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74" r:id="rId4"/>
    <p:sldId id="276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7" r:id="rId14"/>
    <p:sldId id="288" r:id="rId15"/>
    <p:sldId id="258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E44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444" y="-4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6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2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1622"/>
            </a:avLst>
          </a:prstGeom>
          <a:solidFill>
            <a:srgbClr val="28E44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6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82;.wav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87;.wav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89;.wav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90;.wav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92;%20&#1073;&#1091;&#1082;&#1074;&#1072;.wav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93;.wav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94;.wav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95;.wav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96;.wav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97;.wav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098;.wav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4;&#1072;&#1083;&#1077;&#1085;&#1090;&#1080;&#1085;%20&#1080;%20&#1085;&#1072;&#1090;&#1072;&#1083;&#1100;&#1103;\Desktop\&#1075;&#1086;&#1090;&#1086;&#1074;&#1099;&#1077;%20&#1088;&#1072;&#1073;&#1086;&#1090;&#1099;\&#1043;&#1051;%20&#1057;&#1054;&#1043;&#1051;\&#1100;.wav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1.bp.blogspot.com/_XuTQI-8Rm2M/TSsNTIgb4XI/AAAAAAAAF9s/1Skgz7giRkY/s1600/%D0%B1%D1%83%D0%BA%D0%B2%D0%B0-%D1%86.jpg" TargetMode="External"/><Relationship Id="rId13" Type="http://schemas.openxmlformats.org/officeDocument/2006/relationships/hyperlink" Target="http://img-fotki.yandex.ru/get/6428/36014149.1eb/0_852ac_2e30023c_orig.jpg" TargetMode="External"/><Relationship Id="rId18" Type="http://schemas.openxmlformats.org/officeDocument/2006/relationships/hyperlink" Target="http://galerey-room.ru/images/061426_1385694866.png" TargetMode="External"/><Relationship Id="rId26" Type="http://schemas.openxmlformats.org/officeDocument/2006/relationships/hyperlink" Target="http://3.bp.blogspot.com/-qfUKFex0QYo/VDyZj3V8fCI/AAAAAAAAWhQ/mBz5fKZ6WIA/s1600/%D0%B1%D1%83%D0%BA%D0%B2%D0%B0-%D0%BF3.jpg" TargetMode="External"/><Relationship Id="rId3" Type="http://schemas.openxmlformats.org/officeDocument/2006/relationships/hyperlink" Target="http://3.bp.blogspot.com/_XuTQI-8Rm2M/TSsNjiR7_uI/AAAAAAAAF94/xolDvl62HH8/s1600/%D0%B1%D1%83%D0%BA%D0%B2%D0%B0-%D1%87.jpg" TargetMode="External"/><Relationship Id="rId21" Type="http://schemas.openxmlformats.org/officeDocument/2006/relationships/hyperlink" Target="http://www.baby-news.net/images/paint3/4105.gif" TargetMode="External"/><Relationship Id="rId7" Type="http://schemas.openxmlformats.org/officeDocument/2006/relationships/hyperlink" Target="http://1.bp.blogspot.com/_XuTQI-8Rm2M/TSsNGdjSZkI/AAAAAAAAF9k/Aw8Q-z9PYJo/s1600/%D0%B1%D1%83%D0%BA%D0%B2%D0%B0-%D1%85.jpg" TargetMode="External"/><Relationship Id="rId12" Type="http://schemas.openxmlformats.org/officeDocument/2006/relationships/hyperlink" Target="http://mamaschool.ru/stixi-i-pesni/stixi-pro-bukvu-a" TargetMode="External"/><Relationship Id="rId17" Type="http://schemas.openxmlformats.org/officeDocument/2006/relationships/hyperlink" Target="http://2.bp.blogspot.com/_XuTQI-8Rm2M/TSsIKfuwsII/AAAAAAAAF78/fiHMp0slTKk/s1600/%D0%B1%D1%83%D0%BA%D0%B2%D0%B0-%D0%BA.jpg" TargetMode="External"/><Relationship Id="rId25" Type="http://schemas.openxmlformats.org/officeDocument/2006/relationships/hyperlink" Target="http://img-fotki.yandex.ru/get/5642/36014149.1eb/0_852c5_b8206f90_orig.jpg" TargetMode="External"/><Relationship Id="rId2" Type="http://schemas.openxmlformats.org/officeDocument/2006/relationships/hyperlink" Target="http://1.bp.blogspot.com/_XuTQI-8Rm2M/TSsLN2bf8tI/AAAAAAAAF88/XyXEu29GeWU/s1600/%D0%B1%D1%83%D0%BA%D0%B2%D0%B0-%D1%811.jpg" TargetMode="External"/><Relationship Id="rId16" Type="http://schemas.openxmlformats.org/officeDocument/2006/relationships/hyperlink" Target="http://img-fotki.yandex.ru/get/4119/36014149.1eb/0_852c0_e1fce47b_orig.jpg" TargetMode="External"/><Relationship Id="rId20" Type="http://schemas.openxmlformats.org/officeDocument/2006/relationships/hyperlink" Target="http://galerey-room.ru/images/061540_1385694940.png" TargetMode="External"/><Relationship Id="rId29" Type="http://schemas.openxmlformats.org/officeDocument/2006/relationships/hyperlink" Target="http://3.bp.blogspot.com/_XuTQI-8Rm2M/TSsN2iMWK9I/AAAAAAAAF-I/8nRqhGwLWj8/s1600/%D0%B1%D1%83%D0%BA%D0%B2%D0%B0-%D1%8A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2.bp.blogspot.com/-U3z4mMHV8AA/UKZt2LjMgaI/AAAAAAAAPyI/gC1jZ0KWjHw/s1600/%D0%B1%D1%83%D0%BA%D0%B2%D0%B0-%D1%84-2.jpg" TargetMode="External"/><Relationship Id="rId11" Type="http://schemas.openxmlformats.org/officeDocument/2006/relationships/hyperlink" Target="http://www.widewallpapers.net/mod/abstract-green/1366x768/green-abstract-wide-wallpaper-1366x768-001.jpg" TargetMode="External"/><Relationship Id="rId24" Type="http://schemas.openxmlformats.org/officeDocument/2006/relationships/hyperlink" Target="http://repetitor8.ucoz.ru/DkC/0_675d1_314ad6e1_orig.jpg" TargetMode="External"/><Relationship Id="rId5" Type="http://schemas.openxmlformats.org/officeDocument/2006/relationships/hyperlink" Target="http://2.bp.blogspot.com/-H0a_UR8Viv0/UjmfZfgDb3I/AAAAAAAATJg/SRI_fNyXDkY/s1600/%D0%B1%D1%83%D0%BA%D0%B2%D0%B0-%D1%822.jpg" TargetMode="External"/><Relationship Id="rId15" Type="http://schemas.openxmlformats.org/officeDocument/2006/relationships/hyperlink" Target="http://img-fotki.yandex.ru/get/5506/svetlera.4c3/0_68cdb_3060fde1_orig.jpg" TargetMode="External"/><Relationship Id="rId23" Type="http://schemas.openxmlformats.org/officeDocument/2006/relationships/hyperlink" Target="http://1.bp.blogspot.com/-vb3UGRByl8A/UxrSLR-vNJI/AAAAAAAA3B4/Ap0h0BV_yo8/s1600/0_5dc64_ac74effc_XXL.png" TargetMode="External"/><Relationship Id="rId28" Type="http://schemas.openxmlformats.org/officeDocument/2006/relationships/hyperlink" Target="http://www.coollady.ru/pic/0003/050/37.png" TargetMode="External"/><Relationship Id="rId10" Type="http://schemas.openxmlformats.org/officeDocument/2006/relationships/slide" Target="slide1.xml"/><Relationship Id="rId19" Type="http://schemas.openxmlformats.org/officeDocument/2006/relationships/hyperlink" Target="http://img-fotki.yandex.ru/get/5111/svetlera.4c4/0_68ce0_402c60a2_XXXL.jpg" TargetMode="External"/><Relationship Id="rId4" Type="http://schemas.openxmlformats.org/officeDocument/2006/relationships/hyperlink" Target="http://1.bp.blogspot.com/_XuTQI-8Rm2M/TSsNpgwz7aI/AAAAAAAAF98/GuGIaPTcsaY/s1600/%D0%B1%D1%83%D0%BA%D0%B2%D0%B0-%D1%881.jpg" TargetMode="External"/><Relationship Id="rId9" Type="http://schemas.openxmlformats.org/officeDocument/2006/relationships/hyperlink" Target="http://allfont.ru/download/zanesennyj/" TargetMode="External"/><Relationship Id="rId14" Type="http://schemas.openxmlformats.org/officeDocument/2006/relationships/hyperlink" Target="http://www.solnishko10.caduk.ru/images/12.png" TargetMode="External"/><Relationship Id="rId22" Type="http://schemas.openxmlformats.org/officeDocument/2006/relationships/hyperlink" Target="http://1.bp.blogspot.com/-NElLGFtqJhU/UxrSK6B6_YI/AAAAAAAA3Bs/XCkOB2pKpv0/s1600/0_5dc62_77292fba_XXL.png" TargetMode="External"/><Relationship Id="rId27" Type="http://schemas.openxmlformats.org/officeDocument/2006/relationships/hyperlink" Target="http://4.bp.blogspot.com/_XuTQI-8Rm2M/TSsNzfYog_I/AAAAAAAAF-E/_LCVvu4QgsY/s1600/%D0%B1%D1%83%D0%BA%D0%B2%D0%B0-%D1%89.jpg" TargetMode="External"/><Relationship Id="rId30" Type="http://schemas.openxmlformats.org/officeDocument/2006/relationships/hyperlink" Target="http://2.bp.blogspot.com/_XuTQI-8Rm2M/TSsN7nVYhwI/AAAAAAAAF-Q/e9WakUWQi7I/s1600/%D0%B1%D1%83%D0%BA%D0%B2%D0%B0-%D1%8C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875451" y="3336877"/>
            <a:ext cx="4319516" cy="164983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68579" tIns="34289" rIns="68579" bIns="34289" rtlCol="0" anchor="b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100" dirty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Автор работы: </a:t>
            </a: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100" dirty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заместитель директора по УВР</a:t>
            </a: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100" dirty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МБОУ СОШ № 2 </a:t>
            </a: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100" dirty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г. Гагарина  Смоленской области</a:t>
            </a: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100" dirty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Наталья Николаевна </a:t>
            </a:r>
            <a:r>
              <a:rPr lang="ru-RU" sz="2100" dirty="0" err="1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Покровкова</a:t>
            </a:r>
            <a:endParaRPr lang="ru-RU" sz="2100" dirty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</p:txBody>
      </p:sp>
      <p:sp>
        <p:nvSpPr>
          <p:cNvPr id="7" name="Управляющая кнопка: сведения 6">
            <a:hlinkClick r:id="" action="ppaction://hlinkshowjump?jump=lastslide" highlightClick="1"/>
          </p:cNvPr>
          <p:cNvSpPr/>
          <p:nvPr/>
        </p:nvSpPr>
        <p:spPr>
          <a:xfrm>
            <a:off x="357160" y="4500576"/>
            <a:ext cx="500066" cy="428628"/>
          </a:xfrm>
          <a:prstGeom prst="actionButtonInformation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ru-RU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428610"/>
            <a:ext cx="6610847" cy="1915907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685783"/>
            <a:r>
              <a:rPr lang="ru-RU" sz="6000" dirty="0" smtClean="0">
                <a:ln w="1905">
                  <a:solidFill>
                    <a:srgbClr val="FFC000">
                      <a:lumMod val="60000"/>
                      <a:lumOff val="40000"/>
                    </a:srgb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Учим буквы вместе с Машей</a:t>
            </a:r>
            <a:endParaRPr lang="ru-RU" sz="1400" dirty="0">
              <a:solidFill>
                <a:srgbClr val="00B050"/>
              </a:solidFill>
              <a:latin typeface="Calibri"/>
            </a:endParaRPr>
          </a:p>
        </p:txBody>
      </p:sp>
      <p:pic>
        <p:nvPicPr>
          <p:cNvPr id="15362" name="Picture 2" descr="http://www.coollady.ru/pic/0003/050/3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357436"/>
            <a:ext cx="3900491" cy="30003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92504131"/>
      </p:ext>
    </p:extLst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2.bp.blogspot.com/_XuTQI-8Rm2M/TSsIKfuwsII/AAAAAAAAF78/fiHMp0slTKk/s1600/%25D0%25B1%25D1%2583%25D0%25BA%25D0%25B2%25D0%25B0-%25D0%25BA.jpg"/>
          <p:cNvPicPr>
            <a:picLocks noChangeAspect="1" noChangeArrowheads="1"/>
          </p:cNvPicPr>
          <p:nvPr/>
        </p:nvPicPr>
        <p:blipFill>
          <a:blip r:embed="rId3"/>
          <a:srcRect l="2200" t="2662" r="3201" b="5501"/>
          <a:stretch>
            <a:fillRect/>
          </a:stretch>
        </p:blipFill>
        <p:spPr bwMode="auto">
          <a:xfrm>
            <a:off x="214282" y="214296"/>
            <a:ext cx="5876552" cy="471490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к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14338" name="Picture 2" descr="http://www.solnishko10.caduk.ru/images/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2071716"/>
            <a:ext cx="3000364" cy="300036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3.bp.blogspot.com/-qfUKFex0QYo/VDyZj3V8fCI/AAAAAAAAWhQ/mBz5fKZ6WIA/s1600/%D0%B1%D1%83%D0%BA%D0%B2%D0%B0-%D0%BF3.jpg"/>
          <p:cNvPicPr>
            <a:picLocks noChangeAspect="1" noChangeArrowheads="1"/>
          </p:cNvPicPr>
          <p:nvPr/>
        </p:nvPicPr>
        <p:blipFill>
          <a:blip r:embed="rId3"/>
          <a:srcRect l="3300" t="4170" r="3201" b="3993"/>
          <a:stretch>
            <a:fillRect/>
          </a:stretch>
        </p:blipFill>
        <p:spPr bwMode="auto">
          <a:xfrm>
            <a:off x="175955" y="214298"/>
            <a:ext cx="5824805" cy="472835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п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13314" name="Picture 2" descr="http://img-fotki.yandex.ru/get/5506/svetlera.4c3/0_68cdb_3060fde1_or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2071684"/>
            <a:ext cx="2852197" cy="307181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1.bp.blogspot.com/_XuTQI-8Rm2M/TSsLN2bf8tI/AAAAAAAAF88/XyXEu29GeWU/s1600/%25D0%25B1%25D1%2583%25D0%25BA%25D0%25B2%25D0%25B0-%25D1%25811.jpg"/>
          <p:cNvPicPr>
            <a:picLocks noChangeAspect="1" noChangeArrowheads="1"/>
          </p:cNvPicPr>
          <p:nvPr/>
        </p:nvPicPr>
        <p:blipFill>
          <a:blip r:embed="rId3"/>
          <a:srcRect l="4400" t="2662" r="4301" b="6832"/>
          <a:stretch>
            <a:fillRect/>
          </a:stretch>
        </p:blipFill>
        <p:spPr bwMode="auto">
          <a:xfrm>
            <a:off x="214282" y="214296"/>
            <a:ext cx="5754962" cy="471490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с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11266" name="Picture 2" descr="http://img-fotki.yandex.ru/get/4119/36014149.1eb/0_852c0_e1fce47b_or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2240817"/>
            <a:ext cx="3214742" cy="290270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2.bp.blogspot.com/-H0a_UR8Viv0/UjmfZfgDb3I/AAAAAAAATJg/SRI_fNyXDkY/s1600/%D0%B1%D1%83%D0%BA%D0%B2%D0%B0-%D1%822.jpg"/>
          <p:cNvPicPr>
            <a:picLocks noChangeAspect="1" noChangeArrowheads="1"/>
          </p:cNvPicPr>
          <p:nvPr/>
        </p:nvPicPr>
        <p:blipFill>
          <a:blip r:embed="rId3"/>
          <a:srcRect l="4400" t="2662" r="2101" b="4170"/>
          <a:stretch>
            <a:fillRect/>
          </a:stretch>
        </p:blipFill>
        <p:spPr bwMode="auto">
          <a:xfrm>
            <a:off x="214281" y="214296"/>
            <a:ext cx="5725245" cy="471490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т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10242" name="Picture 2" descr="http://galerey-room.ru/images/061426_138569486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1520962"/>
            <a:ext cx="3048006" cy="362255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2.bp.blogspot.com/-U3z4mMHV8AA/UKZt2LjMgaI/AAAAAAAAPyI/gC1jZ0KWjHw/s1600/%D0%B1%D1%83%D0%BA%D0%B2%D0%B0-%D1%84-2.jpg"/>
          <p:cNvPicPr>
            <a:picLocks noChangeAspect="1" noChangeArrowheads="1"/>
          </p:cNvPicPr>
          <p:nvPr/>
        </p:nvPicPr>
        <p:blipFill>
          <a:blip r:embed="rId3"/>
          <a:srcRect l="3300" t="4170" r="2101" b="3993"/>
          <a:stretch>
            <a:fillRect/>
          </a:stretch>
        </p:blipFill>
        <p:spPr bwMode="auto">
          <a:xfrm>
            <a:off x="214282" y="214314"/>
            <a:ext cx="5876551" cy="471489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ф буква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9218" name="Picture 2" descr="http://img-fotki.yandex.ru/get/5111/svetlera.4c4/0_68ce0_402c60a2_XXX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2918591"/>
            <a:ext cx="2841718" cy="215348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1.bp.blogspot.com/_XuTQI-8Rm2M/TSsNGdjSZkI/AAAAAAAAF9k/Aw8Q-z9PYJo/s1600/%25D0%25B1%25D1%2583%25D0%25BA%25D0%25B2%25D0%25B0-%25D1%2585.jpg"/>
          <p:cNvPicPr>
            <a:picLocks noChangeAspect="1" noChangeArrowheads="1"/>
          </p:cNvPicPr>
          <p:nvPr/>
        </p:nvPicPr>
        <p:blipFill>
          <a:blip r:embed="rId3"/>
          <a:srcRect l="4400" t="4170" r="2101" b="5324"/>
          <a:stretch>
            <a:fillRect/>
          </a:stretch>
        </p:blipFill>
        <p:spPr bwMode="auto">
          <a:xfrm>
            <a:off x="214281" y="214296"/>
            <a:ext cx="5893657" cy="471490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х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8194" name="Picture 2" descr="http://galerey-room.ru/images/061540_138569494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2000246"/>
            <a:ext cx="3200407" cy="320040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1.bp.blogspot.com/_XuTQI-8Rm2M/TSsNTIgb4XI/AAAAAAAAF9s/1Skgz7giRkY/s1600/%25D0%25B1%25D1%2583%25D0%25BA%25D0%25B2%25D0%25B0-%25D1%2586.jpg"/>
          <p:cNvPicPr>
            <a:picLocks noChangeAspect="1" noChangeArrowheads="1"/>
          </p:cNvPicPr>
          <p:nvPr/>
        </p:nvPicPr>
        <p:blipFill>
          <a:blip r:embed="rId3"/>
          <a:srcRect l="4400" t="3993" r="3201" b="4170"/>
          <a:stretch>
            <a:fillRect/>
          </a:stretch>
        </p:blipFill>
        <p:spPr bwMode="auto">
          <a:xfrm>
            <a:off x="214282" y="214296"/>
            <a:ext cx="5752312" cy="4725113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ц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7172" name="Picture 4" descr="http://www.baby-news.net/images/paint3/410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2214592"/>
            <a:ext cx="3143240" cy="314324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3.bp.blogspot.com/_XuTQI-8Rm2M/TSsNjiR7_uI/AAAAAAAAF94/xolDvl62HH8/s1600/%25D0%25B1%25D1%2583%25D0%25BA%25D0%25B2%25D0%25B0-%25D1%2587.jpg"/>
          <p:cNvPicPr>
            <a:picLocks noChangeAspect="1" noChangeArrowheads="1"/>
          </p:cNvPicPr>
          <p:nvPr/>
        </p:nvPicPr>
        <p:blipFill>
          <a:blip r:embed="rId3"/>
          <a:srcRect l="4400" t="2662" r="3201" b="4170"/>
          <a:stretch>
            <a:fillRect/>
          </a:stretch>
        </p:blipFill>
        <p:spPr bwMode="auto">
          <a:xfrm>
            <a:off x="214282" y="214296"/>
            <a:ext cx="5657890" cy="471490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ч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6146" name="Picture 2" descr="http://img-fotki.yandex.ru/get/6428/36014149.1eb/0_852ac_2e30023c_or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59" y="2071684"/>
            <a:ext cx="2950832" cy="307181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1.bp.blogspot.com/_XuTQI-8Rm2M/TSsNpgwz7aI/AAAAAAAAF98/GuGIaPTcsaY/s1600/%25D0%25B1%25D1%2583%25D0%25BA%25D0%25B2%25D0%25B0-%25D1%25881.jpg"/>
          <p:cNvPicPr>
            <a:picLocks noChangeAspect="1" noChangeArrowheads="1"/>
          </p:cNvPicPr>
          <p:nvPr/>
        </p:nvPicPr>
        <p:blipFill>
          <a:blip r:embed="rId3"/>
          <a:srcRect l="3300" t="2662" r="4301" b="6832"/>
          <a:stretch>
            <a:fillRect/>
          </a:stretch>
        </p:blipFill>
        <p:spPr bwMode="auto">
          <a:xfrm>
            <a:off x="176460" y="214296"/>
            <a:ext cx="5824299" cy="471490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ш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5122" name="Picture 2" descr="http://1.bp.blogspot.com/-NElLGFtqJhU/UxrSK6B6_YI/AAAAAAAA3Bs/XCkOB2pKpv0/s1600/0_5dc62_77292fba_X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2357436"/>
            <a:ext cx="3000378" cy="300037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4.bp.blogspot.com/_XuTQI-8Rm2M/TSsNzfYog_I/AAAAAAAAF-E/_LCVvu4QgsY/s1600/%25D0%25B1%25D1%2583%25D0%25BA%25D0%25B2%25D0%25B0-%25D1%2589.jpg"/>
          <p:cNvPicPr>
            <a:picLocks noChangeAspect="1" noChangeArrowheads="1"/>
          </p:cNvPicPr>
          <p:nvPr/>
        </p:nvPicPr>
        <p:blipFill>
          <a:blip r:embed="rId3"/>
          <a:srcRect l="3300" t="5324" r="2101" b="5501"/>
          <a:stretch>
            <a:fillRect/>
          </a:stretch>
        </p:blipFill>
        <p:spPr bwMode="auto">
          <a:xfrm>
            <a:off x="214282" y="214296"/>
            <a:ext cx="6072230" cy="4730691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щ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4098" name="Picture 2" descr="http://1.bp.blogspot.com/-vb3UGRByl8A/UxrSLR-vNJI/AAAAAAAA3B4/Ap0h0BV_yo8/s1600/0_5dc64_ac74effc_X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571750"/>
            <a:ext cx="2786081" cy="278608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3.bp.blogspot.com/_XuTQI-8Rm2M/TSsN2iMWK9I/AAAAAAAAF-I/8nRqhGwLWj8/s1600/%25D0%25B1%25D1%2583%25D0%25BA%25D0%25B2%25D0%25B0-%25D1%258A.jpg"/>
          <p:cNvPicPr>
            <a:picLocks noChangeAspect="1" noChangeArrowheads="1"/>
          </p:cNvPicPr>
          <p:nvPr/>
        </p:nvPicPr>
        <p:blipFill>
          <a:blip r:embed="rId3"/>
          <a:srcRect l="4400" t="9494" r="4301" b="7986"/>
          <a:stretch>
            <a:fillRect/>
          </a:stretch>
        </p:blipFill>
        <p:spPr bwMode="auto">
          <a:xfrm>
            <a:off x="214281" y="214296"/>
            <a:ext cx="5786479" cy="471490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ъ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5" name="Picture 2" descr="http://img-fotki.yandex.ru/get/5642/36014149.1eb/0_852c5_b8206f90_or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670259"/>
            <a:ext cx="3214678" cy="347324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2.bp.blogspot.com/_XuTQI-8Rm2M/TSsN7nVYhwI/AAAAAAAAF-Q/e9WakUWQi7I/s1600/%25D0%25B1%25D1%2583%25D0%25BA%25D0%25B2%25D0%25B0-%25D1%258C.jpg"/>
          <p:cNvPicPr>
            <a:picLocks noChangeAspect="1" noChangeArrowheads="1"/>
          </p:cNvPicPr>
          <p:nvPr/>
        </p:nvPicPr>
        <p:blipFill>
          <a:blip r:embed="rId3"/>
          <a:srcRect l="5500" t="9494" r="5401" b="7986"/>
          <a:stretch>
            <a:fillRect/>
          </a:stretch>
        </p:blipFill>
        <p:spPr bwMode="auto">
          <a:xfrm>
            <a:off x="214281" y="214296"/>
            <a:ext cx="5585354" cy="471490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3" name="ь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5" name="Picture 2" descr="http://repetitor8.ucoz.ru/DkC/0_675d1_314ad6e1_or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34459" y="1285866"/>
            <a:ext cx="2652383" cy="373844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-fotki.yandex.ru/get/5642/36014149.1eb/0_852c5_b8206f90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6"/>
            <a:ext cx="1465972" cy="1583883"/>
          </a:xfrm>
          <a:prstGeom prst="rect">
            <a:avLst/>
          </a:prstGeom>
          <a:noFill/>
        </p:spPr>
      </p:pic>
      <p:pic>
        <p:nvPicPr>
          <p:cNvPr id="3" name="Picture 2" descr="http://repetitor8.ucoz.ru/DkC/0_675d1_314ad6e1_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857238"/>
            <a:ext cx="1233221" cy="1738185"/>
          </a:xfrm>
          <a:prstGeom prst="rect">
            <a:avLst/>
          </a:prstGeom>
          <a:noFill/>
        </p:spPr>
      </p:pic>
      <p:pic>
        <p:nvPicPr>
          <p:cNvPr id="4" name="Picture 2" descr="http://1.bp.blogspot.com/-vb3UGRByl8A/UxrSLR-vNJI/AAAAAAAA3B4/Ap0h0BV_yo8/s1600/0_5dc64_ac74effc_X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14560"/>
            <a:ext cx="1643073" cy="1643074"/>
          </a:xfrm>
          <a:prstGeom prst="rect">
            <a:avLst/>
          </a:prstGeom>
          <a:noFill/>
        </p:spPr>
      </p:pic>
      <p:pic>
        <p:nvPicPr>
          <p:cNvPr id="5" name="Picture 2" descr="http://1.bp.blogspot.com/-NElLGFtqJhU/UxrSK6B6_YI/AAAAAAAA3Bs/XCkOB2pKpv0/s1600/0_5dc62_77292fba_X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3286130"/>
            <a:ext cx="2000246" cy="2000246"/>
          </a:xfrm>
          <a:prstGeom prst="rect">
            <a:avLst/>
          </a:prstGeom>
          <a:noFill/>
        </p:spPr>
      </p:pic>
      <p:pic>
        <p:nvPicPr>
          <p:cNvPr id="6" name="Picture 2" descr="http://img-fotki.yandex.ru/get/6428/36014149.1eb/0_852ac_2e30023c_ori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08" y="214296"/>
            <a:ext cx="1578344" cy="1643056"/>
          </a:xfrm>
          <a:prstGeom prst="rect">
            <a:avLst/>
          </a:prstGeom>
          <a:noFill/>
        </p:spPr>
      </p:pic>
      <p:pic>
        <p:nvPicPr>
          <p:cNvPr id="7" name="Picture 4" descr="http://www.baby-news.net/images/paint3/4105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68" y="3286130"/>
            <a:ext cx="2000232" cy="2000232"/>
          </a:xfrm>
          <a:prstGeom prst="rect">
            <a:avLst/>
          </a:prstGeom>
          <a:noFill/>
        </p:spPr>
      </p:pic>
      <p:pic>
        <p:nvPicPr>
          <p:cNvPr id="8" name="Picture 2" descr="http://galerey-room.ru/images/061540_1385694940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14612" y="1714494"/>
            <a:ext cx="1914523" cy="1914523"/>
          </a:xfrm>
          <a:prstGeom prst="rect">
            <a:avLst/>
          </a:prstGeom>
          <a:noFill/>
        </p:spPr>
      </p:pic>
      <p:pic>
        <p:nvPicPr>
          <p:cNvPr id="9" name="Picture 2" descr="http://img-fotki.yandex.ru/get/5111/svetlera.4c4/0_68ce0_402c60a2_XXX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1571618"/>
            <a:ext cx="2143140" cy="1624098"/>
          </a:xfrm>
          <a:prstGeom prst="rect">
            <a:avLst/>
          </a:prstGeom>
          <a:noFill/>
        </p:spPr>
      </p:pic>
      <p:pic>
        <p:nvPicPr>
          <p:cNvPr id="10" name="Picture 2" descr="http://galerey-room.ru/images/061426_1385694866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72198" y="0"/>
            <a:ext cx="2344200" cy="2786082"/>
          </a:xfrm>
          <a:prstGeom prst="rect">
            <a:avLst/>
          </a:prstGeom>
          <a:noFill/>
        </p:spPr>
      </p:pic>
      <p:pic>
        <p:nvPicPr>
          <p:cNvPr id="11" name="Picture 2" descr="http://img-fotki.yandex.ru/get/4119/36014149.1eb/0_852c0_e1fce47b_orig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00430" y="3429006"/>
            <a:ext cx="1835064" cy="1656942"/>
          </a:xfrm>
          <a:prstGeom prst="rect">
            <a:avLst/>
          </a:prstGeom>
          <a:noFill/>
        </p:spPr>
      </p:pic>
      <p:pic>
        <p:nvPicPr>
          <p:cNvPr id="13" name="Picture 2" descr="http://img-fotki.yandex.ru/get/5506/svetlera.4c3/0_68cdb_3060fde1_orig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34364" y="3429006"/>
            <a:ext cx="1591916" cy="1714494"/>
          </a:xfrm>
          <a:prstGeom prst="rect">
            <a:avLst/>
          </a:prstGeom>
          <a:noFill/>
        </p:spPr>
      </p:pic>
      <p:pic>
        <p:nvPicPr>
          <p:cNvPr id="14" name="Picture 2" descr="http://www.solnishko10.caduk.ru/images/1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14744" y="0"/>
            <a:ext cx="1571636" cy="1571636"/>
          </a:xfrm>
          <a:prstGeom prst="rect">
            <a:avLst/>
          </a:prstGeom>
          <a:noFill/>
        </p:spPr>
      </p:pic>
      <p:sp>
        <p:nvSpPr>
          <p:cNvPr id="15" name="Умножение 14">
            <a:hlinkClick r:id="" action="ppaction://hlinkshowjump?jump=endshow"/>
          </p:cNvPr>
          <p:cNvSpPr/>
          <p:nvPr/>
        </p:nvSpPr>
        <p:spPr>
          <a:xfrm>
            <a:off x="8429652" y="214296"/>
            <a:ext cx="532262" cy="511791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ru-RU" sz="1400" dirty="0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929322" y="714362"/>
            <a:ext cx="2357454" cy="389984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68579" tIns="34289" rIns="68579" bIns="34289" rtlCol="0" anchor="b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</a:pPr>
            <a:endParaRPr lang="ru-RU" sz="4500" dirty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"/>
              </a:rPr>
              <a:t>Буква С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3"/>
              </a:rPr>
              <a:t>Буква Ч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4"/>
              </a:rPr>
              <a:t>Буква Ш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5"/>
              </a:rPr>
              <a:t>Буква Т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6"/>
              </a:rPr>
              <a:t>Буква Ф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7"/>
              </a:rPr>
              <a:t>Буква Х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8"/>
              </a:rPr>
              <a:t>Буква Ц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9"/>
              </a:rPr>
              <a:t>Шрифт </a:t>
            </a:r>
            <a:r>
              <a:rPr lang="ru-RU" sz="2800" dirty="0" err="1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9"/>
              </a:rPr>
              <a:t>Zanesennyj</a:t>
            </a:r>
            <a:endParaRPr lang="ru-RU" sz="2800" dirty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</p:txBody>
      </p:sp>
      <p:sp>
        <p:nvSpPr>
          <p:cNvPr id="7" name="Умножение 6">
            <a:hlinkClick r:id="" action="ppaction://hlinkshowjump?jump=endshow"/>
          </p:cNvPr>
          <p:cNvSpPr/>
          <p:nvPr/>
        </p:nvSpPr>
        <p:spPr>
          <a:xfrm>
            <a:off x="8362668" y="4416758"/>
            <a:ext cx="532262" cy="511791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ru-RU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Управляющая кнопка: домой 7">
            <a:hlinkClick r:id="rId10" action="ppaction://hlinksldjump" highlightClick="1"/>
          </p:cNvPr>
          <p:cNvSpPr/>
          <p:nvPr/>
        </p:nvSpPr>
        <p:spPr>
          <a:xfrm>
            <a:off x="348021" y="4473054"/>
            <a:ext cx="532263" cy="460612"/>
          </a:xfrm>
          <a:prstGeom prst="actionButtonHom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ru-RU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8596" y="714362"/>
            <a:ext cx="2723010" cy="389984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68579" tIns="34289" rIns="68579" bIns="34289" rtlCol="0" anchor="b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</a:pPr>
            <a:endParaRPr lang="ru-RU" sz="4500" dirty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4500" dirty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Источники</a:t>
            </a:r>
            <a:r>
              <a:rPr lang="ru-RU" sz="45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:</a:t>
            </a: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endParaRPr lang="ru-RU" sz="4500" dirty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11"/>
              </a:rPr>
              <a:t>Фон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12"/>
              </a:rPr>
              <a:t>Стихи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13"/>
              </a:rPr>
              <a:t>Буква  Ч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14"/>
              </a:rPr>
              <a:t>Буква К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15"/>
              </a:rPr>
              <a:t>Буква П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16"/>
              </a:rPr>
              <a:t>Буква С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17"/>
              </a:rPr>
              <a:t>Буква К</a:t>
            </a:r>
            <a:endParaRPr lang="ru-RU" sz="2800" dirty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43174" y="785800"/>
            <a:ext cx="2214578" cy="389984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68579" tIns="34289" rIns="68579" bIns="34289" rtlCol="0" anchor="b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</a:pPr>
            <a:endParaRPr lang="ru-RU" sz="4500" dirty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18"/>
              </a:rPr>
              <a:t>Буква Т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19"/>
              </a:rPr>
              <a:t>Буква Ф</a:t>
            </a: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 </a:t>
            </a: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0"/>
              </a:rPr>
              <a:t>Буква Х 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1"/>
              </a:rPr>
              <a:t>Буква Ц</a:t>
            </a: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 </a:t>
            </a: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2"/>
              </a:rPr>
              <a:t>Буква Ш</a:t>
            </a: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 </a:t>
            </a: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3"/>
              </a:rPr>
              <a:t>Буква Щ 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4"/>
              </a:rPr>
              <a:t>Буква Ь</a:t>
            </a: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 </a:t>
            </a: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5"/>
              </a:rPr>
              <a:t>Буква Ъ 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6"/>
              </a:rPr>
              <a:t>Буква П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143372" y="785800"/>
            <a:ext cx="2214578" cy="389984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lIns="68579" tIns="34289" rIns="68579" bIns="34289" rtlCol="0" anchor="b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</a:pPr>
            <a:endParaRPr lang="ru-RU" sz="4500" dirty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7"/>
              </a:rPr>
              <a:t>Буква Щ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8"/>
              </a:rPr>
              <a:t>Маша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29"/>
              </a:rPr>
              <a:t>Буква Ъ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  <a:hlinkClick r:id="rId30"/>
              </a:rPr>
              <a:t>Буква Ь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  <a:p>
            <a:pPr algn="ctr" defTabSz="685783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Звуковые файлы записаны и обработаны в программе </a:t>
            </a:r>
            <a:r>
              <a:rPr lang="ru-RU" sz="2800" dirty="0" err="1" smtClean="0">
                <a:ln w="1905">
                  <a:solidFill>
                    <a:srgbClr val="68007F">
                      <a:lumMod val="60000"/>
                      <a:lumOff val="40000"/>
                    </a:srgb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Zanesennyj" pitchFamily="82" charset="0"/>
              </a:rPr>
              <a:t>Audacity</a:t>
            </a:r>
            <a:endParaRPr lang="ru-RU" sz="2800" dirty="0" smtClean="0">
              <a:ln w="1905">
                <a:solidFill>
                  <a:srgbClr val="68007F">
                    <a:lumMod val="60000"/>
                    <a:lumOff val="40000"/>
                  </a:srgb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Zanesennyj" pitchFamily="82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87</Words>
  <PresentationFormat>Экран (16:9)</PresentationFormat>
  <Paragraphs>41</Paragraphs>
  <Slides>15</Slides>
  <Notes>0</Notes>
  <HiddenSlides>0</HiddenSlides>
  <MMClips>12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 и наталья</dc:creator>
  <cp:lastModifiedBy>Валентин и Наталья</cp:lastModifiedBy>
  <cp:revision>15</cp:revision>
  <dcterms:created xsi:type="dcterms:W3CDTF">2016-01-02T10:04:37Z</dcterms:created>
  <dcterms:modified xsi:type="dcterms:W3CDTF">2016-01-12T17:51:37Z</dcterms:modified>
</cp:coreProperties>
</file>