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71" r:id="rId3"/>
    <p:sldId id="298" r:id="rId4"/>
    <p:sldId id="272" r:id="rId5"/>
    <p:sldId id="257" r:id="rId6"/>
    <p:sldId id="258" r:id="rId7"/>
    <p:sldId id="294" r:id="rId8"/>
    <p:sldId id="268" r:id="rId9"/>
    <p:sldId id="259" r:id="rId10"/>
    <p:sldId id="295" r:id="rId11"/>
    <p:sldId id="260" r:id="rId12"/>
    <p:sldId id="269" r:id="rId13"/>
    <p:sldId id="296" r:id="rId14"/>
    <p:sldId id="261" r:id="rId15"/>
    <p:sldId id="270" r:id="rId16"/>
    <p:sldId id="262" r:id="rId17"/>
    <p:sldId id="280" r:id="rId18"/>
    <p:sldId id="274" r:id="rId19"/>
    <p:sldId id="273" r:id="rId20"/>
    <p:sldId id="263" r:id="rId21"/>
    <p:sldId id="275" r:id="rId22"/>
    <p:sldId id="282" r:id="rId23"/>
    <p:sldId id="264" r:id="rId24"/>
    <p:sldId id="281" r:id="rId25"/>
    <p:sldId id="265" r:id="rId26"/>
    <p:sldId id="266" r:id="rId27"/>
    <p:sldId id="267" r:id="rId28"/>
    <p:sldId id="276" r:id="rId29"/>
    <p:sldId id="277" r:id="rId30"/>
    <p:sldId id="278" r:id="rId31"/>
    <p:sldId id="279" r:id="rId32"/>
    <p:sldId id="283" r:id="rId33"/>
    <p:sldId id="284" r:id="rId34"/>
    <p:sldId id="285" r:id="rId35"/>
    <p:sldId id="286" r:id="rId36"/>
    <p:sldId id="287" r:id="rId37"/>
    <p:sldId id="288" r:id="rId38"/>
    <p:sldId id="290" r:id="rId39"/>
    <p:sldId id="289" r:id="rId40"/>
    <p:sldId id="293" r:id="rId41"/>
    <p:sldId id="291" r:id="rId42"/>
    <p:sldId id="292" r:id="rId43"/>
    <p:sldId id="297" r:id="rId4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C3B50-812B-48C5-B268-5170CE600838}" type="datetimeFigureOut">
              <a:rPr lang="ru-RU" smtClean="0"/>
              <a:pPr/>
              <a:t>25.08.2014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AEB22-123D-4377-ADE3-BBA61B4769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57200"/>
            <a:ext cx="6553200" cy="259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Учись решать,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стараясь рассуждать!!!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074" name="Picture 2" descr="http://www.canastotagiftshop.com/PHOTO_17087567_173471_31107159_ap_1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657600"/>
            <a:ext cx="2743200" cy="274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proxy10.media.online.ua/uol/r2-d04487785d/50357afbd19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657600"/>
            <a:ext cx="2667000" cy="2667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РАЗМИНКА</a:t>
            </a:r>
          </a:p>
          <a:p>
            <a:r>
              <a:rPr lang="ru-RU" dirty="0" smtClean="0"/>
              <a:t>Миша тратит на дорогу в школу 5 минут. Сколько минут он потратит на эту дорогу вдвоём с мамой?</a:t>
            </a:r>
          </a:p>
          <a:p>
            <a:r>
              <a:rPr lang="ru-RU" dirty="0" smtClean="0"/>
              <a:t>Какие сто букв могут остановить движение транспорта?</a:t>
            </a:r>
          </a:p>
          <a:p>
            <a:r>
              <a:rPr lang="ru-RU" dirty="0" smtClean="0"/>
              <a:t>Чего нет в дыне, ни в тыкве, но есть в арбузе, помидоре, огурце?</a:t>
            </a:r>
          </a:p>
          <a:p>
            <a:r>
              <a:rPr lang="ru-RU" dirty="0" smtClean="0"/>
              <a:t>Как называется кусок ткани, которым покрывают стол?</a:t>
            </a:r>
          </a:p>
          <a:p>
            <a:r>
              <a:rPr lang="ru-RU" dirty="0" smtClean="0"/>
              <a:t>Земля, где возле Нила, банан жуёт горилла, где родина </a:t>
            </a:r>
            <a:r>
              <a:rPr lang="ru-RU" dirty="0" err="1" smtClean="0"/>
              <a:t>жирафика</a:t>
            </a:r>
            <a:r>
              <a:rPr lang="ru-RU" dirty="0" smtClean="0"/>
              <a:t>. Земля зовётся …</a:t>
            </a:r>
          </a:p>
          <a:p>
            <a:r>
              <a:rPr lang="ru-RU" dirty="0" smtClean="0"/>
              <a:t>Одно бросил, целую горсть взял. Что это?</a:t>
            </a:r>
          </a:p>
          <a:p>
            <a:r>
              <a:rPr lang="ru-RU" dirty="0" smtClean="0"/>
              <a:t>В ночь мороз, с утра капель, значит на дворе…</a:t>
            </a:r>
          </a:p>
          <a:p>
            <a:r>
              <a:rPr lang="ru-RU" dirty="0" smtClean="0"/>
              <a:t>Как называется птичий домик?</a:t>
            </a:r>
          </a:p>
          <a:p>
            <a:r>
              <a:rPr lang="ru-RU" dirty="0" smtClean="0"/>
              <a:t>Как называется будущий цветок?</a:t>
            </a:r>
          </a:p>
          <a:p>
            <a:r>
              <a:rPr lang="ru-RU" dirty="0" smtClean="0"/>
              <a:t>Смотри дерево по плодам, а человека по 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r>
              <a:rPr lang="ru-RU" dirty="0" smtClean="0"/>
              <a:t>В школьной сумке я лежу, как ты учишься – скажу.</a:t>
            </a:r>
          </a:p>
          <a:p>
            <a:r>
              <a:rPr lang="ru-RU" dirty="0" smtClean="0"/>
              <a:t>Из-под  снега расцветает, раньше всех весну встречает.</a:t>
            </a:r>
          </a:p>
          <a:p>
            <a:r>
              <a:rPr lang="ru-RU" dirty="0" smtClean="0"/>
              <a:t>Пришла без красок и кисти и перекрасила все листья.</a:t>
            </a:r>
          </a:p>
          <a:p>
            <a:r>
              <a:rPr lang="ru-RU" dirty="0" smtClean="0"/>
              <a:t>Я вырос на грядке, характер мой гадкий, куда ни приду, всех до слёз доведу.</a:t>
            </a:r>
          </a:p>
          <a:p>
            <a:r>
              <a:rPr lang="ru-RU" dirty="0" smtClean="0"/>
              <a:t>Посмотрите, дом стоит, до краёв водой налит, без окошек, но не мрачный, с четырёх сторон прозрачный, в этом домике жильцы – все умелые пловцы.</a:t>
            </a:r>
          </a:p>
          <a:p>
            <a:r>
              <a:rPr lang="ru-RU" dirty="0" smtClean="0"/>
              <a:t>Он гоняет облака, треплет на море суда, мельницами управляет. Кто всем этим заправляет?</a:t>
            </a:r>
          </a:p>
          <a:p>
            <a:r>
              <a:rPr lang="ru-RU" dirty="0" smtClean="0"/>
              <a:t>Белый камушек растаял, на доске следы оставил.</a:t>
            </a:r>
          </a:p>
          <a:p>
            <a:r>
              <a:rPr lang="ru-RU" dirty="0" smtClean="0"/>
              <a:t>В огороде у дорожки стоит солнышко на ножке. Только жёлтые лучи у него не горячи.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/>
          <a:lstStyle/>
          <a:p>
            <a:r>
              <a:rPr lang="ru-RU" dirty="0" smtClean="0"/>
              <a:t>Берут в лес, чтобы складывать в неё грибы.</a:t>
            </a:r>
          </a:p>
          <a:p>
            <a:r>
              <a:rPr lang="ru-RU" dirty="0" smtClean="0"/>
              <a:t>Длинное узкое помещение.</a:t>
            </a:r>
          </a:p>
          <a:p>
            <a:r>
              <a:rPr lang="ru-RU" dirty="0" smtClean="0"/>
              <a:t>Посуда для жарки.</a:t>
            </a:r>
          </a:p>
          <a:p>
            <a:r>
              <a:rPr lang="ru-RU" dirty="0" smtClean="0"/>
              <a:t>Что будет, если написать 7 «Я»?</a:t>
            </a:r>
          </a:p>
          <a:p>
            <a:r>
              <a:rPr lang="ru-RU" dirty="0" smtClean="0"/>
              <a:t>Картина старая висит, она о том мне говорит, каков был дед мой в 20 лет. Картину ту зовут …</a:t>
            </a:r>
          </a:p>
          <a:p>
            <a:r>
              <a:rPr lang="ru-RU" dirty="0" smtClean="0"/>
              <a:t>Любит он во рту скрываться, знать, боится показаться.</a:t>
            </a:r>
          </a:p>
          <a:p>
            <a:r>
              <a:rPr lang="ru-RU" dirty="0" smtClean="0"/>
              <a:t>Он пушистый, любит ласку, с огоньком зелёным глазки, в доме для него работа – на мышей вести охоту.</a:t>
            </a:r>
          </a:p>
          <a:p>
            <a:r>
              <a:rPr lang="ru-RU" dirty="0" smtClean="0"/>
              <a:t>Страна, которую носят на голове.</a:t>
            </a:r>
          </a:p>
          <a:p>
            <a:r>
              <a:rPr lang="ru-RU" dirty="0" smtClean="0"/>
              <a:t>Ближайшая к Земле звезда, видимая в дневное время.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r>
              <a:rPr lang="ru-RU" dirty="0" smtClean="0"/>
              <a:t>Что можно подержать только в левой руке?</a:t>
            </a:r>
          </a:p>
          <a:p>
            <a:r>
              <a:rPr lang="ru-RU" dirty="0" smtClean="0"/>
              <a:t>Греет ли зимой шуба?</a:t>
            </a:r>
          </a:p>
          <a:p>
            <a:r>
              <a:rPr lang="ru-RU" dirty="0" smtClean="0"/>
              <a:t>Какие две  ноты  растут в огороде?</a:t>
            </a:r>
          </a:p>
          <a:p>
            <a:r>
              <a:rPr lang="ru-RU" dirty="0" smtClean="0"/>
              <a:t>Без труда не вынешь…</a:t>
            </a:r>
          </a:p>
          <a:p>
            <a:r>
              <a:rPr lang="ru-RU" dirty="0" smtClean="0"/>
              <a:t>Сколько месяцев в году насчитывают 28 дней?</a:t>
            </a:r>
          </a:p>
          <a:p>
            <a:r>
              <a:rPr lang="ru-RU" dirty="0" smtClean="0"/>
              <a:t>Имена трёх русских былинных богатырей.</a:t>
            </a:r>
          </a:p>
          <a:p>
            <a:r>
              <a:rPr lang="ru-RU" dirty="0" smtClean="0"/>
              <a:t>Этот великий композитор сочинял и играл свои произведения, будучи глухим. Кто это?</a:t>
            </a:r>
          </a:p>
          <a:p>
            <a:r>
              <a:rPr lang="ru-RU" dirty="0" smtClean="0"/>
              <a:t>Какое колесо не вращается при спуске автомобиля с горы?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763000" cy="762000"/>
          </a:xfrm>
        </p:spPr>
        <p:txBody>
          <a:bodyPr>
            <a:noAutofit/>
          </a:bodyPr>
          <a:lstStyle/>
          <a:p>
            <a:r>
              <a:rPr lang="ru-RU" sz="2200" dirty="0" smtClean="0"/>
              <a:t>Переделайте предложения, заменив фразеологизмы подходящими по смыслу словами.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685800"/>
            <a:ext cx="6248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Они жили душа в душу.</a:t>
            </a:r>
          </a:p>
          <a:p>
            <a:r>
              <a:rPr lang="ru-RU" sz="2800" b="1" dirty="0" smtClean="0"/>
              <a:t>У </a:t>
            </a:r>
            <a:r>
              <a:rPr lang="ru-RU" sz="2800" b="1" dirty="0" err="1" smtClean="0"/>
              <a:t>Знайки</a:t>
            </a:r>
            <a:r>
              <a:rPr lang="ru-RU" sz="2800" b="1" dirty="0" smtClean="0"/>
              <a:t> – ума палата.</a:t>
            </a:r>
          </a:p>
          <a:p>
            <a:r>
              <a:rPr lang="ru-RU" sz="2800" b="1" dirty="0" smtClean="0"/>
              <a:t>Диктант на носу, а он и в ус не дует.</a:t>
            </a:r>
          </a:p>
          <a:p>
            <a:r>
              <a:rPr lang="ru-RU" sz="2800" b="1" dirty="0" smtClean="0"/>
              <a:t>Слышно как муха пролетит.</a:t>
            </a:r>
          </a:p>
          <a:p>
            <a:r>
              <a:rPr lang="ru-RU" sz="2800" b="1" dirty="0" smtClean="0"/>
              <a:t>На фильм пришли к шапочному разбору.</a:t>
            </a:r>
          </a:p>
          <a:p>
            <a:r>
              <a:rPr lang="ru-RU" sz="2800" b="1" dirty="0" smtClean="0"/>
              <a:t>Он себе на уме.</a:t>
            </a:r>
          </a:p>
          <a:p>
            <a:r>
              <a:rPr lang="ru-RU" sz="2800" b="1" dirty="0" smtClean="0"/>
              <a:t>Дома его в ежовых рукавицах держат.</a:t>
            </a:r>
          </a:p>
          <a:p>
            <a:r>
              <a:rPr lang="ru-RU" sz="2800" b="1" dirty="0" smtClean="0"/>
              <a:t>Он хулиганит, а ему всё с рук сходит.</a:t>
            </a:r>
          </a:p>
          <a:p>
            <a:r>
              <a:rPr lang="ru-RU" sz="2800" b="1" dirty="0" smtClean="0"/>
              <a:t>Он палец о палец не ударит, чтобы помочь.</a:t>
            </a:r>
          </a:p>
          <a:p>
            <a:r>
              <a:rPr lang="ru-RU" sz="2800" b="1" dirty="0" smtClean="0"/>
              <a:t>В работе он кого хочешь за пояс заткнёт.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1524000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Строго.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Поздно.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Тихо.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Дружно.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Скоро.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Не волнуется.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Не постарается.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Сообразительный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Превзойдёт.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Замкнутый.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Не наказывали.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3086100" y="3543300"/>
            <a:ext cx="6248400" cy="7620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533400"/>
          </a:xfrm>
        </p:spPr>
        <p:txBody>
          <a:bodyPr/>
          <a:lstStyle/>
          <a:p>
            <a:r>
              <a:rPr lang="ru-RU" dirty="0" smtClean="0"/>
              <a:t>Найдите ту Бабу-Ягу, которая живёт в этой </a:t>
            </a:r>
            <a:r>
              <a:rPr lang="ru-RU" dirty="0" err="1" smtClean="0"/>
              <a:t>избущке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http://img1.liveinternet.ru/images/attach/c/0/63/145/63145954_1282676666_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85801"/>
            <a:ext cx="3064564" cy="2819400"/>
          </a:xfrm>
          <a:prstGeom prst="rect">
            <a:avLst/>
          </a:prstGeom>
          <a:noFill/>
        </p:spPr>
      </p:pic>
      <p:pic>
        <p:nvPicPr>
          <p:cNvPr id="3076" name="Picture 4" descr="http://i031.radikal.ru/1202/89/48a75e81add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105400"/>
            <a:ext cx="1831069" cy="1257301"/>
          </a:xfrm>
          <a:prstGeom prst="rect">
            <a:avLst/>
          </a:prstGeom>
          <a:noFill/>
        </p:spPr>
      </p:pic>
      <p:pic>
        <p:nvPicPr>
          <p:cNvPr id="6" name="Picture 4" descr="http://i031.radikal.ru/1202/89/48a75e81add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219200"/>
            <a:ext cx="2108502" cy="1447800"/>
          </a:xfrm>
          <a:prstGeom prst="rect">
            <a:avLst/>
          </a:prstGeom>
          <a:noFill/>
        </p:spPr>
      </p:pic>
      <p:pic>
        <p:nvPicPr>
          <p:cNvPr id="7" name="Picture 4" descr="http://i031.radikal.ru/1202/89/48a75e81add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3429000"/>
            <a:ext cx="2438400" cy="1674324"/>
          </a:xfrm>
          <a:prstGeom prst="rect">
            <a:avLst/>
          </a:prstGeom>
          <a:noFill/>
        </p:spPr>
      </p:pic>
      <p:pic>
        <p:nvPicPr>
          <p:cNvPr id="8" name="Picture 4" descr="http://i031.radikal.ru/1202/89/48a75e81add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172200" y="5257800"/>
            <a:ext cx="1828800" cy="1257301"/>
          </a:xfrm>
          <a:prstGeom prst="rect">
            <a:avLst/>
          </a:prstGeom>
          <a:noFill/>
        </p:spPr>
      </p:pic>
      <p:pic>
        <p:nvPicPr>
          <p:cNvPr id="9" name="Picture 4" descr="http://i031.radikal.ru/1202/89/48a75e81add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629400" y="2743200"/>
            <a:ext cx="2057400" cy="1257301"/>
          </a:xfrm>
          <a:prstGeom prst="rect">
            <a:avLst/>
          </a:prstGeom>
          <a:noFill/>
        </p:spPr>
      </p:pic>
      <p:sp>
        <p:nvSpPr>
          <p:cNvPr id="10" name="Полилиния 9"/>
          <p:cNvSpPr/>
          <p:nvPr/>
        </p:nvSpPr>
        <p:spPr>
          <a:xfrm>
            <a:off x="1259457" y="1041332"/>
            <a:ext cx="5227607" cy="5434841"/>
          </a:xfrm>
          <a:custGeom>
            <a:avLst/>
            <a:gdLst>
              <a:gd name="connsiteX0" fmla="*/ 1285335 w 5227607"/>
              <a:gd name="connsiteY0" fmla="*/ 5040291 h 5434841"/>
              <a:gd name="connsiteX1" fmla="*/ 1345720 w 5227607"/>
              <a:gd name="connsiteY1" fmla="*/ 5040291 h 5434841"/>
              <a:gd name="connsiteX2" fmla="*/ 1440611 w 5227607"/>
              <a:gd name="connsiteY2" fmla="*/ 5031664 h 5434841"/>
              <a:gd name="connsiteX3" fmla="*/ 1466490 w 5227607"/>
              <a:gd name="connsiteY3" fmla="*/ 5023038 h 5434841"/>
              <a:gd name="connsiteX4" fmla="*/ 1492369 w 5227607"/>
              <a:gd name="connsiteY4" fmla="*/ 5005785 h 5434841"/>
              <a:gd name="connsiteX5" fmla="*/ 1544128 w 5227607"/>
              <a:gd name="connsiteY5" fmla="*/ 4988532 h 5434841"/>
              <a:gd name="connsiteX6" fmla="*/ 1570007 w 5227607"/>
              <a:gd name="connsiteY6" fmla="*/ 4979906 h 5434841"/>
              <a:gd name="connsiteX7" fmla="*/ 1621766 w 5227607"/>
              <a:gd name="connsiteY7" fmla="*/ 4954026 h 5434841"/>
              <a:gd name="connsiteX8" fmla="*/ 1647645 w 5227607"/>
              <a:gd name="connsiteY8" fmla="*/ 4936774 h 5434841"/>
              <a:gd name="connsiteX9" fmla="*/ 1673524 w 5227607"/>
              <a:gd name="connsiteY9" fmla="*/ 4928147 h 5434841"/>
              <a:gd name="connsiteX10" fmla="*/ 1725283 w 5227607"/>
              <a:gd name="connsiteY10" fmla="*/ 4902268 h 5434841"/>
              <a:gd name="connsiteX11" fmla="*/ 1768415 w 5227607"/>
              <a:gd name="connsiteY11" fmla="*/ 4850510 h 5434841"/>
              <a:gd name="connsiteX12" fmla="*/ 1785668 w 5227607"/>
              <a:gd name="connsiteY12" fmla="*/ 4824630 h 5434841"/>
              <a:gd name="connsiteX13" fmla="*/ 1820173 w 5227607"/>
              <a:gd name="connsiteY13" fmla="*/ 4781498 h 5434841"/>
              <a:gd name="connsiteX14" fmla="*/ 1828800 w 5227607"/>
              <a:gd name="connsiteY14" fmla="*/ 4755619 h 5434841"/>
              <a:gd name="connsiteX15" fmla="*/ 1863305 w 5227607"/>
              <a:gd name="connsiteY15" fmla="*/ 4703860 h 5434841"/>
              <a:gd name="connsiteX16" fmla="*/ 1889185 w 5227607"/>
              <a:gd name="connsiteY16" fmla="*/ 4643476 h 5434841"/>
              <a:gd name="connsiteX17" fmla="*/ 1906437 w 5227607"/>
              <a:gd name="connsiteY17" fmla="*/ 4591717 h 5434841"/>
              <a:gd name="connsiteX18" fmla="*/ 1915064 w 5227607"/>
              <a:gd name="connsiteY18" fmla="*/ 4565838 h 5434841"/>
              <a:gd name="connsiteX19" fmla="*/ 1932317 w 5227607"/>
              <a:gd name="connsiteY19" fmla="*/ 4539959 h 5434841"/>
              <a:gd name="connsiteX20" fmla="*/ 1940943 w 5227607"/>
              <a:gd name="connsiteY20" fmla="*/ 4514079 h 5434841"/>
              <a:gd name="connsiteX21" fmla="*/ 1958196 w 5227607"/>
              <a:gd name="connsiteY21" fmla="*/ 4445068 h 5434841"/>
              <a:gd name="connsiteX22" fmla="*/ 1966822 w 5227607"/>
              <a:gd name="connsiteY22" fmla="*/ 4367430 h 5434841"/>
              <a:gd name="connsiteX23" fmla="*/ 1975449 w 5227607"/>
              <a:gd name="connsiteY23" fmla="*/ 4332925 h 5434841"/>
              <a:gd name="connsiteX24" fmla="*/ 1984075 w 5227607"/>
              <a:gd name="connsiteY24" fmla="*/ 4281166 h 5434841"/>
              <a:gd name="connsiteX25" fmla="*/ 1975449 w 5227607"/>
              <a:gd name="connsiteY25" fmla="*/ 3910230 h 5434841"/>
              <a:gd name="connsiteX26" fmla="*/ 1966822 w 5227607"/>
              <a:gd name="connsiteY26" fmla="*/ 3858472 h 5434841"/>
              <a:gd name="connsiteX27" fmla="*/ 1932317 w 5227607"/>
              <a:gd name="connsiteY27" fmla="*/ 3772208 h 5434841"/>
              <a:gd name="connsiteX28" fmla="*/ 1915064 w 5227607"/>
              <a:gd name="connsiteY28" fmla="*/ 3720449 h 5434841"/>
              <a:gd name="connsiteX29" fmla="*/ 1906437 w 5227607"/>
              <a:gd name="connsiteY29" fmla="*/ 3694570 h 5434841"/>
              <a:gd name="connsiteX30" fmla="*/ 1880558 w 5227607"/>
              <a:gd name="connsiteY30" fmla="*/ 3660064 h 5434841"/>
              <a:gd name="connsiteX31" fmla="*/ 1871932 w 5227607"/>
              <a:gd name="connsiteY31" fmla="*/ 3625559 h 5434841"/>
              <a:gd name="connsiteX32" fmla="*/ 1846052 w 5227607"/>
              <a:gd name="connsiteY32" fmla="*/ 3599679 h 5434841"/>
              <a:gd name="connsiteX33" fmla="*/ 1811547 w 5227607"/>
              <a:gd name="connsiteY33" fmla="*/ 3547921 h 5434841"/>
              <a:gd name="connsiteX34" fmla="*/ 1777041 w 5227607"/>
              <a:gd name="connsiteY34" fmla="*/ 3496162 h 5434841"/>
              <a:gd name="connsiteX35" fmla="*/ 1759788 w 5227607"/>
              <a:gd name="connsiteY35" fmla="*/ 3470283 h 5434841"/>
              <a:gd name="connsiteX36" fmla="*/ 1733909 w 5227607"/>
              <a:gd name="connsiteY36" fmla="*/ 3453030 h 5434841"/>
              <a:gd name="connsiteX37" fmla="*/ 1664898 w 5227607"/>
              <a:gd name="connsiteY37" fmla="*/ 3375393 h 5434841"/>
              <a:gd name="connsiteX38" fmla="*/ 1639018 w 5227607"/>
              <a:gd name="connsiteY38" fmla="*/ 3349513 h 5434841"/>
              <a:gd name="connsiteX39" fmla="*/ 1604513 w 5227607"/>
              <a:gd name="connsiteY39" fmla="*/ 3315008 h 5434841"/>
              <a:gd name="connsiteX40" fmla="*/ 1570007 w 5227607"/>
              <a:gd name="connsiteY40" fmla="*/ 3289128 h 5434841"/>
              <a:gd name="connsiteX41" fmla="*/ 1535501 w 5227607"/>
              <a:gd name="connsiteY41" fmla="*/ 3254623 h 5434841"/>
              <a:gd name="connsiteX42" fmla="*/ 1483743 w 5227607"/>
              <a:gd name="connsiteY42" fmla="*/ 3220117 h 5434841"/>
              <a:gd name="connsiteX43" fmla="*/ 1457864 w 5227607"/>
              <a:gd name="connsiteY43" fmla="*/ 3202864 h 5434841"/>
              <a:gd name="connsiteX44" fmla="*/ 1431985 w 5227607"/>
              <a:gd name="connsiteY44" fmla="*/ 3176985 h 5434841"/>
              <a:gd name="connsiteX45" fmla="*/ 1371600 w 5227607"/>
              <a:gd name="connsiteY45" fmla="*/ 3151106 h 5434841"/>
              <a:gd name="connsiteX46" fmla="*/ 1337094 w 5227607"/>
              <a:gd name="connsiteY46" fmla="*/ 3133853 h 5434841"/>
              <a:gd name="connsiteX47" fmla="*/ 1276709 w 5227607"/>
              <a:gd name="connsiteY47" fmla="*/ 3090721 h 5434841"/>
              <a:gd name="connsiteX48" fmla="*/ 1224951 w 5227607"/>
              <a:gd name="connsiteY48" fmla="*/ 3073468 h 5434841"/>
              <a:gd name="connsiteX49" fmla="*/ 1199071 w 5227607"/>
              <a:gd name="connsiteY49" fmla="*/ 3064842 h 5434841"/>
              <a:gd name="connsiteX50" fmla="*/ 1130060 w 5227607"/>
              <a:gd name="connsiteY50" fmla="*/ 3038962 h 5434841"/>
              <a:gd name="connsiteX51" fmla="*/ 1104181 w 5227607"/>
              <a:gd name="connsiteY51" fmla="*/ 3021710 h 5434841"/>
              <a:gd name="connsiteX52" fmla="*/ 1078301 w 5227607"/>
              <a:gd name="connsiteY52" fmla="*/ 3013083 h 5434841"/>
              <a:gd name="connsiteX53" fmla="*/ 992037 w 5227607"/>
              <a:gd name="connsiteY53" fmla="*/ 2995830 h 5434841"/>
              <a:gd name="connsiteX54" fmla="*/ 905773 w 5227607"/>
              <a:gd name="connsiteY54" fmla="*/ 2978577 h 5434841"/>
              <a:gd name="connsiteX55" fmla="*/ 483079 w 5227607"/>
              <a:gd name="connsiteY55" fmla="*/ 2987204 h 5434841"/>
              <a:gd name="connsiteX56" fmla="*/ 379562 w 5227607"/>
              <a:gd name="connsiteY56" fmla="*/ 3013083 h 5434841"/>
              <a:gd name="connsiteX57" fmla="*/ 250166 w 5227607"/>
              <a:gd name="connsiteY57" fmla="*/ 3038962 h 5434841"/>
              <a:gd name="connsiteX58" fmla="*/ 146649 w 5227607"/>
              <a:gd name="connsiteY58" fmla="*/ 3090721 h 5434841"/>
              <a:gd name="connsiteX59" fmla="*/ 94890 w 5227607"/>
              <a:gd name="connsiteY59" fmla="*/ 3133853 h 5434841"/>
              <a:gd name="connsiteX60" fmla="*/ 34505 w 5227607"/>
              <a:gd name="connsiteY60" fmla="*/ 3211491 h 5434841"/>
              <a:gd name="connsiteX61" fmla="*/ 25879 w 5227607"/>
              <a:gd name="connsiteY61" fmla="*/ 3237370 h 5434841"/>
              <a:gd name="connsiteX62" fmla="*/ 8626 w 5227607"/>
              <a:gd name="connsiteY62" fmla="*/ 3263249 h 5434841"/>
              <a:gd name="connsiteX63" fmla="*/ 0 w 5227607"/>
              <a:gd name="connsiteY63" fmla="*/ 3315008 h 5434841"/>
              <a:gd name="connsiteX64" fmla="*/ 8626 w 5227607"/>
              <a:gd name="connsiteY64" fmla="*/ 3496162 h 5434841"/>
              <a:gd name="connsiteX65" fmla="*/ 25879 w 5227607"/>
              <a:gd name="connsiteY65" fmla="*/ 3522042 h 5434841"/>
              <a:gd name="connsiteX66" fmla="*/ 77637 w 5227607"/>
              <a:gd name="connsiteY66" fmla="*/ 3573800 h 5434841"/>
              <a:gd name="connsiteX67" fmla="*/ 129396 w 5227607"/>
              <a:gd name="connsiteY67" fmla="*/ 3608306 h 5434841"/>
              <a:gd name="connsiteX68" fmla="*/ 155275 w 5227607"/>
              <a:gd name="connsiteY68" fmla="*/ 3625559 h 5434841"/>
              <a:gd name="connsiteX69" fmla="*/ 198407 w 5227607"/>
              <a:gd name="connsiteY69" fmla="*/ 3651438 h 5434841"/>
              <a:gd name="connsiteX70" fmla="*/ 250166 w 5227607"/>
              <a:gd name="connsiteY70" fmla="*/ 3668691 h 5434841"/>
              <a:gd name="connsiteX71" fmla="*/ 319177 w 5227607"/>
              <a:gd name="connsiteY71" fmla="*/ 3703196 h 5434841"/>
              <a:gd name="connsiteX72" fmla="*/ 370935 w 5227607"/>
              <a:gd name="connsiteY72" fmla="*/ 3720449 h 5434841"/>
              <a:gd name="connsiteX73" fmla="*/ 431320 w 5227607"/>
              <a:gd name="connsiteY73" fmla="*/ 3737702 h 5434841"/>
              <a:gd name="connsiteX74" fmla="*/ 457200 w 5227607"/>
              <a:gd name="connsiteY74" fmla="*/ 3754955 h 5434841"/>
              <a:gd name="connsiteX75" fmla="*/ 517585 w 5227607"/>
              <a:gd name="connsiteY75" fmla="*/ 3772208 h 5434841"/>
              <a:gd name="connsiteX76" fmla="*/ 552090 w 5227607"/>
              <a:gd name="connsiteY76" fmla="*/ 3789460 h 5434841"/>
              <a:gd name="connsiteX77" fmla="*/ 603849 w 5227607"/>
              <a:gd name="connsiteY77" fmla="*/ 3806713 h 5434841"/>
              <a:gd name="connsiteX78" fmla="*/ 672860 w 5227607"/>
              <a:gd name="connsiteY78" fmla="*/ 3832593 h 5434841"/>
              <a:gd name="connsiteX79" fmla="*/ 707366 w 5227607"/>
              <a:gd name="connsiteY79" fmla="*/ 3849845 h 5434841"/>
              <a:gd name="connsiteX80" fmla="*/ 759124 w 5227607"/>
              <a:gd name="connsiteY80" fmla="*/ 3867098 h 5434841"/>
              <a:gd name="connsiteX81" fmla="*/ 785003 w 5227607"/>
              <a:gd name="connsiteY81" fmla="*/ 3875725 h 5434841"/>
              <a:gd name="connsiteX82" fmla="*/ 810883 w 5227607"/>
              <a:gd name="connsiteY82" fmla="*/ 3884351 h 5434841"/>
              <a:gd name="connsiteX83" fmla="*/ 836762 w 5227607"/>
              <a:gd name="connsiteY83" fmla="*/ 3892977 h 5434841"/>
              <a:gd name="connsiteX84" fmla="*/ 905773 w 5227607"/>
              <a:gd name="connsiteY84" fmla="*/ 3901604 h 5434841"/>
              <a:gd name="connsiteX85" fmla="*/ 931652 w 5227607"/>
              <a:gd name="connsiteY85" fmla="*/ 3910230 h 5434841"/>
              <a:gd name="connsiteX86" fmla="*/ 1293962 w 5227607"/>
              <a:gd name="connsiteY86" fmla="*/ 3910230 h 5434841"/>
              <a:gd name="connsiteX87" fmla="*/ 1319841 w 5227607"/>
              <a:gd name="connsiteY87" fmla="*/ 3892977 h 5434841"/>
              <a:gd name="connsiteX88" fmla="*/ 1354347 w 5227607"/>
              <a:gd name="connsiteY88" fmla="*/ 3875725 h 5434841"/>
              <a:gd name="connsiteX89" fmla="*/ 1380226 w 5227607"/>
              <a:gd name="connsiteY89" fmla="*/ 3849845 h 5434841"/>
              <a:gd name="connsiteX90" fmla="*/ 1406105 w 5227607"/>
              <a:gd name="connsiteY90" fmla="*/ 3832593 h 5434841"/>
              <a:gd name="connsiteX91" fmla="*/ 1423358 w 5227607"/>
              <a:gd name="connsiteY91" fmla="*/ 3806713 h 5434841"/>
              <a:gd name="connsiteX92" fmla="*/ 1449237 w 5227607"/>
              <a:gd name="connsiteY92" fmla="*/ 3789460 h 5434841"/>
              <a:gd name="connsiteX93" fmla="*/ 1492369 w 5227607"/>
              <a:gd name="connsiteY93" fmla="*/ 3737702 h 5434841"/>
              <a:gd name="connsiteX94" fmla="*/ 1518249 w 5227607"/>
              <a:gd name="connsiteY94" fmla="*/ 3685943 h 5434841"/>
              <a:gd name="connsiteX95" fmla="*/ 1544128 w 5227607"/>
              <a:gd name="connsiteY95" fmla="*/ 3634185 h 5434841"/>
              <a:gd name="connsiteX96" fmla="*/ 1570007 w 5227607"/>
              <a:gd name="connsiteY96" fmla="*/ 3556547 h 5434841"/>
              <a:gd name="connsiteX97" fmla="*/ 1578634 w 5227607"/>
              <a:gd name="connsiteY97" fmla="*/ 3530668 h 5434841"/>
              <a:gd name="connsiteX98" fmla="*/ 1595886 w 5227607"/>
              <a:gd name="connsiteY98" fmla="*/ 3504789 h 5434841"/>
              <a:gd name="connsiteX99" fmla="*/ 1604513 w 5227607"/>
              <a:gd name="connsiteY99" fmla="*/ 3392645 h 5434841"/>
              <a:gd name="connsiteX100" fmla="*/ 1613139 w 5227607"/>
              <a:gd name="connsiteY100" fmla="*/ 3358140 h 5434841"/>
              <a:gd name="connsiteX101" fmla="*/ 1604513 w 5227607"/>
              <a:gd name="connsiteY101" fmla="*/ 2900940 h 5434841"/>
              <a:gd name="connsiteX102" fmla="*/ 1570007 w 5227607"/>
              <a:gd name="connsiteY102" fmla="*/ 2780170 h 5434841"/>
              <a:gd name="connsiteX103" fmla="*/ 1561381 w 5227607"/>
              <a:gd name="connsiteY103" fmla="*/ 2754291 h 5434841"/>
              <a:gd name="connsiteX104" fmla="*/ 1483743 w 5227607"/>
              <a:gd name="connsiteY104" fmla="*/ 2668026 h 5434841"/>
              <a:gd name="connsiteX105" fmla="*/ 1406105 w 5227607"/>
              <a:gd name="connsiteY105" fmla="*/ 2607642 h 5434841"/>
              <a:gd name="connsiteX106" fmla="*/ 1302588 w 5227607"/>
              <a:gd name="connsiteY106" fmla="*/ 2564510 h 5434841"/>
              <a:gd name="connsiteX107" fmla="*/ 1216324 w 5227607"/>
              <a:gd name="connsiteY107" fmla="*/ 2538630 h 5434841"/>
              <a:gd name="connsiteX108" fmla="*/ 1164566 w 5227607"/>
              <a:gd name="connsiteY108" fmla="*/ 2521377 h 5434841"/>
              <a:gd name="connsiteX109" fmla="*/ 1009290 w 5227607"/>
              <a:gd name="connsiteY109" fmla="*/ 2530004 h 5434841"/>
              <a:gd name="connsiteX110" fmla="*/ 983411 w 5227607"/>
              <a:gd name="connsiteY110" fmla="*/ 2538630 h 5434841"/>
              <a:gd name="connsiteX111" fmla="*/ 940279 w 5227607"/>
              <a:gd name="connsiteY111" fmla="*/ 2590389 h 5434841"/>
              <a:gd name="connsiteX112" fmla="*/ 931652 w 5227607"/>
              <a:gd name="connsiteY112" fmla="*/ 2616268 h 5434841"/>
              <a:gd name="connsiteX113" fmla="*/ 923026 w 5227607"/>
              <a:gd name="connsiteY113" fmla="*/ 2668026 h 5434841"/>
              <a:gd name="connsiteX114" fmla="*/ 940279 w 5227607"/>
              <a:gd name="connsiteY114" fmla="*/ 2969951 h 5434841"/>
              <a:gd name="connsiteX115" fmla="*/ 974785 w 5227607"/>
              <a:gd name="connsiteY115" fmla="*/ 3047589 h 5434841"/>
              <a:gd name="connsiteX116" fmla="*/ 1000664 w 5227607"/>
              <a:gd name="connsiteY116" fmla="*/ 3064842 h 5434841"/>
              <a:gd name="connsiteX117" fmla="*/ 1043796 w 5227607"/>
              <a:gd name="connsiteY117" fmla="*/ 3125226 h 5434841"/>
              <a:gd name="connsiteX118" fmla="*/ 1069675 w 5227607"/>
              <a:gd name="connsiteY118" fmla="*/ 3159732 h 5434841"/>
              <a:gd name="connsiteX119" fmla="*/ 1095554 w 5227607"/>
              <a:gd name="connsiteY119" fmla="*/ 3176985 h 5434841"/>
              <a:gd name="connsiteX120" fmla="*/ 1181818 w 5227607"/>
              <a:gd name="connsiteY120" fmla="*/ 3237370 h 5434841"/>
              <a:gd name="connsiteX121" fmla="*/ 1207698 w 5227607"/>
              <a:gd name="connsiteY121" fmla="*/ 3254623 h 5434841"/>
              <a:gd name="connsiteX122" fmla="*/ 1242203 w 5227607"/>
              <a:gd name="connsiteY122" fmla="*/ 3271876 h 5434841"/>
              <a:gd name="connsiteX123" fmla="*/ 1276709 w 5227607"/>
              <a:gd name="connsiteY123" fmla="*/ 3297755 h 5434841"/>
              <a:gd name="connsiteX124" fmla="*/ 1328468 w 5227607"/>
              <a:gd name="connsiteY124" fmla="*/ 3332260 h 5434841"/>
              <a:gd name="connsiteX125" fmla="*/ 1380226 w 5227607"/>
              <a:gd name="connsiteY125" fmla="*/ 3366766 h 5434841"/>
              <a:gd name="connsiteX126" fmla="*/ 1431985 w 5227607"/>
              <a:gd name="connsiteY126" fmla="*/ 3401272 h 5434841"/>
              <a:gd name="connsiteX127" fmla="*/ 1500996 w 5227607"/>
              <a:gd name="connsiteY127" fmla="*/ 3435777 h 5434841"/>
              <a:gd name="connsiteX128" fmla="*/ 1544128 w 5227607"/>
              <a:gd name="connsiteY128" fmla="*/ 3461657 h 5434841"/>
              <a:gd name="connsiteX129" fmla="*/ 1570007 w 5227607"/>
              <a:gd name="connsiteY129" fmla="*/ 3470283 h 5434841"/>
              <a:gd name="connsiteX130" fmla="*/ 1639018 w 5227607"/>
              <a:gd name="connsiteY130" fmla="*/ 3504789 h 5434841"/>
              <a:gd name="connsiteX131" fmla="*/ 1699403 w 5227607"/>
              <a:gd name="connsiteY131" fmla="*/ 3539294 h 5434841"/>
              <a:gd name="connsiteX132" fmla="*/ 1725283 w 5227607"/>
              <a:gd name="connsiteY132" fmla="*/ 3556547 h 5434841"/>
              <a:gd name="connsiteX133" fmla="*/ 1777041 w 5227607"/>
              <a:gd name="connsiteY133" fmla="*/ 3573800 h 5434841"/>
              <a:gd name="connsiteX134" fmla="*/ 1837426 w 5227607"/>
              <a:gd name="connsiteY134" fmla="*/ 3608306 h 5434841"/>
              <a:gd name="connsiteX135" fmla="*/ 1880558 w 5227607"/>
              <a:gd name="connsiteY135" fmla="*/ 3634185 h 5434841"/>
              <a:gd name="connsiteX136" fmla="*/ 1906437 w 5227607"/>
              <a:gd name="connsiteY136" fmla="*/ 3651438 h 5434841"/>
              <a:gd name="connsiteX137" fmla="*/ 1940943 w 5227607"/>
              <a:gd name="connsiteY137" fmla="*/ 3660064 h 5434841"/>
              <a:gd name="connsiteX138" fmla="*/ 1966822 w 5227607"/>
              <a:gd name="connsiteY138" fmla="*/ 3668691 h 5434841"/>
              <a:gd name="connsiteX139" fmla="*/ 2044460 w 5227607"/>
              <a:gd name="connsiteY139" fmla="*/ 3711823 h 5434841"/>
              <a:gd name="connsiteX140" fmla="*/ 2070339 w 5227607"/>
              <a:gd name="connsiteY140" fmla="*/ 3720449 h 5434841"/>
              <a:gd name="connsiteX141" fmla="*/ 2173856 w 5227607"/>
              <a:gd name="connsiteY141" fmla="*/ 3763581 h 5434841"/>
              <a:gd name="connsiteX142" fmla="*/ 2242868 w 5227607"/>
              <a:gd name="connsiteY142" fmla="*/ 3798087 h 5434841"/>
              <a:gd name="connsiteX143" fmla="*/ 2277373 w 5227607"/>
              <a:gd name="connsiteY143" fmla="*/ 3815340 h 5434841"/>
              <a:gd name="connsiteX144" fmla="*/ 2355011 w 5227607"/>
              <a:gd name="connsiteY144" fmla="*/ 3841219 h 5434841"/>
              <a:gd name="connsiteX145" fmla="*/ 2432649 w 5227607"/>
              <a:gd name="connsiteY145" fmla="*/ 3867098 h 5434841"/>
              <a:gd name="connsiteX146" fmla="*/ 2458528 w 5227607"/>
              <a:gd name="connsiteY146" fmla="*/ 3875725 h 5434841"/>
              <a:gd name="connsiteX147" fmla="*/ 2544792 w 5227607"/>
              <a:gd name="connsiteY147" fmla="*/ 3901604 h 5434841"/>
              <a:gd name="connsiteX148" fmla="*/ 2613803 w 5227607"/>
              <a:gd name="connsiteY148" fmla="*/ 3936110 h 5434841"/>
              <a:gd name="connsiteX149" fmla="*/ 2639683 w 5227607"/>
              <a:gd name="connsiteY149" fmla="*/ 3953362 h 5434841"/>
              <a:gd name="connsiteX150" fmla="*/ 2674188 w 5227607"/>
              <a:gd name="connsiteY150" fmla="*/ 3970615 h 5434841"/>
              <a:gd name="connsiteX151" fmla="*/ 2743200 w 5227607"/>
              <a:gd name="connsiteY151" fmla="*/ 4005121 h 5434841"/>
              <a:gd name="connsiteX152" fmla="*/ 2777705 w 5227607"/>
              <a:gd name="connsiteY152" fmla="*/ 4031000 h 5434841"/>
              <a:gd name="connsiteX153" fmla="*/ 2803585 w 5227607"/>
              <a:gd name="connsiteY153" fmla="*/ 4039626 h 5434841"/>
              <a:gd name="connsiteX154" fmla="*/ 2907101 w 5227607"/>
              <a:gd name="connsiteY154" fmla="*/ 4108638 h 5434841"/>
              <a:gd name="connsiteX155" fmla="*/ 2976113 w 5227607"/>
              <a:gd name="connsiteY155" fmla="*/ 4169023 h 5434841"/>
              <a:gd name="connsiteX156" fmla="*/ 3027871 w 5227607"/>
              <a:gd name="connsiteY156" fmla="*/ 4220781 h 5434841"/>
              <a:gd name="connsiteX157" fmla="*/ 3045124 w 5227607"/>
              <a:gd name="connsiteY157" fmla="*/ 4246660 h 5434841"/>
              <a:gd name="connsiteX158" fmla="*/ 3071003 w 5227607"/>
              <a:gd name="connsiteY158" fmla="*/ 4272540 h 5434841"/>
              <a:gd name="connsiteX159" fmla="*/ 3096883 w 5227607"/>
              <a:gd name="connsiteY159" fmla="*/ 4307045 h 5434841"/>
              <a:gd name="connsiteX160" fmla="*/ 3131388 w 5227607"/>
              <a:gd name="connsiteY160" fmla="*/ 4358804 h 5434841"/>
              <a:gd name="connsiteX161" fmla="*/ 3140015 w 5227607"/>
              <a:gd name="connsiteY161" fmla="*/ 4384683 h 5434841"/>
              <a:gd name="connsiteX162" fmla="*/ 3157268 w 5227607"/>
              <a:gd name="connsiteY162" fmla="*/ 4410562 h 5434841"/>
              <a:gd name="connsiteX163" fmla="*/ 3174520 w 5227607"/>
              <a:gd name="connsiteY163" fmla="*/ 4453694 h 5434841"/>
              <a:gd name="connsiteX164" fmla="*/ 3183147 w 5227607"/>
              <a:gd name="connsiteY164" fmla="*/ 4479574 h 5434841"/>
              <a:gd name="connsiteX165" fmla="*/ 3209026 w 5227607"/>
              <a:gd name="connsiteY165" fmla="*/ 4514079 h 5434841"/>
              <a:gd name="connsiteX166" fmla="*/ 3217652 w 5227607"/>
              <a:gd name="connsiteY166" fmla="*/ 4548585 h 5434841"/>
              <a:gd name="connsiteX167" fmla="*/ 3252158 w 5227607"/>
              <a:gd name="connsiteY167" fmla="*/ 4617596 h 5434841"/>
              <a:gd name="connsiteX168" fmla="*/ 3269411 w 5227607"/>
              <a:gd name="connsiteY168" fmla="*/ 4652102 h 5434841"/>
              <a:gd name="connsiteX169" fmla="*/ 3303917 w 5227607"/>
              <a:gd name="connsiteY169" fmla="*/ 4738366 h 5434841"/>
              <a:gd name="connsiteX170" fmla="*/ 3321169 w 5227607"/>
              <a:gd name="connsiteY170" fmla="*/ 4764245 h 5434841"/>
              <a:gd name="connsiteX171" fmla="*/ 3329796 w 5227607"/>
              <a:gd name="connsiteY171" fmla="*/ 4790125 h 5434841"/>
              <a:gd name="connsiteX172" fmla="*/ 3355675 w 5227607"/>
              <a:gd name="connsiteY172" fmla="*/ 4850510 h 5434841"/>
              <a:gd name="connsiteX173" fmla="*/ 3372928 w 5227607"/>
              <a:gd name="connsiteY173" fmla="*/ 4919521 h 5434841"/>
              <a:gd name="connsiteX174" fmla="*/ 3338422 w 5227607"/>
              <a:gd name="connsiteY174" fmla="*/ 5169687 h 5434841"/>
              <a:gd name="connsiteX175" fmla="*/ 3312543 w 5227607"/>
              <a:gd name="connsiteY175" fmla="*/ 5195566 h 5434841"/>
              <a:gd name="connsiteX176" fmla="*/ 3278037 w 5227607"/>
              <a:gd name="connsiteY176" fmla="*/ 5247325 h 5434841"/>
              <a:gd name="connsiteX177" fmla="*/ 3234905 w 5227607"/>
              <a:gd name="connsiteY177" fmla="*/ 5290457 h 5434841"/>
              <a:gd name="connsiteX178" fmla="*/ 3217652 w 5227607"/>
              <a:gd name="connsiteY178" fmla="*/ 5316336 h 5434841"/>
              <a:gd name="connsiteX179" fmla="*/ 3114135 w 5227607"/>
              <a:gd name="connsiteY179" fmla="*/ 5368094 h 5434841"/>
              <a:gd name="connsiteX180" fmla="*/ 3062377 w 5227607"/>
              <a:gd name="connsiteY180" fmla="*/ 5385347 h 5434841"/>
              <a:gd name="connsiteX181" fmla="*/ 3036498 w 5227607"/>
              <a:gd name="connsiteY181" fmla="*/ 5393974 h 5434841"/>
              <a:gd name="connsiteX182" fmla="*/ 2976113 w 5227607"/>
              <a:gd name="connsiteY182" fmla="*/ 5411226 h 5434841"/>
              <a:gd name="connsiteX183" fmla="*/ 2656935 w 5227607"/>
              <a:gd name="connsiteY183" fmla="*/ 5376721 h 5434841"/>
              <a:gd name="connsiteX184" fmla="*/ 2622430 w 5227607"/>
              <a:gd name="connsiteY184" fmla="*/ 5350842 h 5434841"/>
              <a:gd name="connsiteX185" fmla="*/ 2587924 w 5227607"/>
              <a:gd name="connsiteY185" fmla="*/ 5316336 h 5434841"/>
              <a:gd name="connsiteX186" fmla="*/ 2579298 w 5227607"/>
              <a:gd name="connsiteY186" fmla="*/ 5290457 h 5434841"/>
              <a:gd name="connsiteX187" fmla="*/ 2553418 w 5227607"/>
              <a:gd name="connsiteY187" fmla="*/ 5230072 h 5434841"/>
              <a:gd name="connsiteX188" fmla="*/ 2553418 w 5227607"/>
              <a:gd name="connsiteY188" fmla="*/ 4867762 h 5434841"/>
              <a:gd name="connsiteX189" fmla="*/ 2562045 w 5227607"/>
              <a:gd name="connsiteY189" fmla="*/ 4824630 h 5434841"/>
              <a:gd name="connsiteX190" fmla="*/ 2579298 w 5227607"/>
              <a:gd name="connsiteY190" fmla="*/ 4746993 h 5434841"/>
              <a:gd name="connsiteX191" fmla="*/ 2596551 w 5227607"/>
              <a:gd name="connsiteY191" fmla="*/ 4721113 h 5434841"/>
              <a:gd name="connsiteX192" fmla="*/ 2631056 w 5227607"/>
              <a:gd name="connsiteY192" fmla="*/ 4643476 h 5434841"/>
              <a:gd name="connsiteX193" fmla="*/ 2656935 w 5227607"/>
              <a:gd name="connsiteY193" fmla="*/ 4626223 h 5434841"/>
              <a:gd name="connsiteX194" fmla="*/ 2665562 w 5227607"/>
              <a:gd name="connsiteY194" fmla="*/ 4591717 h 5434841"/>
              <a:gd name="connsiteX195" fmla="*/ 2700068 w 5227607"/>
              <a:gd name="connsiteY195" fmla="*/ 4539959 h 5434841"/>
              <a:gd name="connsiteX196" fmla="*/ 2708694 w 5227607"/>
              <a:gd name="connsiteY196" fmla="*/ 4514079 h 5434841"/>
              <a:gd name="connsiteX197" fmla="*/ 2751826 w 5227607"/>
              <a:gd name="connsiteY197" fmla="*/ 4462321 h 5434841"/>
              <a:gd name="connsiteX198" fmla="*/ 2777705 w 5227607"/>
              <a:gd name="connsiteY198" fmla="*/ 4453694 h 5434841"/>
              <a:gd name="connsiteX199" fmla="*/ 2829464 w 5227607"/>
              <a:gd name="connsiteY199" fmla="*/ 4419189 h 5434841"/>
              <a:gd name="connsiteX200" fmla="*/ 2855343 w 5227607"/>
              <a:gd name="connsiteY200" fmla="*/ 4393310 h 5434841"/>
              <a:gd name="connsiteX201" fmla="*/ 2881222 w 5227607"/>
              <a:gd name="connsiteY201" fmla="*/ 4384683 h 5434841"/>
              <a:gd name="connsiteX202" fmla="*/ 2932981 w 5227607"/>
              <a:gd name="connsiteY202" fmla="*/ 4358804 h 5434841"/>
              <a:gd name="connsiteX203" fmla="*/ 2967486 w 5227607"/>
              <a:gd name="connsiteY203" fmla="*/ 4350177 h 5434841"/>
              <a:gd name="connsiteX204" fmla="*/ 3019245 w 5227607"/>
              <a:gd name="connsiteY204" fmla="*/ 4332925 h 5434841"/>
              <a:gd name="connsiteX205" fmla="*/ 3390181 w 5227607"/>
              <a:gd name="connsiteY205" fmla="*/ 4350177 h 5434841"/>
              <a:gd name="connsiteX206" fmla="*/ 3416060 w 5227607"/>
              <a:gd name="connsiteY206" fmla="*/ 4358804 h 5434841"/>
              <a:gd name="connsiteX207" fmla="*/ 3528203 w 5227607"/>
              <a:gd name="connsiteY207" fmla="*/ 4376057 h 5434841"/>
              <a:gd name="connsiteX208" fmla="*/ 3579962 w 5227607"/>
              <a:gd name="connsiteY208" fmla="*/ 4393310 h 5434841"/>
              <a:gd name="connsiteX209" fmla="*/ 3623094 w 5227607"/>
              <a:gd name="connsiteY209" fmla="*/ 4401936 h 5434841"/>
              <a:gd name="connsiteX210" fmla="*/ 3657600 w 5227607"/>
              <a:gd name="connsiteY210" fmla="*/ 4410562 h 5434841"/>
              <a:gd name="connsiteX211" fmla="*/ 3709358 w 5227607"/>
              <a:gd name="connsiteY211" fmla="*/ 4419189 h 5434841"/>
              <a:gd name="connsiteX212" fmla="*/ 3761117 w 5227607"/>
              <a:gd name="connsiteY212" fmla="*/ 4436442 h 5434841"/>
              <a:gd name="connsiteX213" fmla="*/ 3786996 w 5227607"/>
              <a:gd name="connsiteY213" fmla="*/ 4445068 h 5434841"/>
              <a:gd name="connsiteX214" fmla="*/ 3812875 w 5227607"/>
              <a:gd name="connsiteY214" fmla="*/ 4453694 h 5434841"/>
              <a:gd name="connsiteX215" fmla="*/ 3873260 w 5227607"/>
              <a:gd name="connsiteY215" fmla="*/ 4479574 h 5434841"/>
              <a:gd name="connsiteX216" fmla="*/ 3942271 w 5227607"/>
              <a:gd name="connsiteY216" fmla="*/ 4488200 h 5434841"/>
              <a:gd name="connsiteX217" fmla="*/ 4244196 w 5227607"/>
              <a:gd name="connsiteY217" fmla="*/ 4479574 h 5434841"/>
              <a:gd name="connsiteX218" fmla="*/ 4295954 w 5227607"/>
              <a:gd name="connsiteY218" fmla="*/ 4453694 h 5434841"/>
              <a:gd name="connsiteX219" fmla="*/ 4330460 w 5227607"/>
              <a:gd name="connsiteY219" fmla="*/ 4445068 h 5434841"/>
              <a:gd name="connsiteX220" fmla="*/ 4390845 w 5227607"/>
              <a:gd name="connsiteY220" fmla="*/ 4410562 h 5434841"/>
              <a:gd name="connsiteX221" fmla="*/ 4416724 w 5227607"/>
              <a:gd name="connsiteY221" fmla="*/ 4393310 h 5434841"/>
              <a:gd name="connsiteX222" fmla="*/ 4485735 w 5227607"/>
              <a:gd name="connsiteY222" fmla="*/ 4350177 h 5434841"/>
              <a:gd name="connsiteX223" fmla="*/ 4511615 w 5227607"/>
              <a:gd name="connsiteY223" fmla="*/ 4324298 h 5434841"/>
              <a:gd name="connsiteX224" fmla="*/ 4537494 w 5227607"/>
              <a:gd name="connsiteY224" fmla="*/ 4307045 h 5434841"/>
              <a:gd name="connsiteX225" fmla="*/ 4589252 w 5227607"/>
              <a:gd name="connsiteY225" fmla="*/ 4255287 h 5434841"/>
              <a:gd name="connsiteX226" fmla="*/ 4623758 w 5227607"/>
              <a:gd name="connsiteY226" fmla="*/ 4220781 h 5434841"/>
              <a:gd name="connsiteX227" fmla="*/ 4641011 w 5227607"/>
              <a:gd name="connsiteY227" fmla="*/ 4194902 h 5434841"/>
              <a:gd name="connsiteX228" fmla="*/ 4666890 w 5227607"/>
              <a:gd name="connsiteY228" fmla="*/ 4177649 h 5434841"/>
              <a:gd name="connsiteX229" fmla="*/ 4718649 w 5227607"/>
              <a:gd name="connsiteY229" fmla="*/ 4125891 h 5434841"/>
              <a:gd name="connsiteX230" fmla="*/ 4761781 w 5227607"/>
              <a:gd name="connsiteY230" fmla="*/ 4074132 h 5434841"/>
              <a:gd name="connsiteX231" fmla="*/ 4770407 w 5227607"/>
              <a:gd name="connsiteY231" fmla="*/ 4048253 h 5434841"/>
              <a:gd name="connsiteX232" fmla="*/ 4830792 w 5227607"/>
              <a:gd name="connsiteY232" fmla="*/ 3979242 h 5434841"/>
              <a:gd name="connsiteX233" fmla="*/ 4873924 w 5227607"/>
              <a:gd name="connsiteY233" fmla="*/ 3910230 h 5434841"/>
              <a:gd name="connsiteX234" fmla="*/ 4934309 w 5227607"/>
              <a:gd name="connsiteY234" fmla="*/ 3832593 h 5434841"/>
              <a:gd name="connsiteX235" fmla="*/ 4977441 w 5227607"/>
              <a:gd name="connsiteY235" fmla="*/ 3754955 h 5434841"/>
              <a:gd name="connsiteX236" fmla="*/ 5029200 w 5227607"/>
              <a:gd name="connsiteY236" fmla="*/ 3685943 h 5434841"/>
              <a:gd name="connsiteX237" fmla="*/ 5063705 w 5227607"/>
              <a:gd name="connsiteY237" fmla="*/ 3634185 h 5434841"/>
              <a:gd name="connsiteX238" fmla="*/ 5072332 w 5227607"/>
              <a:gd name="connsiteY238" fmla="*/ 3608306 h 5434841"/>
              <a:gd name="connsiteX239" fmla="*/ 5106837 w 5227607"/>
              <a:gd name="connsiteY239" fmla="*/ 3565174 h 5434841"/>
              <a:gd name="connsiteX240" fmla="*/ 5141343 w 5227607"/>
              <a:gd name="connsiteY240" fmla="*/ 3513415 h 5434841"/>
              <a:gd name="connsiteX241" fmla="*/ 5149969 w 5227607"/>
              <a:gd name="connsiteY241" fmla="*/ 3478910 h 5434841"/>
              <a:gd name="connsiteX242" fmla="*/ 5175849 w 5227607"/>
              <a:gd name="connsiteY242" fmla="*/ 3427151 h 5434841"/>
              <a:gd name="connsiteX243" fmla="*/ 5193101 w 5227607"/>
              <a:gd name="connsiteY243" fmla="*/ 3366766 h 5434841"/>
              <a:gd name="connsiteX244" fmla="*/ 5218981 w 5227607"/>
              <a:gd name="connsiteY244" fmla="*/ 3280502 h 5434841"/>
              <a:gd name="connsiteX245" fmla="*/ 5227607 w 5227607"/>
              <a:gd name="connsiteY245" fmla="*/ 3220117 h 5434841"/>
              <a:gd name="connsiteX246" fmla="*/ 5218981 w 5227607"/>
              <a:gd name="connsiteY246" fmla="*/ 2944072 h 5434841"/>
              <a:gd name="connsiteX247" fmla="*/ 5210354 w 5227607"/>
              <a:gd name="connsiteY247" fmla="*/ 2918193 h 5434841"/>
              <a:gd name="connsiteX248" fmla="*/ 5158596 w 5227607"/>
              <a:gd name="connsiteY248" fmla="*/ 2823302 h 5434841"/>
              <a:gd name="connsiteX249" fmla="*/ 5132717 w 5227607"/>
              <a:gd name="connsiteY249" fmla="*/ 2788796 h 5434841"/>
              <a:gd name="connsiteX250" fmla="*/ 5098211 w 5227607"/>
              <a:gd name="connsiteY250" fmla="*/ 2737038 h 5434841"/>
              <a:gd name="connsiteX251" fmla="*/ 5080958 w 5227607"/>
              <a:gd name="connsiteY251" fmla="*/ 2711159 h 5434841"/>
              <a:gd name="connsiteX252" fmla="*/ 5029200 w 5227607"/>
              <a:gd name="connsiteY252" fmla="*/ 2642147 h 5434841"/>
              <a:gd name="connsiteX253" fmla="*/ 4994694 w 5227607"/>
              <a:gd name="connsiteY253" fmla="*/ 2607642 h 5434841"/>
              <a:gd name="connsiteX254" fmla="*/ 4986068 w 5227607"/>
              <a:gd name="connsiteY254" fmla="*/ 2581762 h 5434841"/>
              <a:gd name="connsiteX255" fmla="*/ 4908430 w 5227607"/>
              <a:gd name="connsiteY255" fmla="*/ 2504125 h 5434841"/>
              <a:gd name="connsiteX256" fmla="*/ 4882551 w 5227607"/>
              <a:gd name="connsiteY256" fmla="*/ 2478245 h 5434841"/>
              <a:gd name="connsiteX257" fmla="*/ 4787660 w 5227607"/>
              <a:gd name="connsiteY257" fmla="*/ 2391981 h 5434841"/>
              <a:gd name="connsiteX258" fmla="*/ 4692769 w 5227607"/>
              <a:gd name="connsiteY258" fmla="*/ 2314343 h 5434841"/>
              <a:gd name="connsiteX259" fmla="*/ 4658264 w 5227607"/>
              <a:gd name="connsiteY259" fmla="*/ 2297091 h 5434841"/>
              <a:gd name="connsiteX260" fmla="*/ 4632385 w 5227607"/>
              <a:gd name="connsiteY260" fmla="*/ 2279838 h 5434841"/>
              <a:gd name="connsiteX261" fmla="*/ 4589252 w 5227607"/>
              <a:gd name="connsiteY261" fmla="*/ 2253959 h 5434841"/>
              <a:gd name="connsiteX262" fmla="*/ 4563373 w 5227607"/>
              <a:gd name="connsiteY262" fmla="*/ 2236706 h 5434841"/>
              <a:gd name="connsiteX263" fmla="*/ 4485735 w 5227607"/>
              <a:gd name="connsiteY263" fmla="*/ 2202200 h 5434841"/>
              <a:gd name="connsiteX264" fmla="*/ 4459856 w 5227607"/>
              <a:gd name="connsiteY264" fmla="*/ 2193574 h 5434841"/>
              <a:gd name="connsiteX265" fmla="*/ 4425351 w 5227607"/>
              <a:gd name="connsiteY265" fmla="*/ 2176321 h 5434841"/>
              <a:gd name="connsiteX266" fmla="*/ 4382218 w 5227607"/>
              <a:gd name="connsiteY266" fmla="*/ 2167694 h 5434841"/>
              <a:gd name="connsiteX267" fmla="*/ 4339086 w 5227607"/>
              <a:gd name="connsiteY267" fmla="*/ 2150442 h 5434841"/>
              <a:gd name="connsiteX268" fmla="*/ 4313207 w 5227607"/>
              <a:gd name="connsiteY268" fmla="*/ 2141815 h 5434841"/>
              <a:gd name="connsiteX269" fmla="*/ 4235569 w 5227607"/>
              <a:gd name="connsiteY269" fmla="*/ 2124562 h 5434841"/>
              <a:gd name="connsiteX270" fmla="*/ 4209690 w 5227607"/>
              <a:gd name="connsiteY270" fmla="*/ 2107310 h 5434841"/>
              <a:gd name="connsiteX271" fmla="*/ 4097547 w 5227607"/>
              <a:gd name="connsiteY271" fmla="*/ 2081430 h 5434841"/>
              <a:gd name="connsiteX272" fmla="*/ 3950898 w 5227607"/>
              <a:gd name="connsiteY272" fmla="*/ 2046925 h 5434841"/>
              <a:gd name="connsiteX273" fmla="*/ 3209026 w 5227607"/>
              <a:gd name="connsiteY273" fmla="*/ 2046925 h 5434841"/>
              <a:gd name="connsiteX274" fmla="*/ 3174520 w 5227607"/>
              <a:gd name="connsiteY274" fmla="*/ 2029672 h 5434841"/>
              <a:gd name="connsiteX275" fmla="*/ 3122762 w 5227607"/>
              <a:gd name="connsiteY275" fmla="*/ 2012419 h 5434841"/>
              <a:gd name="connsiteX276" fmla="*/ 3053751 w 5227607"/>
              <a:gd name="connsiteY276" fmla="*/ 1977913 h 5434841"/>
              <a:gd name="connsiteX277" fmla="*/ 2967486 w 5227607"/>
              <a:gd name="connsiteY277" fmla="*/ 1917528 h 5434841"/>
              <a:gd name="connsiteX278" fmla="*/ 2941607 w 5227607"/>
              <a:gd name="connsiteY278" fmla="*/ 1908902 h 5434841"/>
              <a:gd name="connsiteX279" fmla="*/ 2829464 w 5227607"/>
              <a:gd name="connsiteY279" fmla="*/ 1848517 h 5434841"/>
              <a:gd name="connsiteX280" fmla="*/ 2786332 w 5227607"/>
              <a:gd name="connsiteY280" fmla="*/ 1831264 h 5434841"/>
              <a:gd name="connsiteX281" fmla="*/ 2734573 w 5227607"/>
              <a:gd name="connsiteY281" fmla="*/ 1796759 h 5434841"/>
              <a:gd name="connsiteX282" fmla="*/ 2708694 w 5227607"/>
              <a:gd name="connsiteY282" fmla="*/ 1788132 h 5434841"/>
              <a:gd name="connsiteX283" fmla="*/ 2639683 w 5227607"/>
              <a:gd name="connsiteY283" fmla="*/ 1745000 h 5434841"/>
              <a:gd name="connsiteX284" fmla="*/ 2596551 w 5227607"/>
              <a:gd name="connsiteY284" fmla="*/ 1719121 h 5434841"/>
              <a:gd name="connsiteX285" fmla="*/ 2544792 w 5227607"/>
              <a:gd name="connsiteY285" fmla="*/ 1693242 h 5434841"/>
              <a:gd name="connsiteX286" fmla="*/ 2518913 w 5227607"/>
              <a:gd name="connsiteY286" fmla="*/ 1675989 h 5434841"/>
              <a:gd name="connsiteX287" fmla="*/ 2458528 w 5227607"/>
              <a:gd name="connsiteY287" fmla="*/ 1641483 h 5434841"/>
              <a:gd name="connsiteX288" fmla="*/ 2389517 w 5227607"/>
              <a:gd name="connsiteY288" fmla="*/ 1589725 h 5434841"/>
              <a:gd name="connsiteX289" fmla="*/ 2363637 w 5227607"/>
              <a:gd name="connsiteY289" fmla="*/ 1563845 h 5434841"/>
              <a:gd name="connsiteX290" fmla="*/ 2311879 w 5227607"/>
              <a:gd name="connsiteY290" fmla="*/ 1520713 h 5434841"/>
              <a:gd name="connsiteX291" fmla="*/ 2294626 w 5227607"/>
              <a:gd name="connsiteY291" fmla="*/ 1494834 h 5434841"/>
              <a:gd name="connsiteX292" fmla="*/ 2268747 w 5227607"/>
              <a:gd name="connsiteY292" fmla="*/ 1460328 h 5434841"/>
              <a:gd name="connsiteX293" fmla="*/ 2251494 w 5227607"/>
              <a:gd name="connsiteY293" fmla="*/ 1434449 h 5434841"/>
              <a:gd name="connsiteX294" fmla="*/ 2225615 w 5227607"/>
              <a:gd name="connsiteY294" fmla="*/ 1408570 h 5434841"/>
              <a:gd name="connsiteX295" fmla="*/ 2208362 w 5227607"/>
              <a:gd name="connsiteY295" fmla="*/ 1356811 h 5434841"/>
              <a:gd name="connsiteX296" fmla="*/ 2191109 w 5227607"/>
              <a:gd name="connsiteY296" fmla="*/ 1322306 h 5434841"/>
              <a:gd name="connsiteX297" fmla="*/ 2165230 w 5227607"/>
              <a:gd name="connsiteY297" fmla="*/ 1236042 h 5434841"/>
              <a:gd name="connsiteX298" fmla="*/ 2156603 w 5227607"/>
              <a:gd name="connsiteY298" fmla="*/ 1184283 h 5434841"/>
              <a:gd name="connsiteX299" fmla="*/ 2165230 w 5227607"/>
              <a:gd name="connsiteY299" fmla="*/ 899611 h 5434841"/>
              <a:gd name="connsiteX300" fmla="*/ 2173856 w 5227607"/>
              <a:gd name="connsiteY300" fmla="*/ 856479 h 5434841"/>
              <a:gd name="connsiteX301" fmla="*/ 2191109 w 5227607"/>
              <a:gd name="connsiteY301" fmla="*/ 796094 h 5434841"/>
              <a:gd name="connsiteX302" fmla="*/ 2199735 w 5227607"/>
              <a:gd name="connsiteY302" fmla="*/ 761589 h 5434841"/>
              <a:gd name="connsiteX303" fmla="*/ 2234241 w 5227607"/>
              <a:gd name="connsiteY303" fmla="*/ 709830 h 5434841"/>
              <a:gd name="connsiteX304" fmla="*/ 2251494 w 5227607"/>
              <a:gd name="connsiteY304" fmla="*/ 658072 h 5434841"/>
              <a:gd name="connsiteX305" fmla="*/ 2260120 w 5227607"/>
              <a:gd name="connsiteY305" fmla="*/ 632193 h 5434841"/>
              <a:gd name="connsiteX306" fmla="*/ 2294626 w 5227607"/>
              <a:gd name="connsiteY306" fmla="*/ 580434 h 5434841"/>
              <a:gd name="connsiteX307" fmla="*/ 2303252 w 5227607"/>
              <a:gd name="connsiteY307" fmla="*/ 554555 h 5434841"/>
              <a:gd name="connsiteX308" fmla="*/ 2320505 w 5227607"/>
              <a:gd name="connsiteY308" fmla="*/ 528676 h 5434841"/>
              <a:gd name="connsiteX309" fmla="*/ 2355011 w 5227607"/>
              <a:gd name="connsiteY309" fmla="*/ 451038 h 5434841"/>
              <a:gd name="connsiteX310" fmla="*/ 2398143 w 5227607"/>
              <a:gd name="connsiteY310" fmla="*/ 373400 h 5434841"/>
              <a:gd name="connsiteX311" fmla="*/ 2415396 w 5227607"/>
              <a:gd name="connsiteY311" fmla="*/ 347521 h 5434841"/>
              <a:gd name="connsiteX312" fmla="*/ 2441275 w 5227607"/>
              <a:gd name="connsiteY312" fmla="*/ 287136 h 5434841"/>
              <a:gd name="connsiteX313" fmla="*/ 2449901 w 5227607"/>
              <a:gd name="connsiteY313" fmla="*/ 261257 h 5434841"/>
              <a:gd name="connsiteX314" fmla="*/ 2467154 w 5227607"/>
              <a:gd name="connsiteY314" fmla="*/ 235377 h 5434841"/>
              <a:gd name="connsiteX315" fmla="*/ 2510286 w 5227607"/>
              <a:gd name="connsiteY315" fmla="*/ 174993 h 5434841"/>
              <a:gd name="connsiteX316" fmla="*/ 2544792 w 5227607"/>
              <a:gd name="connsiteY316" fmla="*/ 123234 h 5434841"/>
              <a:gd name="connsiteX317" fmla="*/ 2605177 w 5227607"/>
              <a:gd name="connsiteY317" fmla="*/ 45596 h 5434841"/>
              <a:gd name="connsiteX318" fmla="*/ 2613803 w 5227607"/>
              <a:gd name="connsiteY318" fmla="*/ 19717 h 5434841"/>
              <a:gd name="connsiteX319" fmla="*/ 2562045 w 5227607"/>
              <a:gd name="connsiteY319" fmla="*/ 19717 h 5434841"/>
              <a:gd name="connsiteX320" fmla="*/ 2536166 w 5227607"/>
              <a:gd name="connsiteY320" fmla="*/ 36970 h 5434841"/>
              <a:gd name="connsiteX321" fmla="*/ 2510286 w 5227607"/>
              <a:gd name="connsiteY321" fmla="*/ 45596 h 5434841"/>
              <a:gd name="connsiteX322" fmla="*/ 2536166 w 5227607"/>
              <a:gd name="connsiteY322" fmla="*/ 62849 h 5434841"/>
              <a:gd name="connsiteX323" fmla="*/ 2570671 w 5227607"/>
              <a:gd name="connsiteY323" fmla="*/ 54223 h 5434841"/>
              <a:gd name="connsiteX324" fmla="*/ 2596551 w 5227607"/>
              <a:gd name="connsiteY324" fmla="*/ 36970 h 5434841"/>
              <a:gd name="connsiteX325" fmla="*/ 2622430 w 5227607"/>
              <a:gd name="connsiteY325" fmla="*/ 28343 h 5434841"/>
              <a:gd name="connsiteX326" fmla="*/ 2631056 w 5227607"/>
              <a:gd name="connsiteY326" fmla="*/ 174993 h 5434841"/>
              <a:gd name="connsiteX327" fmla="*/ 2605177 w 5227607"/>
              <a:gd name="connsiteY327" fmla="*/ 140487 h 5434841"/>
              <a:gd name="connsiteX328" fmla="*/ 2596551 w 5227607"/>
              <a:gd name="connsiteY328" fmla="*/ 2464 h 5434841"/>
              <a:gd name="connsiteX329" fmla="*/ 2493034 w 5227607"/>
              <a:gd name="connsiteY329" fmla="*/ 19717 h 5434841"/>
              <a:gd name="connsiteX330" fmla="*/ 2467154 w 5227607"/>
              <a:gd name="connsiteY330" fmla="*/ 36970 h 5434841"/>
              <a:gd name="connsiteX331" fmla="*/ 2518913 w 5227607"/>
              <a:gd name="connsiteY331" fmla="*/ 54223 h 5434841"/>
              <a:gd name="connsiteX332" fmla="*/ 2544792 w 5227607"/>
              <a:gd name="connsiteY332" fmla="*/ 62849 h 5434841"/>
              <a:gd name="connsiteX333" fmla="*/ 2613803 w 5227607"/>
              <a:gd name="connsiteY333" fmla="*/ 54223 h 5434841"/>
              <a:gd name="connsiteX334" fmla="*/ 2631056 w 5227607"/>
              <a:gd name="connsiteY334" fmla="*/ 28343 h 543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</a:cxnLst>
            <a:rect l="l" t="t" r="r" b="b"/>
            <a:pathLst>
              <a:path w="5227607" h="5434841">
                <a:moveTo>
                  <a:pt x="1285335" y="5040291"/>
                </a:moveTo>
                <a:cubicBezTo>
                  <a:pt x="1347387" y="5019606"/>
                  <a:pt x="1269897" y="5040291"/>
                  <a:pt x="1345720" y="5040291"/>
                </a:cubicBezTo>
                <a:cubicBezTo>
                  <a:pt x="1377481" y="5040291"/>
                  <a:pt x="1408981" y="5034540"/>
                  <a:pt x="1440611" y="5031664"/>
                </a:cubicBezTo>
                <a:cubicBezTo>
                  <a:pt x="1449237" y="5028789"/>
                  <a:pt x="1458357" y="5027104"/>
                  <a:pt x="1466490" y="5023038"/>
                </a:cubicBezTo>
                <a:cubicBezTo>
                  <a:pt x="1475763" y="5018401"/>
                  <a:pt x="1482895" y="5009996"/>
                  <a:pt x="1492369" y="5005785"/>
                </a:cubicBezTo>
                <a:cubicBezTo>
                  <a:pt x="1508988" y="4998399"/>
                  <a:pt x="1526875" y="4994283"/>
                  <a:pt x="1544128" y="4988532"/>
                </a:cubicBezTo>
                <a:lnTo>
                  <a:pt x="1570007" y="4979906"/>
                </a:lnTo>
                <a:cubicBezTo>
                  <a:pt x="1644162" y="4930469"/>
                  <a:pt x="1550345" y="4989736"/>
                  <a:pt x="1621766" y="4954026"/>
                </a:cubicBezTo>
                <a:cubicBezTo>
                  <a:pt x="1631039" y="4949390"/>
                  <a:pt x="1638372" y="4941410"/>
                  <a:pt x="1647645" y="4936774"/>
                </a:cubicBezTo>
                <a:cubicBezTo>
                  <a:pt x="1655778" y="4932707"/>
                  <a:pt x="1665391" y="4932214"/>
                  <a:pt x="1673524" y="4928147"/>
                </a:cubicBezTo>
                <a:cubicBezTo>
                  <a:pt x="1740404" y="4894706"/>
                  <a:pt x="1660242" y="4923946"/>
                  <a:pt x="1725283" y="4902268"/>
                </a:cubicBezTo>
                <a:cubicBezTo>
                  <a:pt x="1768115" y="4838017"/>
                  <a:pt x="1713066" y="4916928"/>
                  <a:pt x="1768415" y="4850510"/>
                </a:cubicBezTo>
                <a:cubicBezTo>
                  <a:pt x="1775052" y="4842545"/>
                  <a:pt x="1779917" y="4833257"/>
                  <a:pt x="1785668" y="4824630"/>
                </a:cubicBezTo>
                <a:cubicBezTo>
                  <a:pt x="1807349" y="4759585"/>
                  <a:pt x="1775581" y="4837237"/>
                  <a:pt x="1820173" y="4781498"/>
                </a:cubicBezTo>
                <a:cubicBezTo>
                  <a:pt x="1825853" y="4774398"/>
                  <a:pt x="1824384" y="4763568"/>
                  <a:pt x="1828800" y="4755619"/>
                </a:cubicBezTo>
                <a:cubicBezTo>
                  <a:pt x="1838870" y="4737493"/>
                  <a:pt x="1863305" y="4703860"/>
                  <a:pt x="1863305" y="4703860"/>
                </a:cubicBezTo>
                <a:cubicBezTo>
                  <a:pt x="1886129" y="4612572"/>
                  <a:pt x="1855140" y="4720080"/>
                  <a:pt x="1889185" y="4643476"/>
                </a:cubicBezTo>
                <a:cubicBezTo>
                  <a:pt x="1896571" y="4626857"/>
                  <a:pt x="1900686" y="4608970"/>
                  <a:pt x="1906437" y="4591717"/>
                </a:cubicBezTo>
                <a:cubicBezTo>
                  <a:pt x="1909312" y="4583091"/>
                  <a:pt x="1910020" y="4573404"/>
                  <a:pt x="1915064" y="4565838"/>
                </a:cubicBezTo>
                <a:lnTo>
                  <a:pt x="1932317" y="4539959"/>
                </a:lnTo>
                <a:cubicBezTo>
                  <a:pt x="1935192" y="4531332"/>
                  <a:pt x="1938550" y="4522852"/>
                  <a:pt x="1940943" y="4514079"/>
                </a:cubicBezTo>
                <a:cubicBezTo>
                  <a:pt x="1947182" y="4491203"/>
                  <a:pt x="1958196" y="4445068"/>
                  <a:pt x="1958196" y="4445068"/>
                </a:cubicBezTo>
                <a:cubicBezTo>
                  <a:pt x="1961071" y="4419189"/>
                  <a:pt x="1962863" y="4393166"/>
                  <a:pt x="1966822" y="4367430"/>
                </a:cubicBezTo>
                <a:cubicBezTo>
                  <a:pt x="1968625" y="4355712"/>
                  <a:pt x="1973124" y="4344550"/>
                  <a:pt x="1975449" y="4332925"/>
                </a:cubicBezTo>
                <a:cubicBezTo>
                  <a:pt x="1978879" y="4315774"/>
                  <a:pt x="1981200" y="4298419"/>
                  <a:pt x="1984075" y="4281166"/>
                </a:cubicBezTo>
                <a:cubicBezTo>
                  <a:pt x="1981200" y="4157521"/>
                  <a:pt x="1980493" y="4033806"/>
                  <a:pt x="1975449" y="3910230"/>
                </a:cubicBezTo>
                <a:cubicBezTo>
                  <a:pt x="1974736" y="3892754"/>
                  <a:pt x="1971064" y="3875440"/>
                  <a:pt x="1966822" y="3858472"/>
                </a:cubicBezTo>
                <a:cubicBezTo>
                  <a:pt x="1947747" y="3782176"/>
                  <a:pt x="1956115" y="3831703"/>
                  <a:pt x="1932317" y="3772208"/>
                </a:cubicBezTo>
                <a:cubicBezTo>
                  <a:pt x="1925563" y="3755322"/>
                  <a:pt x="1920815" y="3737702"/>
                  <a:pt x="1915064" y="3720449"/>
                </a:cubicBezTo>
                <a:cubicBezTo>
                  <a:pt x="1912188" y="3711823"/>
                  <a:pt x="1911893" y="3701844"/>
                  <a:pt x="1906437" y="3694570"/>
                </a:cubicBezTo>
                <a:lnTo>
                  <a:pt x="1880558" y="3660064"/>
                </a:lnTo>
                <a:cubicBezTo>
                  <a:pt x="1877683" y="3648562"/>
                  <a:pt x="1877814" y="3635853"/>
                  <a:pt x="1871932" y="3625559"/>
                </a:cubicBezTo>
                <a:cubicBezTo>
                  <a:pt x="1865879" y="3614966"/>
                  <a:pt x="1853542" y="3609309"/>
                  <a:pt x="1846052" y="3599679"/>
                </a:cubicBezTo>
                <a:cubicBezTo>
                  <a:pt x="1833322" y="3583312"/>
                  <a:pt x="1823049" y="3565174"/>
                  <a:pt x="1811547" y="3547921"/>
                </a:cubicBezTo>
                <a:lnTo>
                  <a:pt x="1777041" y="3496162"/>
                </a:lnTo>
                <a:cubicBezTo>
                  <a:pt x="1771290" y="3487536"/>
                  <a:pt x="1768414" y="3476034"/>
                  <a:pt x="1759788" y="3470283"/>
                </a:cubicBezTo>
                <a:lnTo>
                  <a:pt x="1733909" y="3453030"/>
                </a:lnTo>
                <a:cubicBezTo>
                  <a:pt x="1703122" y="3406850"/>
                  <a:pt x="1723987" y="3434482"/>
                  <a:pt x="1664898" y="3375393"/>
                </a:cubicBezTo>
                <a:lnTo>
                  <a:pt x="1639018" y="3349513"/>
                </a:lnTo>
                <a:cubicBezTo>
                  <a:pt x="1627516" y="3338011"/>
                  <a:pt x="1617526" y="3324768"/>
                  <a:pt x="1604513" y="3315008"/>
                </a:cubicBezTo>
                <a:cubicBezTo>
                  <a:pt x="1593011" y="3306381"/>
                  <a:pt x="1580827" y="3298596"/>
                  <a:pt x="1570007" y="3289128"/>
                </a:cubicBezTo>
                <a:cubicBezTo>
                  <a:pt x="1557766" y="3278417"/>
                  <a:pt x="1548203" y="3264784"/>
                  <a:pt x="1535501" y="3254623"/>
                </a:cubicBezTo>
                <a:cubicBezTo>
                  <a:pt x="1519309" y="3241670"/>
                  <a:pt x="1500996" y="3231619"/>
                  <a:pt x="1483743" y="3220117"/>
                </a:cubicBezTo>
                <a:cubicBezTo>
                  <a:pt x="1475117" y="3214366"/>
                  <a:pt x="1465195" y="3210195"/>
                  <a:pt x="1457864" y="3202864"/>
                </a:cubicBezTo>
                <a:cubicBezTo>
                  <a:pt x="1449238" y="3194238"/>
                  <a:pt x="1441912" y="3184076"/>
                  <a:pt x="1431985" y="3176985"/>
                </a:cubicBezTo>
                <a:cubicBezTo>
                  <a:pt x="1403372" y="3156547"/>
                  <a:pt x="1399761" y="3163175"/>
                  <a:pt x="1371600" y="3151106"/>
                </a:cubicBezTo>
                <a:cubicBezTo>
                  <a:pt x="1359780" y="3146040"/>
                  <a:pt x="1347999" y="3140669"/>
                  <a:pt x="1337094" y="3133853"/>
                </a:cubicBezTo>
                <a:cubicBezTo>
                  <a:pt x="1329256" y="3128955"/>
                  <a:pt x="1289339" y="3096334"/>
                  <a:pt x="1276709" y="3090721"/>
                </a:cubicBezTo>
                <a:cubicBezTo>
                  <a:pt x="1260091" y="3083335"/>
                  <a:pt x="1242204" y="3079219"/>
                  <a:pt x="1224951" y="3073468"/>
                </a:cubicBezTo>
                <a:cubicBezTo>
                  <a:pt x="1216324" y="3070592"/>
                  <a:pt x="1207204" y="3068909"/>
                  <a:pt x="1199071" y="3064842"/>
                </a:cubicBezTo>
                <a:cubicBezTo>
                  <a:pt x="1153962" y="3042287"/>
                  <a:pt x="1177041" y="3050708"/>
                  <a:pt x="1130060" y="3038962"/>
                </a:cubicBezTo>
                <a:cubicBezTo>
                  <a:pt x="1121434" y="3033211"/>
                  <a:pt x="1113454" y="3026346"/>
                  <a:pt x="1104181" y="3021710"/>
                </a:cubicBezTo>
                <a:cubicBezTo>
                  <a:pt x="1096048" y="3017643"/>
                  <a:pt x="1087161" y="3015128"/>
                  <a:pt x="1078301" y="3013083"/>
                </a:cubicBezTo>
                <a:cubicBezTo>
                  <a:pt x="1049728" y="3006489"/>
                  <a:pt x="1020792" y="3001581"/>
                  <a:pt x="992037" y="2995830"/>
                </a:cubicBezTo>
                <a:lnTo>
                  <a:pt x="905773" y="2978577"/>
                </a:lnTo>
                <a:lnTo>
                  <a:pt x="483079" y="2987204"/>
                </a:lnTo>
                <a:cubicBezTo>
                  <a:pt x="430245" y="2989125"/>
                  <a:pt x="430380" y="3000378"/>
                  <a:pt x="379562" y="3013083"/>
                </a:cubicBezTo>
                <a:cubicBezTo>
                  <a:pt x="290825" y="3035267"/>
                  <a:pt x="334024" y="3026983"/>
                  <a:pt x="250166" y="3038962"/>
                </a:cubicBezTo>
                <a:cubicBezTo>
                  <a:pt x="178734" y="3062773"/>
                  <a:pt x="213541" y="3046126"/>
                  <a:pt x="146649" y="3090721"/>
                </a:cubicBezTo>
                <a:cubicBezTo>
                  <a:pt x="123644" y="3106058"/>
                  <a:pt x="112773" y="3110860"/>
                  <a:pt x="94890" y="3133853"/>
                </a:cubicBezTo>
                <a:cubicBezTo>
                  <a:pt x="22663" y="3226717"/>
                  <a:pt x="93260" y="3152736"/>
                  <a:pt x="34505" y="3211491"/>
                </a:cubicBezTo>
                <a:cubicBezTo>
                  <a:pt x="31630" y="3220117"/>
                  <a:pt x="29945" y="3229237"/>
                  <a:pt x="25879" y="3237370"/>
                </a:cubicBezTo>
                <a:cubicBezTo>
                  <a:pt x="21242" y="3246643"/>
                  <a:pt x="11904" y="3253413"/>
                  <a:pt x="8626" y="3263249"/>
                </a:cubicBezTo>
                <a:cubicBezTo>
                  <a:pt x="3095" y="3279842"/>
                  <a:pt x="2875" y="3297755"/>
                  <a:pt x="0" y="3315008"/>
                </a:cubicBezTo>
                <a:cubicBezTo>
                  <a:pt x="2875" y="3375393"/>
                  <a:pt x="1128" y="3436176"/>
                  <a:pt x="8626" y="3496162"/>
                </a:cubicBezTo>
                <a:cubicBezTo>
                  <a:pt x="9912" y="3506450"/>
                  <a:pt x="18991" y="3514293"/>
                  <a:pt x="25879" y="3522042"/>
                </a:cubicBezTo>
                <a:cubicBezTo>
                  <a:pt x="42089" y="3540278"/>
                  <a:pt x="57336" y="3560266"/>
                  <a:pt x="77637" y="3573800"/>
                </a:cubicBezTo>
                <a:lnTo>
                  <a:pt x="129396" y="3608306"/>
                </a:lnTo>
                <a:cubicBezTo>
                  <a:pt x="138022" y="3614057"/>
                  <a:pt x="146385" y="3620225"/>
                  <a:pt x="155275" y="3625559"/>
                </a:cubicBezTo>
                <a:cubicBezTo>
                  <a:pt x="169652" y="3634185"/>
                  <a:pt x="183143" y="3644500"/>
                  <a:pt x="198407" y="3651438"/>
                </a:cubicBezTo>
                <a:cubicBezTo>
                  <a:pt x="214963" y="3658963"/>
                  <a:pt x="233900" y="3660558"/>
                  <a:pt x="250166" y="3668691"/>
                </a:cubicBezTo>
                <a:cubicBezTo>
                  <a:pt x="273170" y="3680193"/>
                  <a:pt x="294778" y="3695063"/>
                  <a:pt x="319177" y="3703196"/>
                </a:cubicBezTo>
                <a:cubicBezTo>
                  <a:pt x="336430" y="3708947"/>
                  <a:pt x="353292" y="3716038"/>
                  <a:pt x="370935" y="3720449"/>
                </a:cubicBezTo>
                <a:cubicBezTo>
                  <a:pt x="414262" y="3731281"/>
                  <a:pt x="394193" y="3725327"/>
                  <a:pt x="431320" y="3737702"/>
                </a:cubicBezTo>
                <a:cubicBezTo>
                  <a:pt x="439947" y="3743453"/>
                  <a:pt x="447927" y="3750318"/>
                  <a:pt x="457200" y="3754955"/>
                </a:cubicBezTo>
                <a:cubicBezTo>
                  <a:pt x="478048" y="3765379"/>
                  <a:pt x="495483" y="3763920"/>
                  <a:pt x="517585" y="3772208"/>
                </a:cubicBezTo>
                <a:cubicBezTo>
                  <a:pt x="529625" y="3776723"/>
                  <a:pt x="540151" y="3784684"/>
                  <a:pt x="552090" y="3789460"/>
                </a:cubicBezTo>
                <a:cubicBezTo>
                  <a:pt x="568976" y="3796214"/>
                  <a:pt x="603849" y="3806713"/>
                  <a:pt x="603849" y="3806713"/>
                </a:cubicBezTo>
                <a:cubicBezTo>
                  <a:pt x="657000" y="3842147"/>
                  <a:pt x="598246" y="3807722"/>
                  <a:pt x="672860" y="3832593"/>
                </a:cubicBezTo>
                <a:cubicBezTo>
                  <a:pt x="685060" y="3836659"/>
                  <a:pt x="695426" y="3845069"/>
                  <a:pt x="707366" y="3849845"/>
                </a:cubicBezTo>
                <a:cubicBezTo>
                  <a:pt x="724251" y="3856599"/>
                  <a:pt x="741871" y="3861347"/>
                  <a:pt x="759124" y="3867098"/>
                </a:cubicBezTo>
                <a:lnTo>
                  <a:pt x="785003" y="3875725"/>
                </a:lnTo>
                <a:lnTo>
                  <a:pt x="810883" y="3884351"/>
                </a:lnTo>
                <a:cubicBezTo>
                  <a:pt x="819509" y="3887226"/>
                  <a:pt x="827739" y="3891849"/>
                  <a:pt x="836762" y="3892977"/>
                </a:cubicBezTo>
                <a:lnTo>
                  <a:pt x="905773" y="3901604"/>
                </a:lnTo>
                <a:cubicBezTo>
                  <a:pt x="914399" y="3904479"/>
                  <a:pt x="922706" y="3908603"/>
                  <a:pt x="931652" y="3910230"/>
                </a:cubicBezTo>
                <a:cubicBezTo>
                  <a:pt x="1053053" y="3932303"/>
                  <a:pt x="1165926" y="3913996"/>
                  <a:pt x="1293962" y="3910230"/>
                </a:cubicBezTo>
                <a:cubicBezTo>
                  <a:pt x="1302588" y="3904479"/>
                  <a:pt x="1310839" y="3898121"/>
                  <a:pt x="1319841" y="3892977"/>
                </a:cubicBezTo>
                <a:cubicBezTo>
                  <a:pt x="1331006" y="3886597"/>
                  <a:pt x="1343883" y="3883199"/>
                  <a:pt x="1354347" y="3875725"/>
                </a:cubicBezTo>
                <a:cubicBezTo>
                  <a:pt x="1364274" y="3868634"/>
                  <a:pt x="1370854" y="3857655"/>
                  <a:pt x="1380226" y="3849845"/>
                </a:cubicBezTo>
                <a:cubicBezTo>
                  <a:pt x="1388190" y="3843208"/>
                  <a:pt x="1397479" y="3838344"/>
                  <a:pt x="1406105" y="3832593"/>
                </a:cubicBezTo>
                <a:cubicBezTo>
                  <a:pt x="1411856" y="3823966"/>
                  <a:pt x="1416027" y="3814044"/>
                  <a:pt x="1423358" y="3806713"/>
                </a:cubicBezTo>
                <a:cubicBezTo>
                  <a:pt x="1430689" y="3799382"/>
                  <a:pt x="1442600" y="3797425"/>
                  <a:pt x="1449237" y="3789460"/>
                </a:cubicBezTo>
                <a:cubicBezTo>
                  <a:pt x="1503960" y="3723792"/>
                  <a:pt x="1429319" y="3779736"/>
                  <a:pt x="1492369" y="3737702"/>
                </a:cubicBezTo>
                <a:cubicBezTo>
                  <a:pt x="1514055" y="3672648"/>
                  <a:pt x="1484801" y="3752841"/>
                  <a:pt x="1518249" y="3685943"/>
                </a:cubicBezTo>
                <a:cubicBezTo>
                  <a:pt x="1553961" y="3614518"/>
                  <a:pt x="1494686" y="3708346"/>
                  <a:pt x="1544128" y="3634185"/>
                </a:cubicBezTo>
                <a:lnTo>
                  <a:pt x="1570007" y="3556547"/>
                </a:lnTo>
                <a:cubicBezTo>
                  <a:pt x="1572883" y="3547921"/>
                  <a:pt x="1573590" y="3538234"/>
                  <a:pt x="1578634" y="3530668"/>
                </a:cubicBezTo>
                <a:lnTo>
                  <a:pt x="1595886" y="3504789"/>
                </a:lnTo>
                <a:cubicBezTo>
                  <a:pt x="1598762" y="3467408"/>
                  <a:pt x="1600132" y="3429880"/>
                  <a:pt x="1604513" y="3392645"/>
                </a:cubicBezTo>
                <a:cubicBezTo>
                  <a:pt x="1605898" y="3380871"/>
                  <a:pt x="1613139" y="3369996"/>
                  <a:pt x="1613139" y="3358140"/>
                </a:cubicBezTo>
                <a:cubicBezTo>
                  <a:pt x="1613139" y="3205713"/>
                  <a:pt x="1612000" y="3053183"/>
                  <a:pt x="1604513" y="2900940"/>
                </a:cubicBezTo>
                <a:cubicBezTo>
                  <a:pt x="1603263" y="2875525"/>
                  <a:pt x="1579102" y="2807455"/>
                  <a:pt x="1570007" y="2780170"/>
                </a:cubicBezTo>
                <a:cubicBezTo>
                  <a:pt x="1567132" y="2771544"/>
                  <a:pt x="1566837" y="2761565"/>
                  <a:pt x="1561381" y="2754291"/>
                </a:cubicBezTo>
                <a:cubicBezTo>
                  <a:pt x="1520862" y="2700267"/>
                  <a:pt x="1545666" y="2729950"/>
                  <a:pt x="1483743" y="2668026"/>
                </a:cubicBezTo>
                <a:cubicBezTo>
                  <a:pt x="1455342" y="2639625"/>
                  <a:pt x="1447380" y="2628280"/>
                  <a:pt x="1406105" y="2607642"/>
                </a:cubicBezTo>
                <a:cubicBezTo>
                  <a:pt x="1326490" y="2567834"/>
                  <a:pt x="1362045" y="2579373"/>
                  <a:pt x="1302588" y="2564510"/>
                </a:cubicBezTo>
                <a:cubicBezTo>
                  <a:pt x="1236647" y="2531538"/>
                  <a:pt x="1302247" y="2560111"/>
                  <a:pt x="1216324" y="2538630"/>
                </a:cubicBezTo>
                <a:cubicBezTo>
                  <a:pt x="1198681" y="2534219"/>
                  <a:pt x="1164566" y="2521377"/>
                  <a:pt x="1164566" y="2521377"/>
                </a:cubicBezTo>
                <a:cubicBezTo>
                  <a:pt x="1112807" y="2524253"/>
                  <a:pt x="1060895" y="2525089"/>
                  <a:pt x="1009290" y="2530004"/>
                </a:cubicBezTo>
                <a:cubicBezTo>
                  <a:pt x="1000238" y="2530866"/>
                  <a:pt x="990977" y="2533586"/>
                  <a:pt x="983411" y="2538630"/>
                </a:cubicBezTo>
                <a:cubicBezTo>
                  <a:pt x="969104" y="2548168"/>
                  <a:pt x="948235" y="2574477"/>
                  <a:pt x="940279" y="2590389"/>
                </a:cubicBezTo>
                <a:cubicBezTo>
                  <a:pt x="936212" y="2598522"/>
                  <a:pt x="934528" y="2607642"/>
                  <a:pt x="931652" y="2616268"/>
                </a:cubicBezTo>
                <a:cubicBezTo>
                  <a:pt x="928777" y="2633521"/>
                  <a:pt x="923026" y="2650535"/>
                  <a:pt x="923026" y="2668026"/>
                </a:cubicBezTo>
                <a:cubicBezTo>
                  <a:pt x="923026" y="2765559"/>
                  <a:pt x="911218" y="2873081"/>
                  <a:pt x="940279" y="2969951"/>
                </a:cubicBezTo>
                <a:cubicBezTo>
                  <a:pt x="947601" y="2994358"/>
                  <a:pt x="954974" y="3027778"/>
                  <a:pt x="974785" y="3047589"/>
                </a:cubicBezTo>
                <a:cubicBezTo>
                  <a:pt x="982116" y="3054920"/>
                  <a:pt x="992038" y="3059091"/>
                  <a:pt x="1000664" y="3064842"/>
                </a:cubicBezTo>
                <a:cubicBezTo>
                  <a:pt x="1030747" y="3125006"/>
                  <a:pt x="1001829" y="3076263"/>
                  <a:pt x="1043796" y="3125226"/>
                </a:cubicBezTo>
                <a:cubicBezTo>
                  <a:pt x="1053153" y="3136142"/>
                  <a:pt x="1059509" y="3149566"/>
                  <a:pt x="1069675" y="3159732"/>
                </a:cubicBezTo>
                <a:cubicBezTo>
                  <a:pt x="1077006" y="3167063"/>
                  <a:pt x="1087118" y="3170959"/>
                  <a:pt x="1095554" y="3176985"/>
                </a:cubicBezTo>
                <a:cubicBezTo>
                  <a:pt x="1184953" y="3240842"/>
                  <a:pt x="1062853" y="3158060"/>
                  <a:pt x="1181818" y="3237370"/>
                </a:cubicBezTo>
                <a:cubicBezTo>
                  <a:pt x="1190445" y="3243121"/>
                  <a:pt x="1198425" y="3249986"/>
                  <a:pt x="1207698" y="3254623"/>
                </a:cubicBezTo>
                <a:cubicBezTo>
                  <a:pt x="1219200" y="3260374"/>
                  <a:pt x="1231298" y="3265061"/>
                  <a:pt x="1242203" y="3271876"/>
                </a:cubicBezTo>
                <a:cubicBezTo>
                  <a:pt x="1254395" y="3279496"/>
                  <a:pt x="1264930" y="3289510"/>
                  <a:pt x="1276709" y="3297755"/>
                </a:cubicBezTo>
                <a:cubicBezTo>
                  <a:pt x="1293696" y="3309646"/>
                  <a:pt x="1311215" y="3320758"/>
                  <a:pt x="1328468" y="3332260"/>
                </a:cubicBezTo>
                <a:lnTo>
                  <a:pt x="1380226" y="3366766"/>
                </a:lnTo>
                <a:cubicBezTo>
                  <a:pt x="1380231" y="3366770"/>
                  <a:pt x="1431980" y="3401269"/>
                  <a:pt x="1431985" y="3401272"/>
                </a:cubicBezTo>
                <a:cubicBezTo>
                  <a:pt x="1454989" y="3412774"/>
                  <a:pt x="1478942" y="3422544"/>
                  <a:pt x="1500996" y="3435777"/>
                </a:cubicBezTo>
                <a:cubicBezTo>
                  <a:pt x="1515373" y="3444404"/>
                  <a:pt x="1529131" y="3454159"/>
                  <a:pt x="1544128" y="3461657"/>
                </a:cubicBezTo>
                <a:cubicBezTo>
                  <a:pt x="1552261" y="3465724"/>
                  <a:pt x="1561874" y="3466217"/>
                  <a:pt x="1570007" y="3470283"/>
                </a:cubicBezTo>
                <a:cubicBezTo>
                  <a:pt x="1651501" y="3511029"/>
                  <a:pt x="1580657" y="3485334"/>
                  <a:pt x="1639018" y="3504789"/>
                </a:cubicBezTo>
                <a:cubicBezTo>
                  <a:pt x="1722457" y="3567367"/>
                  <a:pt x="1633538" y="3506362"/>
                  <a:pt x="1699403" y="3539294"/>
                </a:cubicBezTo>
                <a:cubicBezTo>
                  <a:pt x="1708676" y="3543931"/>
                  <a:pt x="1715809" y="3552336"/>
                  <a:pt x="1725283" y="3556547"/>
                </a:cubicBezTo>
                <a:cubicBezTo>
                  <a:pt x="1741902" y="3563933"/>
                  <a:pt x="1777041" y="3573800"/>
                  <a:pt x="1777041" y="3573800"/>
                </a:cubicBezTo>
                <a:cubicBezTo>
                  <a:pt x="1831264" y="3609949"/>
                  <a:pt x="1771762" y="3571826"/>
                  <a:pt x="1837426" y="3608306"/>
                </a:cubicBezTo>
                <a:cubicBezTo>
                  <a:pt x="1852083" y="3616449"/>
                  <a:pt x="1866340" y="3625299"/>
                  <a:pt x="1880558" y="3634185"/>
                </a:cubicBezTo>
                <a:cubicBezTo>
                  <a:pt x="1889350" y="3639680"/>
                  <a:pt x="1896908" y="3647354"/>
                  <a:pt x="1906437" y="3651438"/>
                </a:cubicBezTo>
                <a:cubicBezTo>
                  <a:pt x="1917334" y="3656108"/>
                  <a:pt x="1929543" y="3656807"/>
                  <a:pt x="1940943" y="3660064"/>
                </a:cubicBezTo>
                <a:cubicBezTo>
                  <a:pt x="1949686" y="3662562"/>
                  <a:pt x="1958464" y="3665109"/>
                  <a:pt x="1966822" y="3668691"/>
                </a:cubicBezTo>
                <a:cubicBezTo>
                  <a:pt x="2024997" y="3693623"/>
                  <a:pt x="1978995" y="3679090"/>
                  <a:pt x="2044460" y="3711823"/>
                </a:cubicBezTo>
                <a:cubicBezTo>
                  <a:pt x="2052593" y="3715890"/>
                  <a:pt x="2062061" y="3716686"/>
                  <a:pt x="2070339" y="3720449"/>
                </a:cubicBezTo>
                <a:cubicBezTo>
                  <a:pt x="2167648" y="3764680"/>
                  <a:pt x="2106244" y="3746678"/>
                  <a:pt x="2173856" y="3763581"/>
                </a:cubicBezTo>
                <a:lnTo>
                  <a:pt x="2242868" y="3798087"/>
                </a:lnTo>
                <a:cubicBezTo>
                  <a:pt x="2254370" y="3803838"/>
                  <a:pt x="2264898" y="3812221"/>
                  <a:pt x="2277373" y="3815340"/>
                </a:cubicBezTo>
                <a:cubicBezTo>
                  <a:pt x="2340163" y="3831037"/>
                  <a:pt x="2283550" y="3815233"/>
                  <a:pt x="2355011" y="3841219"/>
                </a:cubicBezTo>
                <a:cubicBezTo>
                  <a:pt x="2355097" y="3841250"/>
                  <a:pt x="2419666" y="3862770"/>
                  <a:pt x="2432649" y="3867098"/>
                </a:cubicBezTo>
                <a:cubicBezTo>
                  <a:pt x="2441275" y="3869973"/>
                  <a:pt x="2449706" y="3873520"/>
                  <a:pt x="2458528" y="3875725"/>
                </a:cubicBezTo>
                <a:cubicBezTo>
                  <a:pt x="2483296" y="3881917"/>
                  <a:pt x="2523787" y="3891101"/>
                  <a:pt x="2544792" y="3901604"/>
                </a:cubicBezTo>
                <a:cubicBezTo>
                  <a:pt x="2567796" y="3913106"/>
                  <a:pt x="2592403" y="3921844"/>
                  <a:pt x="2613803" y="3936110"/>
                </a:cubicBezTo>
                <a:cubicBezTo>
                  <a:pt x="2622430" y="3941861"/>
                  <a:pt x="2630681" y="3948218"/>
                  <a:pt x="2639683" y="3953362"/>
                </a:cubicBezTo>
                <a:cubicBezTo>
                  <a:pt x="2650848" y="3959742"/>
                  <a:pt x="2662947" y="3964370"/>
                  <a:pt x="2674188" y="3970615"/>
                </a:cubicBezTo>
                <a:cubicBezTo>
                  <a:pt x="2735302" y="4004567"/>
                  <a:pt x="2695890" y="3989351"/>
                  <a:pt x="2743200" y="4005121"/>
                </a:cubicBezTo>
                <a:cubicBezTo>
                  <a:pt x="2754702" y="4013747"/>
                  <a:pt x="2765222" y="4023867"/>
                  <a:pt x="2777705" y="4031000"/>
                </a:cubicBezTo>
                <a:cubicBezTo>
                  <a:pt x="2785600" y="4035511"/>
                  <a:pt x="2795913" y="4034744"/>
                  <a:pt x="2803585" y="4039626"/>
                </a:cubicBezTo>
                <a:cubicBezTo>
                  <a:pt x="2948981" y="4132150"/>
                  <a:pt x="2817318" y="4063745"/>
                  <a:pt x="2907101" y="4108638"/>
                </a:cubicBezTo>
                <a:cubicBezTo>
                  <a:pt x="2955986" y="4181963"/>
                  <a:pt x="2875468" y="4068378"/>
                  <a:pt x="2976113" y="4169023"/>
                </a:cubicBezTo>
                <a:cubicBezTo>
                  <a:pt x="2993366" y="4186276"/>
                  <a:pt x="3014337" y="4200480"/>
                  <a:pt x="3027871" y="4220781"/>
                </a:cubicBezTo>
                <a:cubicBezTo>
                  <a:pt x="3033622" y="4229407"/>
                  <a:pt x="3038487" y="4238695"/>
                  <a:pt x="3045124" y="4246660"/>
                </a:cubicBezTo>
                <a:cubicBezTo>
                  <a:pt x="3052934" y="4256032"/>
                  <a:pt x="3063063" y="4263277"/>
                  <a:pt x="3071003" y="4272540"/>
                </a:cubicBezTo>
                <a:cubicBezTo>
                  <a:pt x="3080360" y="4283456"/>
                  <a:pt x="3088256" y="4295543"/>
                  <a:pt x="3096883" y="4307045"/>
                </a:cubicBezTo>
                <a:cubicBezTo>
                  <a:pt x="3117392" y="4368577"/>
                  <a:pt x="3088312" y="4294191"/>
                  <a:pt x="3131388" y="4358804"/>
                </a:cubicBezTo>
                <a:cubicBezTo>
                  <a:pt x="3136432" y="4366370"/>
                  <a:pt x="3135948" y="4376550"/>
                  <a:pt x="3140015" y="4384683"/>
                </a:cubicBezTo>
                <a:cubicBezTo>
                  <a:pt x="3144652" y="4393956"/>
                  <a:pt x="3152632" y="4401289"/>
                  <a:pt x="3157268" y="4410562"/>
                </a:cubicBezTo>
                <a:cubicBezTo>
                  <a:pt x="3164193" y="4424412"/>
                  <a:pt x="3169083" y="4439195"/>
                  <a:pt x="3174520" y="4453694"/>
                </a:cubicBezTo>
                <a:cubicBezTo>
                  <a:pt x="3177713" y="4462208"/>
                  <a:pt x="3178635" y="4471679"/>
                  <a:pt x="3183147" y="4479574"/>
                </a:cubicBezTo>
                <a:cubicBezTo>
                  <a:pt x="3190280" y="4492057"/>
                  <a:pt x="3200400" y="4502577"/>
                  <a:pt x="3209026" y="4514079"/>
                </a:cubicBezTo>
                <a:cubicBezTo>
                  <a:pt x="3211901" y="4525581"/>
                  <a:pt x="3213092" y="4537641"/>
                  <a:pt x="3217652" y="4548585"/>
                </a:cubicBezTo>
                <a:cubicBezTo>
                  <a:pt x="3227544" y="4572326"/>
                  <a:pt x="3240656" y="4594592"/>
                  <a:pt x="3252158" y="4617596"/>
                </a:cubicBezTo>
                <a:cubicBezTo>
                  <a:pt x="3257909" y="4629098"/>
                  <a:pt x="3265344" y="4639902"/>
                  <a:pt x="3269411" y="4652102"/>
                </a:cubicBezTo>
                <a:cubicBezTo>
                  <a:pt x="3283551" y="4694521"/>
                  <a:pt x="3283608" y="4702824"/>
                  <a:pt x="3303917" y="4738366"/>
                </a:cubicBezTo>
                <a:cubicBezTo>
                  <a:pt x="3309061" y="4747368"/>
                  <a:pt x="3316533" y="4754972"/>
                  <a:pt x="3321169" y="4764245"/>
                </a:cubicBezTo>
                <a:cubicBezTo>
                  <a:pt x="3325236" y="4772378"/>
                  <a:pt x="3326214" y="4781767"/>
                  <a:pt x="3329796" y="4790125"/>
                </a:cubicBezTo>
                <a:cubicBezTo>
                  <a:pt x="3344611" y="4824693"/>
                  <a:pt x="3347582" y="4818137"/>
                  <a:pt x="3355675" y="4850510"/>
                </a:cubicBezTo>
                <a:lnTo>
                  <a:pt x="3372928" y="4919521"/>
                </a:lnTo>
                <a:cubicBezTo>
                  <a:pt x="3369656" y="4960420"/>
                  <a:pt x="3385250" y="5104127"/>
                  <a:pt x="3338422" y="5169687"/>
                </a:cubicBezTo>
                <a:cubicBezTo>
                  <a:pt x="3331331" y="5179614"/>
                  <a:pt x="3321169" y="5186940"/>
                  <a:pt x="3312543" y="5195566"/>
                </a:cubicBezTo>
                <a:cubicBezTo>
                  <a:pt x="3297383" y="5241046"/>
                  <a:pt x="3313937" y="5204245"/>
                  <a:pt x="3278037" y="5247325"/>
                </a:cubicBezTo>
                <a:cubicBezTo>
                  <a:pt x="3242094" y="5290457"/>
                  <a:pt x="3282352" y="5258826"/>
                  <a:pt x="3234905" y="5290457"/>
                </a:cubicBezTo>
                <a:cubicBezTo>
                  <a:pt x="3229154" y="5299083"/>
                  <a:pt x="3225454" y="5309509"/>
                  <a:pt x="3217652" y="5316336"/>
                </a:cubicBezTo>
                <a:cubicBezTo>
                  <a:pt x="3176485" y="5352357"/>
                  <a:pt x="3163004" y="5351804"/>
                  <a:pt x="3114135" y="5368094"/>
                </a:cubicBezTo>
                <a:lnTo>
                  <a:pt x="3062377" y="5385347"/>
                </a:lnTo>
                <a:cubicBezTo>
                  <a:pt x="3053751" y="5388223"/>
                  <a:pt x="3045320" y="5391769"/>
                  <a:pt x="3036498" y="5393974"/>
                </a:cubicBezTo>
                <a:cubicBezTo>
                  <a:pt x="2993171" y="5404805"/>
                  <a:pt x="3013240" y="5398851"/>
                  <a:pt x="2976113" y="5411226"/>
                </a:cubicBezTo>
                <a:cubicBezTo>
                  <a:pt x="2878282" y="5407965"/>
                  <a:pt x="2749927" y="5434841"/>
                  <a:pt x="2656935" y="5376721"/>
                </a:cubicBezTo>
                <a:cubicBezTo>
                  <a:pt x="2644743" y="5369101"/>
                  <a:pt x="2633250" y="5360309"/>
                  <a:pt x="2622430" y="5350842"/>
                </a:cubicBezTo>
                <a:cubicBezTo>
                  <a:pt x="2610188" y="5340131"/>
                  <a:pt x="2599426" y="5327838"/>
                  <a:pt x="2587924" y="5316336"/>
                </a:cubicBezTo>
                <a:cubicBezTo>
                  <a:pt x="2585049" y="5307710"/>
                  <a:pt x="2582880" y="5298815"/>
                  <a:pt x="2579298" y="5290457"/>
                </a:cubicBezTo>
                <a:cubicBezTo>
                  <a:pt x="2547314" y="5215826"/>
                  <a:pt x="2573653" y="5290772"/>
                  <a:pt x="2553418" y="5230072"/>
                </a:cubicBezTo>
                <a:cubicBezTo>
                  <a:pt x="2540176" y="5057913"/>
                  <a:pt x="2539532" y="5103815"/>
                  <a:pt x="2553418" y="4867762"/>
                </a:cubicBezTo>
                <a:cubicBezTo>
                  <a:pt x="2554279" y="4853125"/>
                  <a:pt x="2559422" y="4839056"/>
                  <a:pt x="2562045" y="4824630"/>
                </a:cubicBezTo>
                <a:cubicBezTo>
                  <a:pt x="2565833" y="4803797"/>
                  <a:pt x="2568432" y="4768725"/>
                  <a:pt x="2579298" y="4746993"/>
                </a:cubicBezTo>
                <a:cubicBezTo>
                  <a:pt x="2583935" y="4737720"/>
                  <a:pt x="2590800" y="4729740"/>
                  <a:pt x="2596551" y="4721113"/>
                </a:cubicBezTo>
                <a:cubicBezTo>
                  <a:pt x="2605093" y="4695485"/>
                  <a:pt x="2610550" y="4663982"/>
                  <a:pt x="2631056" y="4643476"/>
                </a:cubicBezTo>
                <a:cubicBezTo>
                  <a:pt x="2638387" y="4636145"/>
                  <a:pt x="2648309" y="4631974"/>
                  <a:pt x="2656935" y="4626223"/>
                </a:cubicBezTo>
                <a:cubicBezTo>
                  <a:pt x="2659811" y="4614721"/>
                  <a:pt x="2660260" y="4602321"/>
                  <a:pt x="2665562" y="4591717"/>
                </a:cubicBezTo>
                <a:cubicBezTo>
                  <a:pt x="2674835" y="4573171"/>
                  <a:pt x="2700068" y="4539959"/>
                  <a:pt x="2700068" y="4539959"/>
                </a:cubicBezTo>
                <a:cubicBezTo>
                  <a:pt x="2702943" y="4531332"/>
                  <a:pt x="2704627" y="4522212"/>
                  <a:pt x="2708694" y="4514079"/>
                </a:cubicBezTo>
                <a:cubicBezTo>
                  <a:pt x="2716650" y="4498166"/>
                  <a:pt x="2737518" y="4471860"/>
                  <a:pt x="2751826" y="4462321"/>
                </a:cubicBezTo>
                <a:cubicBezTo>
                  <a:pt x="2759392" y="4457277"/>
                  <a:pt x="2769079" y="4456570"/>
                  <a:pt x="2777705" y="4453694"/>
                </a:cubicBezTo>
                <a:cubicBezTo>
                  <a:pt x="2860270" y="4371132"/>
                  <a:pt x="2754554" y="4469128"/>
                  <a:pt x="2829464" y="4419189"/>
                </a:cubicBezTo>
                <a:cubicBezTo>
                  <a:pt x="2839615" y="4412422"/>
                  <a:pt x="2845192" y="4400077"/>
                  <a:pt x="2855343" y="4393310"/>
                </a:cubicBezTo>
                <a:cubicBezTo>
                  <a:pt x="2862909" y="4388266"/>
                  <a:pt x="2873089" y="4388750"/>
                  <a:pt x="2881222" y="4384683"/>
                </a:cubicBezTo>
                <a:cubicBezTo>
                  <a:pt x="2931634" y="4359476"/>
                  <a:pt x="2882384" y="4373260"/>
                  <a:pt x="2932981" y="4358804"/>
                </a:cubicBezTo>
                <a:cubicBezTo>
                  <a:pt x="2944381" y="4355547"/>
                  <a:pt x="2956130" y="4353584"/>
                  <a:pt x="2967486" y="4350177"/>
                </a:cubicBezTo>
                <a:cubicBezTo>
                  <a:pt x="2984905" y="4344951"/>
                  <a:pt x="3019245" y="4332925"/>
                  <a:pt x="3019245" y="4332925"/>
                </a:cubicBezTo>
                <a:cubicBezTo>
                  <a:pt x="3074797" y="4334468"/>
                  <a:pt x="3281338" y="4328408"/>
                  <a:pt x="3390181" y="4350177"/>
                </a:cubicBezTo>
                <a:cubicBezTo>
                  <a:pt x="3399097" y="4351960"/>
                  <a:pt x="3407144" y="4357021"/>
                  <a:pt x="3416060" y="4358804"/>
                </a:cubicBezTo>
                <a:cubicBezTo>
                  <a:pt x="3443451" y="4364282"/>
                  <a:pt x="3499666" y="4368923"/>
                  <a:pt x="3528203" y="4376057"/>
                </a:cubicBezTo>
                <a:cubicBezTo>
                  <a:pt x="3545846" y="4380468"/>
                  <a:pt x="3562129" y="4389744"/>
                  <a:pt x="3579962" y="4393310"/>
                </a:cubicBezTo>
                <a:cubicBezTo>
                  <a:pt x="3594339" y="4396185"/>
                  <a:pt x="3608781" y="4398756"/>
                  <a:pt x="3623094" y="4401936"/>
                </a:cubicBezTo>
                <a:cubicBezTo>
                  <a:pt x="3634668" y="4404508"/>
                  <a:pt x="3645974" y="4408237"/>
                  <a:pt x="3657600" y="4410562"/>
                </a:cubicBezTo>
                <a:cubicBezTo>
                  <a:pt x="3674751" y="4413992"/>
                  <a:pt x="3692390" y="4414947"/>
                  <a:pt x="3709358" y="4419189"/>
                </a:cubicBezTo>
                <a:cubicBezTo>
                  <a:pt x="3727001" y="4423600"/>
                  <a:pt x="3743864" y="4430691"/>
                  <a:pt x="3761117" y="4436442"/>
                </a:cubicBezTo>
                <a:lnTo>
                  <a:pt x="3786996" y="4445068"/>
                </a:lnTo>
                <a:cubicBezTo>
                  <a:pt x="3795622" y="4447943"/>
                  <a:pt x="3804742" y="4449628"/>
                  <a:pt x="3812875" y="4453694"/>
                </a:cubicBezTo>
                <a:cubicBezTo>
                  <a:pt x="3829866" y="4462190"/>
                  <a:pt x="3853317" y="4475948"/>
                  <a:pt x="3873260" y="4479574"/>
                </a:cubicBezTo>
                <a:cubicBezTo>
                  <a:pt x="3896069" y="4483721"/>
                  <a:pt x="3919267" y="4485325"/>
                  <a:pt x="3942271" y="4488200"/>
                </a:cubicBezTo>
                <a:cubicBezTo>
                  <a:pt x="4042913" y="4485325"/>
                  <a:pt x="4143652" y="4484866"/>
                  <a:pt x="4244196" y="4479574"/>
                </a:cubicBezTo>
                <a:cubicBezTo>
                  <a:pt x="4271820" y="4478120"/>
                  <a:pt x="4271734" y="4464074"/>
                  <a:pt x="4295954" y="4453694"/>
                </a:cubicBezTo>
                <a:cubicBezTo>
                  <a:pt x="4306851" y="4449024"/>
                  <a:pt x="4318958" y="4447943"/>
                  <a:pt x="4330460" y="4445068"/>
                </a:cubicBezTo>
                <a:cubicBezTo>
                  <a:pt x="4393499" y="4403041"/>
                  <a:pt x="4314246" y="4454332"/>
                  <a:pt x="4390845" y="4410562"/>
                </a:cubicBezTo>
                <a:cubicBezTo>
                  <a:pt x="4399847" y="4405418"/>
                  <a:pt x="4407722" y="4398454"/>
                  <a:pt x="4416724" y="4393310"/>
                </a:cubicBezTo>
                <a:cubicBezTo>
                  <a:pt x="4460909" y="4368062"/>
                  <a:pt x="4444498" y="4385523"/>
                  <a:pt x="4485735" y="4350177"/>
                </a:cubicBezTo>
                <a:cubicBezTo>
                  <a:pt x="4494998" y="4342237"/>
                  <a:pt x="4502243" y="4332108"/>
                  <a:pt x="4511615" y="4324298"/>
                </a:cubicBezTo>
                <a:cubicBezTo>
                  <a:pt x="4519580" y="4317661"/>
                  <a:pt x="4530163" y="4314376"/>
                  <a:pt x="4537494" y="4307045"/>
                </a:cubicBezTo>
                <a:cubicBezTo>
                  <a:pt x="4601693" y="4242846"/>
                  <a:pt x="4528263" y="4295947"/>
                  <a:pt x="4589252" y="4255287"/>
                </a:cubicBezTo>
                <a:cubicBezTo>
                  <a:pt x="4608075" y="4198824"/>
                  <a:pt x="4581933" y="4254242"/>
                  <a:pt x="4623758" y="4220781"/>
                </a:cubicBezTo>
                <a:cubicBezTo>
                  <a:pt x="4631854" y="4214304"/>
                  <a:pt x="4633680" y="4202233"/>
                  <a:pt x="4641011" y="4194902"/>
                </a:cubicBezTo>
                <a:cubicBezTo>
                  <a:pt x="4648342" y="4187571"/>
                  <a:pt x="4659141" y="4184537"/>
                  <a:pt x="4666890" y="4177649"/>
                </a:cubicBezTo>
                <a:cubicBezTo>
                  <a:pt x="4685126" y="4161439"/>
                  <a:pt x="4705115" y="4146193"/>
                  <a:pt x="4718649" y="4125891"/>
                </a:cubicBezTo>
                <a:cubicBezTo>
                  <a:pt x="4742668" y="4089860"/>
                  <a:pt x="4728570" y="4107342"/>
                  <a:pt x="4761781" y="4074132"/>
                </a:cubicBezTo>
                <a:cubicBezTo>
                  <a:pt x="4764656" y="4065506"/>
                  <a:pt x="4765588" y="4055964"/>
                  <a:pt x="4770407" y="4048253"/>
                </a:cubicBezTo>
                <a:cubicBezTo>
                  <a:pt x="4805027" y="3992861"/>
                  <a:pt x="4796868" y="4019952"/>
                  <a:pt x="4830792" y="3979242"/>
                </a:cubicBezTo>
                <a:cubicBezTo>
                  <a:pt x="4845850" y="3961172"/>
                  <a:pt x="4861300" y="3927062"/>
                  <a:pt x="4873924" y="3910230"/>
                </a:cubicBezTo>
                <a:cubicBezTo>
                  <a:pt x="4916523" y="3853431"/>
                  <a:pt x="4889538" y="3922134"/>
                  <a:pt x="4934309" y="3832593"/>
                </a:cubicBezTo>
                <a:cubicBezTo>
                  <a:pt x="4949091" y="3803030"/>
                  <a:pt x="4957945" y="3783117"/>
                  <a:pt x="4977441" y="3754955"/>
                </a:cubicBezTo>
                <a:cubicBezTo>
                  <a:pt x="4993809" y="3731313"/>
                  <a:pt x="5029200" y="3685943"/>
                  <a:pt x="5029200" y="3685943"/>
                </a:cubicBezTo>
                <a:cubicBezTo>
                  <a:pt x="5049710" y="3624412"/>
                  <a:pt x="5020628" y="3698799"/>
                  <a:pt x="5063705" y="3634185"/>
                </a:cubicBezTo>
                <a:cubicBezTo>
                  <a:pt x="5068749" y="3626619"/>
                  <a:pt x="5067513" y="3616017"/>
                  <a:pt x="5072332" y="3608306"/>
                </a:cubicBezTo>
                <a:cubicBezTo>
                  <a:pt x="5082090" y="3592693"/>
                  <a:pt x="5095335" y="3579551"/>
                  <a:pt x="5106837" y="3565174"/>
                </a:cubicBezTo>
                <a:cubicBezTo>
                  <a:pt x="5133773" y="3484369"/>
                  <a:pt x="5089647" y="3603884"/>
                  <a:pt x="5141343" y="3513415"/>
                </a:cubicBezTo>
                <a:cubicBezTo>
                  <a:pt x="5147225" y="3503121"/>
                  <a:pt x="5146712" y="3490309"/>
                  <a:pt x="5149969" y="3478910"/>
                </a:cubicBezTo>
                <a:cubicBezTo>
                  <a:pt x="5158898" y="3447660"/>
                  <a:pt x="5156946" y="3455505"/>
                  <a:pt x="5175849" y="3427151"/>
                </a:cubicBezTo>
                <a:cubicBezTo>
                  <a:pt x="5181600" y="3407023"/>
                  <a:pt x="5186945" y="3386774"/>
                  <a:pt x="5193101" y="3366766"/>
                </a:cubicBezTo>
                <a:cubicBezTo>
                  <a:pt x="5203103" y="3334259"/>
                  <a:pt x="5213114" y="3312768"/>
                  <a:pt x="5218981" y="3280502"/>
                </a:cubicBezTo>
                <a:cubicBezTo>
                  <a:pt x="5222618" y="3260497"/>
                  <a:pt x="5224732" y="3240245"/>
                  <a:pt x="5227607" y="3220117"/>
                </a:cubicBezTo>
                <a:cubicBezTo>
                  <a:pt x="5224732" y="3128102"/>
                  <a:pt x="5224233" y="3035982"/>
                  <a:pt x="5218981" y="2944072"/>
                </a:cubicBezTo>
                <a:cubicBezTo>
                  <a:pt x="5218462" y="2934994"/>
                  <a:pt x="5214117" y="2926471"/>
                  <a:pt x="5210354" y="2918193"/>
                </a:cubicBezTo>
                <a:cubicBezTo>
                  <a:pt x="5190766" y="2875099"/>
                  <a:pt x="5182233" y="2856394"/>
                  <a:pt x="5158596" y="2823302"/>
                </a:cubicBezTo>
                <a:cubicBezTo>
                  <a:pt x="5150239" y="2811603"/>
                  <a:pt x="5140962" y="2800574"/>
                  <a:pt x="5132717" y="2788796"/>
                </a:cubicBezTo>
                <a:cubicBezTo>
                  <a:pt x="5120826" y="2771809"/>
                  <a:pt x="5109713" y="2754291"/>
                  <a:pt x="5098211" y="2737038"/>
                </a:cubicBezTo>
                <a:cubicBezTo>
                  <a:pt x="5092460" y="2728412"/>
                  <a:pt x="5087178" y="2719453"/>
                  <a:pt x="5080958" y="2711159"/>
                </a:cubicBezTo>
                <a:cubicBezTo>
                  <a:pt x="5063705" y="2688155"/>
                  <a:pt x="5049533" y="2662479"/>
                  <a:pt x="5029200" y="2642147"/>
                </a:cubicBezTo>
                <a:lnTo>
                  <a:pt x="4994694" y="2607642"/>
                </a:lnTo>
                <a:cubicBezTo>
                  <a:pt x="4991819" y="2599015"/>
                  <a:pt x="4991889" y="2588748"/>
                  <a:pt x="4986068" y="2581762"/>
                </a:cubicBezTo>
                <a:cubicBezTo>
                  <a:pt x="4962638" y="2553646"/>
                  <a:pt x="4934309" y="2530004"/>
                  <a:pt x="4908430" y="2504125"/>
                </a:cubicBezTo>
                <a:cubicBezTo>
                  <a:pt x="4899803" y="2495498"/>
                  <a:pt x="4889871" y="2488005"/>
                  <a:pt x="4882551" y="2478245"/>
                </a:cubicBezTo>
                <a:cubicBezTo>
                  <a:pt x="4809221" y="2380476"/>
                  <a:pt x="4928566" y="2532887"/>
                  <a:pt x="4787660" y="2391981"/>
                </a:cubicBezTo>
                <a:cubicBezTo>
                  <a:pt x="4758158" y="2362479"/>
                  <a:pt x="4732154" y="2334035"/>
                  <a:pt x="4692769" y="2314343"/>
                </a:cubicBezTo>
                <a:cubicBezTo>
                  <a:pt x="4681267" y="2308592"/>
                  <a:pt x="4669429" y="2303471"/>
                  <a:pt x="4658264" y="2297091"/>
                </a:cubicBezTo>
                <a:cubicBezTo>
                  <a:pt x="4649262" y="2291947"/>
                  <a:pt x="4641177" y="2285333"/>
                  <a:pt x="4632385" y="2279838"/>
                </a:cubicBezTo>
                <a:cubicBezTo>
                  <a:pt x="4618167" y="2270952"/>
                  <a:pt x="4603470" y="2262845"/>
                  <a:pt x="4589252" y="2253959"/>
                </a:cubicBezTo>
                <a:cubicBezTo>
                  <a:pt x="4580460" y="2248464"/>
                  <a:pt x="4572375" y="2241850"/>
                  <a:pt x="4563373" y="2236706"/>
                </a:cubicBezTo>
                <a:cubicBezTo>
                  <a:pt x="4538420" y="2222447"/>
                  <a:pt x="4512626" y="2212284"/>
                  <a:pt x="4485735" y="2202200"/>
                </a:cubicBezTo>
                <a:cubicBezTo>
                  <a:pt x="4477221" y="2199007"/>
                  <a:pt x="4468214" y="2197156"/>
                  <a:pt x="4459856" y="2193574"/>
                </a:cubicBezTo>
                <a:cubicBezTo>
                  <a:pt x="4448036" y="2188508"/>
                  <a:pt x="4437550" y="2180388"/>
                  <a:pt x="4425351" y="2176321"/>
                </a:cubicBezTo>
                <a:cubicBezTo>
                  <a:pt x="4411441" y="2171684"/>
                  <a:pt x="4396262" y="2171907"/>
                  <a:pt x="4382218" y="2167694"/>
                </a:cubicBezTo>
                <a:cubicBezTo>
                  <a:pt x="4367386" y="2163245"/>
                  <a:pt x="4353585" y="2155879"/>
                  <a:pt x="4339086" y="2150442"/>
                </a:cubicBezTo>
                <a:cubicBezTo>
                  <a:pt x="4330572" y="2147249"/>
                  <a:pt x="4321950" y="2144313"/>
                  <a:pt x="4313207" y="2141815"/>
                </a:cubicBezTo>
                <a:cubicBezTo>
                  <a:pt x="4284793" y="2133697"/>
                  <a:pt x="4265201" y="2130489"/>
                  <a:pt x="4235569" y="2124562"/>
                </a:cubicBezTo>
                <a:cubicBezTo>
                  <a:pt x="4226943" y="2118811"/>
                  <a:pt x="4219433" y="2110853"/>
                  <a:pt x="4209690" y="2107310"/>
                </a:cubicBezTo>
                <a:cubicBezTo>
                  <a:pt x="4129756" y="2078243"/>
                  <a:pt x="4161889" y="2099814"/>
                  <a:pt x="4097547" y="2081430"/>
                </a:cubicBezTo>
                <a:cubicBezTo>
                  <a:pt x="3968401" y="2044531"/>
                  <a:pt x="4072060" y="2062070"/>
                  <a:pt x="3950898" y="2046925"/>
                </a:cubicBezTo>
                <a:cubicBezTo>
                  <a:pt x="3755281" y="2050616"/>
                  <a:pt x="3424021" y="2064357"/>
                  <a:pt x="3209026" y="2046925"/>
                </a:cubicBezTo>
                <a:cubicBezTo>
                  <a:pt x="3196208" y="2045886"/>
                  <a:pt x="3186460" y="2034448"/>
                  <a:pt x="3174520" y="2029672"/>
                </a:cubicBezTo>
                <a:cubicBezTo>
                  <a:pt x="3157635" y="2022918"/>
                  <a:pt x="3138356" y="2021776"/>
                  <a:pt x="3122762" y="2012419"/>
                </a:cubicBezTo>
                <a:cubicBezTo>
                  <a:pt x="3071833" y="1981862"/>
                  <a:pt x="3095536" y="1991842"/>
                  <a:pt x="3053751" y="1977913"/>
                </a:cubicBezTo>
                <a:cubicBezTo>
                  <a:pt x="3038004" y="1966103"/>
                  <a:pt x="2980228" y="1921775"/>
                  <a:pt x="2967486" y="1917528"/>
                </a:cubicBezTo>
                <a:lnTo>
                  <a:pt x="2941607" y="1908902"/>
                </a:lnTo>
                <a:cubicBezTo>
                  <a:pt x="2900532" y="1881518"/>
                  <a:pt x="2889177" y="1872403"/>
                  <a:pt x="2829464" y="1848517"/>
                </a:cubicBezTo>
                <a:cubicBezTo>
                  <a:pt x="2815087" y="1842766"/>
                  <a:pt x="2799926" y="1838679"/>
                  <a:pt x="2786332" y="1831264"/>
                </a:cubicBezTo>
                <a:cubicBezTo>
                  <a:pt x="2768128" y="1821335"/>
                  <a:pt x="2752699" y="1806829"/>
                  <a:pt x="2734573" y="1796759"/>
                </a:cubicBezTo>
                <a:cubicBezTo>
                  <a:pt x="2726624" y="1792343"/>
                  <a:pt x="2716827" y="1792199"/>
                  <a:pt x="2708694" y="1788132"/>
                </a:cubicBezTo>
                <a:cubicBezTo>
                  <a:pt x="2676809" y="1772189"/>
                  <a:pt x="2667061" y="1762111"/>
                  <a:pt x="2639683" y="1745000"/>
                </a:cubicBezTo>
                <a:cubicBezTo>
                  <a:pt x="2625465" y="1736114"/>
                  <a:pt x="2611270" y="1727150"/>
                  <a:pt x="2596551" y="1719121"/>
                </a:cubicBezTo>
                <a:cubicBezTo>
                  <a:pt x="2579617" y="1709884"/>
                  <a:pt x="2561654" y="1702610"/>
                  <a:pt x="2544792" y="1693242"/>
                </a:cubicBezTo>
                <a:cubicBezTo>
                  <a:pt x="2535729" y="1688207"/>
                  <a:pt x="2527915" y="1681133"/>
                  <a:pt x="2518913" y="1675989"/>
                </a:cubicBezTo>
                <a:cubicBezTo>
                  <a:pt x="2472708" y="1649586"/>
                  <a:pt x="2497063" y="1669508"/>
                  <a:pt x="2458528" y="1641483"/>
                </a:cubicBezTo>
                <a:cubicBezTo>
                  <a:pt x="2435273" y="1624570"/>
                  <a:pt x="2409850" y="1610058"/>
                  <a:pt x="2389517" y="1589725"/>
                </a:cubicBezTo>
                <a:cubicBezTo>
                  <a:pt x="2380890" y="1581098"/>
                  <a:pt x="2373009" y="1571655"/>
                  <a:pt x="2363637" y="1563845"/>
                </a:cubicBezTo>
                <a:cubicBezTo>
                  <a:pt x="2326620" y="1532998"/>
                  <a:pt x="2346250" y="1561959"/>
                  <a:pt x="2311879" y="1520713"/>
                </a:cubicBezTo>
                <a:cubicBezTo>
                  <a:pt x="2305242" y="1512748"/>
                  <a:pt x="2300652" y="1503270"/>
                  <a:pt x="2294626" y="1494834"/>
                </a:cubicBezTo>
                <a:cubicBezTo>
                  <a:pt x="2286269" y="1483135"/>
                  <a:pt x="2277104" y="1472027"/>
                  <a:pt x="2268747" y="1460328"/>
                </a:cubicBezTo>
                <a:cubicBezTo>
                  <a:pt x="2262721" y="1451892"/>
                  <a:pt x="2258131" y="1442414"/>
                  <a:pt x="2251494" y="1434449"/>
                </a:cubicBezTo>
                <a:cubicBezTo>
                  <a:pt x="2243684" y="1425077"/>
                  <a:pt x="2234241" y="1417196"/>
                  <a:pt x="2225615" y="1408570"/>
                </a:cubicBezTo>
                <a:cubicBezTo>
                  <a:pt x="2219864" y="1391317"/>
                  <a:pt x="2216495" y="1373077"/>
                  <a:pt x="2208362" y="1356811"/>
                </a:cubicBezTo>
                <a:cubicBezTo>
                  <a:pt x="2202611" y="1345309"/>
                  <a:pt x="2195885" y="1334246"/>
                  <a:pt x="2191109" y="1322306"/>
                </a:cubicBezTo>
                <a:cubicBezTo>
                  <a:pt x="2182306" y="1300298"/>
                  <a:pt x="2170314" y="1261464"/>
                  <a:pt x="2165230" y="1236042"/>
                </a:cubicBezTo>
                <a:cubicBezTo>
                  <a:pt x="2161800" y="1218891"/>
                  <a:pt x="2159479" y="1201536"/>
                  <a:pt x="2156603" y="1184283"/>
                </a:cubicBezTo>
                <a:cubicBezTo>
                  <a:pt x="2159479" y="1089392"/>
                  <a:pt x="2160240" y="994414"/>
                  <a:pt x="2165230" y="899611"/>
                </a:cubicBezTo>
                <a:cubicBezTo>
                  <a:pt x="2166001" y="884969"/>
                  <a:pt x="2170675" y="870792"/>
                  <a:pt x="2173856" y="856479"/>
                </a:cubicBezTo>
                <a:cubicBezTo>
                  <a:pt x="2187336" y="795819"/>
                  <a:pt x="2176703" y="846516"/>
                  <a:pt x="2191109" y="796094"/>
                </a:cubicBezTo>
                <a:cubicBezTo>
                  <a:pt x="2194366" y="784694"/>
                  <a:pt x="2194433" y="772193"/>
                  <a:pt x="2199735" y="761589"/>
                </a:cubicBezTo>
                <a:cubicBezTo>
                  <a:pt x="2209008" y="743043"/>
                  <a:pt x="2227684" y="729501"/>
                  <a:pt x="2234241" y="709830"/>
                </a:cubicBezTo>
                <a:lnTo>
                  <a:pt x="2251494" y="658072"/>
                </a:lnTo>
                <a:cubicBezTo>
                  <a:pt x="2254369" y="649446"/>
                  <a:pt x="2255076" y="639759"/>
                  <a:pt x="2260120" y="632193"/>
                </a:cubicBezTo>
                <a:lnTo>
                  <a:pt x="2294626" y="580434"/>
                </a:lnTo>
                <a:cubicBezTo>
                  <a:pt x="2297501" y="571808"/>
                  <a:pt x="2299186" y="562688"/>
                  <a:pt x="2303252" y="554555"/>
                </a:cubicBezTo>
                <a:cubicBezTo>
                  <a:pt x="2307889" y="545282"/>
                  <a:pt x="2316294" y="538150"/>
                  <a:pt x="2320505" y="528676"/>
                </a:cubicBezTo>
                <a:cubicBezTo>
                  <a:pt x="2361568" y="436285"/>
                  <a:pt x="2315965" y="509605"/>
                  <a:pt x="2355011" y="451038"/>
                </a:cubicBezTo>
                <a:cubicBezTo>
                  <a:pt x="2370194" y="405488"/>
                  <a:pt x="2358593" y="432724"/>
                  <a:pt x="2398143" y="373400"/>
                </a:cubicBezTo>
                <a:lnTo>
                  <a:pt x="2415396" y="347521"/>
                </a:lnTo>
                <a:cubicBezTo>
                  <a:pt x="2433349" y="275706"/>
                  <a:pt x="2411488" y="346709"/>
                  <a:pt x="2441275" y="287136"/>
                </a:cubicBezTo>
                <a:cubicBezTo>
                  <a:pt x="2445341" y="279003"/>
                  <a:pt x="2445835" y="269390"/>
                  <a:pt x="2449901" y="261257"/>
                </a:cubicBezTo>
                <a:cubicBezTo>
                  <a:pt x="2454538" y="251984"/>
                  <a:pt x="2462010" y="244379"/>
                  <a:pt x="2467154" y="235377"/>
                </a:cubicBezTo>
                <a:cubicBezTo>
                  <a:pt x="2497431" y="182392"/>
                  <a:pt x="2468134" y="217145"/>
                  <a:pt x="2510286" y="174993"/>
                </a:cubicBezTo>
                <a:cubicBezTo>
                  <a:pt x="2526785" y="125499"/>
                  <a:pt x="2507098" y="171697"/>
                  <a:pt x="2544792" y="123234"/>
                </a:cubicBezTo>
                <a:cubicBezTo>
                  <a:pt x="2617024" y="30366"/>
                  <a:pt x="2546422" y="104354"/>
                  <a:pt x="2605177" y="45596"/>
                </a:cubicBezTo>
                <a:cubicBezTo>
                  <a:pt x="2608052" y="36970"/>
                  <a:pt x="2617870" y="27850"/>
                  <a:pt x="2613803" y="19717"/>
                </a:cubicBezTo>
                <a:cubicBezTo>
                  <a:pt x="2603944" y="0"/>
                  <a:pt x="2571904" y="16431"/>
                  <a:pt x="2562045" y="19717"/>
                </a:cubicBezTo>
                <a:cubicBezTo>
                  <a:pt x="2553419" y="25468"/>
                  <a:pt x="2545439" y="32334"/>
                  <a:pt x="2536166" y="36970"/>
                </a:cubicBezTo>
                <a:cubicBezTo>
                  <a:pt x="2528033" y="41037"/>
                  <a:pt x="2510286" y="36503"/>
                  <a:pt x="2510286" y="45596"/>
                </a:cubicBezTo>
                <a:cubicBezTo>
                  <a:pt x="2510286" y="55964"/>
                  <a:pt x="2527539" y="57098"/>
                  <a:pt x="2536166" y="62849"/>
                </a:cubicBezTo>
                <a:cubicBezTo>
                  <a:pt x="2547668" y="59974"/>
                  <a:pt x="2559774" y="58893"/>
                  <a:pt x="2570671" y="54223"/>
                </a:cubicBezTo>
                <a:cubicBezTo>
                  <a:pt x="2580201" y="50139"/>
                  <a:pt x="2587278" y="41607"/>
                  <a:pt x="2596551" y="36970"/>
                </a:cubicBezTo>
                <a:cubicBezTo>
                  <a:pt x="2604684" y="32903"/>
                  <a:pt x="2613804" y="31219"/>
                  <a:pt x="2622430" y="28343"/>
                </a:cubicBezTo>
                <a:cubicBezTo>
                  <a:pt x="2625305" y="77226"/>
                  <a:pt x="2638502" y="126595"/>
                  <a:pt x="2631056" y="174993"/>
                </a:cubicBezTo>
                <a:cubicBezTo>
                  <a:pt x="2628870" y="189203"/>
                  <a:pt x="2607997" y="154585"/>
                  <a:pt x="2605177" y="140487"/>
                </a:cubicBezTo>
                <a:cubicBezTo>
                  <a:pt x="2596137" y="95285"/>
                  <a:pt x="2599426" y="48472"/>
                  <a:pt x="2596551" y="2464"/>
                </a:cubicBezTo>
                <a:cubicBezTo>
                  <a:pt x="2571956" y="5197"/>
                  <a:pt x="2521936" y="5266"/>
                  <a:pt x="2493034" y="19717"/>
                </a:cubicBezTo>
                <a:cubicBezTo>
                  <a:pt x="2483761" y="24354"/>
                  <a:pt x="2475781" y="31219"/>
                  <a:pt x="2467154" y="36970"/>
                </a:cubicBezTo>
                <a:lnTo>
                  <a:pt x="2518913" y="54223"/>
                </a:lnTo>
                <a:lnTo>
                  <a:pt x="2544792" y="62849"/>
                </a:lnTo>
                <a:cubicBezTo>
                  <a:pt x="2567796" y="59974"/>
                  <a:pt x="2592278" y="62833"/>
                  <a:pt x="2613803" y="54223"/>
                </a:cubicBezTo>
                <a:cubicBezTo>
                  <a:pt x="2623429" y="50372"/>
                  <a:pt x="2631056" y="28343"/>
                  <a:pt x="2631056" y="28343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136561" y="2343248"/>
            <a:ext cx="6695560" cy="4212827"/>
          </a:xfrm>
          <a:custGeom>
            <a:avLst/>
            <a:gdLst>
              <a:gd name="connsiteX0" fmla="*/ 6091711 w 6695560"/>
              <a:gd name="connsiteY0" fmla="*/ 11763 h 4212827"/>
              <a:gd name="connsiteX1" fmla="*/ 6091711 w 6695560"/>
              <a:gd name="connsiteY1" fmla="*/ 123907 h 4212827"/>
              <a:gd name="connsiteX2" fmla="*/ 6074458 w 6695560"/>
              <a:gd name="connsiteY2" fmla="*/ 399952 h 4212827"/>
              <a:gd name="connsiteX3" fmla="*/ 6065831 w 6695560"/>
              <a:gd name="connsiteY3" fmla="*/ 425831 h 4212827"/>
              <a:gd name="connsiteX4" fmla="*/ 6022699 w 6695560"/>
              <a:gd name="connsiteY4" fmla="*/ 477590 h 4212827"/>
              <a:gd name="connsiteX5" fmla="*/ 6005447 w 6695560"/>
              <a:gd name="connsiteY5" fmla="*/ 503469 h 4212827"/>
              <a:gd name="connsiteX6" fmla="*/ 5979567 w 6695560"/>
              <a:gd name="connsiteY6" fmla="*/ 529348 h 4212827"/>
              <a:gd name="connsiteX7" fmla="*/ 5962314 w 6695560"/>
              <a:gd name="connsiteY7" fmla="*/ 555227 h 4212827"/>
              <a:gd name="connsiteX8" fmla="*/ 5936435 w 6695560"/>
              <a:gd name="connsiteY8" fmla="*/ 572480 h 4212827"/>
              <a:gd name="connsiteX9" fmla="*/ 5910556 w 6695560"/>
              <a:gd name="connsiteY9" fmla="*/ 598360 h 4212827"/>
              <a:gd name="connsiteX10" fmla="*/ 5884677 w 6695560"/>
              <a:gd name="connsiteY10" fmla="*/ 615612 h 4212827"/>
              <a:gd name="connsiteX11" fmla="*/ 5858797 w 6695560"/>
              <a:gd name="connsiteY11" fmla="*/ 641492 h 4212827"/>
              <a:gd name="connsiteX12" fmla="*/ 5807039 w 6695560"/>
              <a:gd name="connsiteY12" fmla="*/ 667371 h 4212827"/>
              <a:gd name="connsiteX13" fmla="*/ 5781160 w 6695560"/>
              <a:gd name="connsiteY13" fmla="*/ 684624 h 4212827"/>
              <a:gd name="connsiteX14" fmla="*/ 5729401 w 6695560"/>
              <a:gd name="connsiteY14" fmla="*/ 701877 h 4212827"/>
              <a:gd name="connsiteX15" fmla="*/ 5677643 w 6695560"/>
              <a:gd name="connsiteY15" fmla="*/ 719129 h 4212827"/>
              <a:gd name="connsiteX16" fmla="*/ 5651764 w 6695560"/>
              <a:gd name="connsiteY16" fmla="*/ 727756 h 4212827"/>
              <a:gd name="connsiteX17" fmla="*/ 5625884 w 6695560"/>
              <a:gd name="connsiteY17" fmla="*/ 736382 h 4212827"/>
              <a:gd name="connsiteX18" fmla="*/ 5229069 w 6695560"/>
              <a:gd name="connsiteY18" fmla="*/ 727756 h 4212827"/>
              <a:gd name="connsiteX19" fmla="*/ 5142805 w 6695560"/>
              <a:gd name="connsiteY19" fmla="*/ 710503 h 4212827"/>
              <a:gd name="connsiteX20" fmla="*/ 5091047 w 6695560"/>
              <a:gd name="connsiteY20" fmla="*/ 693250 h 4212827"/>
              <a:gd name="connsiteX21" fmla="*/ 5047914 w 6695560"/>
              <a:gd name="connsiteY21" fmla="*/ 684624 h 4212827"/>
              <a:gd name="connsiteX22" fmla="*/ 5022035 w 6695560"/>
              <a:gd name="connsiteY22" fmla="*/ 675997 h 4212827"/>
              <a:gd name="connsiteX23" fmla="*/ 4970277 w 6695560"/>
              <a:gd name="connsiteY23" fmla="*/ 667371 h 4212827"/>
              <a:gd name="connsiteX24" fmla="*/ 4884013 w 6695560"/>
              <a:gd name="connsiteY24" fmla="*/ 641492 h 4212827"/>
              <a:gd name="connsiteX25" fmla="*/ 4858133 w 6695560"/>
              <a:gd name="connsiteY25" fmla="*/ 632865 h 4212827"/>
              <a:gd name="connsiteX26" fmla="*/ 4754616 w 6695560"/>
              <a:gd name="connsiteY26" fmla="*/ 615612 h 4212827"/>
              <a:gd name="connsiteX27" fmla="*/ 4668352 w 6695560"/>
              <a:gd name="connsiteY27" fmla="*/ 589733 h 4212827"/>
              <a:gd name="connsiteX28" fmla="*/ 4582088 w 6695560"/>
              <a:gd name="connsiteY28" fmla="*/ 572480 h 4212827"/>
              <a:gd name="connsiteX29" fmla="*/ 4556209 w 6695560"/>
              <a:gd name="connsiteY29" fmla="*/ 563854 h 4212827"/>
              <a:gd name="connsiteX30" fmla="*/ 4469945 w 6695560"/>
              <a:gd name="connsiteY30" fmla="*/ 555227 h 4212827"/>
              <a:gd name="connsiteX31" fmla="*/ 4375054 w 6695560"/>
              <a:gd name="connsiteY31" fmla="*/ 537975 h 4212827"/>
              <a:gd name="connsiteX32" fmla="*/ 4228405 w 6695560"/>
              <a:gd name="connsiteY32" fmla="*/ 520722 h 4212827"/>
              <a:gd name="connsiteX33" fmla="*/ 4168020 w 6695560"/>
              <a:gd name="connsiteY33" fmla="*/ 503469 h 4212827"/>
              <a:gd name="connsiteX34" fmla="*/ 4012745 w 6695560"/>
              <a:gd name="connsiteY34" fmla="*/ 494843 h 4212827"/>
              <a:gd name="connsiteX35" fmla="*/ 3935107 w 6695560"/>
              <a:gd name="connsiteY35" fmla="*/ 503469 h 4212827"/>
              <a:gd name="connsiteX36" fmla="*/ 3874722 w 6695560"/>
              <a:gd name="connsiteY36" fmla="*/ 520722 h 4212827"/>
              <a:gd name="connsiteX37" fmla="*/ 3814337 w 6695560"/>
              <a:gd name="connsiteY37" fmla="*/ 537975 h 4212827"/>
              <a:gd name="connsiteX38" fmla="*/ 3728073 w 6695560"/>
              <a:gd name="connsiteY38" fmla="*/ 581107 h 4212827"/>
              <a:gd name="connsiteX39" fmla="*/ 3710820 w 6695560"/>
              <a:gd name="connsiteY39" fmla="*/ 606986 h 4212827"/>
              <a:gd name="connsiteX40" fmla="*/ 3659062 w 6695560"/>
              <a:gd name="connsiteY40" fmla="*/ 624239 h 4212827"/>
              <a:gd name="connsiteX41" fmla="*/ 3607303 w 6695560"/>
              <a:gd name="connsiteY41" fmla="*/ 658744 h 4212827"/>
              <a:gd name="connsiteX42" fmla="*/ 3555545 w 6695560"/>
              <a:gd name="connsiteY42" fmla="*/ 701877 h 4212827"/>
              <a:gd name="connsiteX43" fmla="*/ 3546918 w 6695560"/>
              <a:gd name="connsiteY43" fmla="*/ 848526 h 4212827"/>
              <a:gd name="connsiteX44" fmla="*/ 3564171 w 6695560"/>
              <a:gd name="connsiteY44" fmla="*/ 874405 h 4212827"/>
              <a:gd name="connsiteX45" fmla="*/ 3615930 w 6695560"/>
              <a:gd name="connsiteY45" fmla="*/ 926163 h 4212827"/>
              <a:gd name="connsiteX46" fmla="*/ 3693567 w 6695560"/>
              <a:gd name="connsiteY46" fmla="*/ 986548 h 4212827"/>
              <a:gd name="connsiteX47" fmla="*/ 3719447 w 6695560"/>
              <a:gd name="connsiteY47" fmla="*/ 1003801 h 4212827"/>
              <a:gd name="connsiteX48" fmla="*/ 3771205 w 6695560"/>
              <a:gd name="connsiteY48" fmla="*/ 1021054 h 4212827"/>
              <a:gd name="connsiteX49" fmla="*/ 3797084 w 6695560"/>
              <a:gd name="connsiteY49" fmla="*/ 1029680 h 4212827"/>
              <a:gd name="connsiteX50" fmla="*/ 3831590 w 6695560"/>
              <a:gd name="connsiteY50" fmla="*/ 1046933 h 4212827"/>
              <a:gd name="connsiteX51" fmla="*/ 3909228 w 6695560"/>
              <a:gd name="connsiteY51" fmla="*/ 1055560 h 4212827"/>
              <a:gd name="connsiteX52" fmla="*/ 3986865 w 6695560"/>
              <a:gd name="connsiteY52" fmla="*/ 1081439 h 4212827"/>
              <a:gd name="connsiteX53" fmla="*/ 4012745 w 6695560"/>
              <a:gd name="connsiteY53" fmla="*/ 1090065 h 4212827"/>
              <a:gd name="connsiteX54" fmla="*/ 4116262 w 6695560"/>
              <a:gd name="connsiteY54" fmla="*/ 1107318 h 4212827"/>
              <a:gd name="connsiteX55" fmla="*/ 4185273 w 6695560"/>
              <a:gd name="connsiteY55" fmla="*/ 1124571 h 4212827"/>
              <a:gd name="connsiteX56" fmla="*/ 4254284 w 6695560"/>
              <a:gd name="connsiteY56" fmla="*/ 1133197 h 4212827"/>
              <a:gd name="connsiteX57" fmla="*/ 4306043 w 6695560"/>
              <a:gd name="connsiteY57" fmla="*/ 1141824 h 4212827"/>
              <a:gd name="connsiteX58" fmla="*/ 4953024 w 6695560"/>
              <a:gd name="connsiteY58" fmla="*/ 1133197 h 4212827"/>
              <a:gd name="connsiteX59" fmla="*/ 4996156 w 6695560"/>
              <a:gd name="connsiteY59" fmla="*/ 1124571 h 4212827"/>
              <a:gd name="connsiteX60" fmla="*/ 5168684 w 6695560"/>
              <a:gd name="connsiteY60" fmla="*/ 1115944 h 4212827"/>
              <a:gd name="connsiteX61" fmla="*/ 5263575 w 6695560"/>
              <a:gd name="connsiteY61" fmla="*/ 1107318 h 4212827"/>
              <a:gd name="connsiteX62" fmla="*/ 5289454 w 6695560"/>
              <a:gd name="connsiteY62" fmla="*/ 1098692 h 4212827"/>
              <a:gd name="connsiteX63" fmla="*/ 5781160 w 6695560"/>
              <a:gd name="connsiteY63" fmla="*/ 1098692 h 4212827"/>
              <a:gd name="connsiteX64" fmla="*/ 5832918 w 6695560"/>
              <a:gd name="connsiteY64" fmla="*/ 1107318 h 4212827"/>
              <a:gd name="connsiteX65" fmla="*/ 5884677 w 6695560"/>
              <a:gd name="connsiteY65" fmla="*/ 1124571 h 4212827"/>
              <a:gd name="connsiteX66" fmla="*/ 5910556 w 6695560"/>
              <a:gd name="connsiteY66" fmla="*/ 1133197 h 4212827"/>
              <a:gd name="connsiteX67" fmla="*/ 5945062 w 6695560"/>
              <a:gd name="connsiteY67" fmla="*/ 1141824 h 4212827"/>
              <a:gd name="connsiteX68" fmla="*/ 5996820 w 6695560"/>
              <a:gd name="connsiteY68" fmla="*/ 1159077 h 4212827"/>
              <a:gd name="connsiteX69" fmla="*/ 6022699 w 6695560"/>
              <a:gd name="connsiteY69" fmla="*/ 1167703 h 4212827"/>
              <a:gd name="connsiteX70" fmla="*/ 6100337 w 6695560"/>
              <a:gd name="connsiteY70" fmla="*/ 1210835 h 4212827"/>
              <a:gd name="connsiteX71" fmla="*/ 6152096 w 6695560"/>
              <a:gd name="connsiteY71" fmla="*/ 1228088 h 4212827"/>
              <a:gd name="connsiteX72" fmla="*/ 6177975 w 6695560"/>
              <a:gd name="connsiteY72" fmla="*/ 1245341 h 4212827"/>
              <a:gd name="connsiteX73" fmla="*/ 6203854 w 6695560"/>
              <a:gd name="connsiteY73" fmla="*/ 1253967 h 4212827"/>
              <a:gd name="connsiteX74" fmla="*/ 6238360 w 6695560"/>
              <a:gd name="connsiteY74" fmla="*/ 1271220 h 4212827"/>
              <a:gd name="connsiteX75" fmla="*/ 6290118 w 6695560"/>
              <a:gd name="connsiteY75" fmla="*/ 1314352 h 4212827"/>
              <a:gd name="connsiteX76" fmla="*/ 6315997 w 6695560"/>
              <a:gd name="connsiteY76" fmla="*/ 1331605 h 4212827"/>
              <a:gd name="connsiteX77" fmla="*/ 6333250 w 6695560"/>
              <a:gd name="connsiteY77" fmla="*/ 1357484 h 4212827"/>
              <a:gd name="connsiteX78" fmla="*/ 6385009 w 6695560"/>
              <a:gd name="connsiteY78" fmla="*/ 1391990 h 4212827"/>
              <a:gd name="connsiteX79" fmla="*/ 6410888 w 6695560"/>
              <a:gd name="connsiteY79" fmla="*/ 1409243 h 4212827"/>
              <a:gd name="connsiteX80" fmla="*/ 6436767 w 6695560"/>
              <a:gd name="connsiteY80" fmla="*/ 1435122 h 4212827"/>
              <a:gd name="connsiteX81" fmla="*/ 6454020 w 6695560"/>
              <a:gd name="connsiteY81" fmla="*/ 1461001 h 4212827"/>
              <a:gd name="connsiteX82" fmla="*/ 6479899 w 6695560"/>
              <a:gd name="connsiteY82" fmla="*/ 1478254 h 4212827"/>
              <a:gd name="connsiteX83" fmla="*/ 6531658 w 6695560"/>
              <a:gd name="connsiteY83" fmla="*/ 1530012 h 4212827"/>
              <a:gd name="connsiteX84" fmla="*/ 6557537 w 6695560"/>
              <a:gd name="connsiteY84" fmla="*/ 1555892 h 4212827"/>
              <a:gd name="connsiteX85" fmla="*/ 6600669 w 6695560"/>
              <a:gd name="connsiteY85" fmla="*/ 1616277 h 4212827"/>
              <a:gd name="connsiteX86" fmla="*/ 6626548 w 6695560"/>
              <a:gd name="connsiteY86" fmla="*/ 1650782 h 4212827"/>
              <a:gd name="connsiteX87" fmla="*/ 6635175 w 6695560"/>
              <a:gd name="connsiteY87" fmla="*/ 1676661 h 4212827"/>
              <a:gd name="connsiteX88" fmla="*/ 6669681 w 6695560"/>
              <a:gd name="connsiteY88" fmla="*/ 1728420 h 4212827"/>
              <a:gd name="connsiteX89" fmla="*/ 6695560 w 6695560"/>
              <a:gd name="connsiteY89" fmla="*/ 1840563 h 4212827"/>
              <a:gd name="connsiteX90" fmla="*/ 6686933 w 6695560"/>
              <a:gd name="connsiteY90" fmla="*/ 2185620 h 4212827"/>
              <a:gd name="connsiteX91" fmla="*/ 6652428 w 6695560"/>
              <a:gd name="connsiteY91" fmla="*/ 2263258 h 4212827"/>
              <a:gd name="connsiteX92" fmla="*/ 6626548 w 6695560"/>
              <a:gd name="connsiteY92" fmla="*/ 2280510 h 4212827"/>
              <a:gd name="connsiteX93" fmla="*/ 6566164 w 6695560"/>
              <a:gd name="connsiteY93" fmla="*/ 2340895 h 4212827"/>
              <a:gd name="connsiteX94" fmla="*/ 6514405 w 6695560"/>
              <a:gd name="connsiteY94" fmla="*/ 2358148 h 4212827"/>
              <a:gd name="connsiteX95" fmla="*/ 6488526 w 6695560"/>
              <a:gd name="connsiteY95" fmla="*/ 2366775 h 4212827"/>
              <a:gd name="connsiteX96" fmla="*/ 6436767 w 6695560"/>
              <a:gd name="connsiteY96" fmla="*/ 2392654 h 4212827"/>
              <a:gd name="connsiteX97" fmla="*/ 6410888 w 6695560"/>
              <a:gd name="connsiteY97" fmla="*/ 2409907 h 4212827"/>
              <a:gd name="connsiteX98" fmla="*/ 6350503 w 6695560"/>
              <a:gd name="connsiteY98" fmla="*/ 2427160 h 4212827"/>
              <a:gd name="connsiteX99" fmla="*/ 6298745 w 6695560"/>
              <a:gd name="connsiteY99" fmla="*/ 2444412 h 4212827"/>
              <a:gd name="connsiteX100" fmla="*/ 6143469 w 6695560"/>
              <a:gd name="connsiteY100" fmla="*/ 2461665 h 4212827"/>
              <a:gd name="connsiteX101" fmla="*/ 6039952 w 6695560"/>
              <a:gd name="connsiteY101" fmla="*/ 2478918 h 4212827"/>
              <a:gd name="connsiteX102" fmla="*/ 5850171 w 6695560"/>
              <a:gd name="connsiteY102" fmla="*/ 2496171 h 4212827"/>
              <a:gd name="connsiteX103" fmla="*/ 5694896 w 6695560"/>
              <a:gd name="connsiteY103" fmla="*/ 2530677 h 4212827"/>
              <a:gd name="connsiteX104" fmla="*/ 5643137 w 6695560"/>
              <a:gd name="connsiteY104" fmla="*/ 2565182 h 4212827"/>
              <a:gd name="connsiteX105" fmla="*/ 5591379 w 6695560"/>
              <a:gd name="connsiteY105" fmla="*/ 2608314 h 4212827"/>
              <a:gd name="connsiteX106" fmla="*/ 5582752 w 6695560"/>
              <a:gd name="connsiteY106" fmla="*/ 2634194 h 4212827"/>
              <a:gd name="connsiteX107" fmla="*/ 5556873 w 6695560"/>
              <a:gd name="connsiteY107" fmla="*/ 2660073 h 4212827"/>
              <a:gd name="connsiteX108" fmla="*/ 5539620 w 6695560"/>
              <a:gd name="connsiteY108" fmla="*/ 2685952 h 4212827"/>
              <a:gd name="connsiteX109" fmla="*/ 5530994 w 6695560"/>
              <a:gd name="connsiteY109" fmla="*/ 2711831 h 4212827"/>
              <a:gd name="connsiteX110" fmla="*/ 5513741 w 6695560"/>
              <a:gd name="connsiteY110" fmla="*/ 2772216 h 4212827"/>
              <a:gd name="connsiteX111" fmla="*/ 5522367 w 6695560"/>
              <a:gd name="connsiteY111" fmla="*/ 2910239 h 4212827"/>
              <a:gd name="connsiteX112" fmla="*/ 5539620 w 6695560"/>
              <a:gd name="connsiteY112" fmla="*/ 2944744 h 4212827"/>
              <a:gd name="connsiteX113" fmla="*/ 5582752 w 6695560"/>
              <a:gd name="connsiteY113" fmla="*/ 2996503 h 4212827"/>
              <a:gd name="connsiteX114" fmla="*/ 5608631 w 6695560"/>
              <a:gd name="connsiteY114" fmla="*/ 3048261 h 4212827"/>
              <a:gd name="connsiteX115" fmla="*/ 5643137 w 6695560"/>
              <a:gd name="connsiteY115" fmla="*/ 3117273 h 4212827"/>
              <a:gd name="connsiteX116" fmla="*/ 5651764 w 6695560"/>
              <a:gd name="connsiteY116" fmla="*/ 3160405 h 4212827"/>
              <a:gd name="connsiteX117" fmla="*/ 5669016 w 6695560"/>
              <a:gd name="connsiteY117" fmla="*/ 3341560 h 4212827"/>
              <a:gd name="connsiteX118" fmla="*/ 5660390 w 6695560"/>
              <a:gd name="connsiteY118" fmla="*/ 3410571 h 4212827"/>
              <a:gd name="connsiteX119" fmla="*/ 5617258 w 6695560"/>
              <a:gd name="connsiteY119" fmla="*/ 3488209 h 4212827"/>
              <a:gd name="connsiteX120" fmla="*/ 5591379 w 6695560"/>
              <a:gd name="connsiteY120" fmla="*/ 3514088 h 4212827"/>
              <a:gd name="connsiteX121" fmla="*/ 5556873 w 6695560"/>
              <a:gd name="connsiteY121" fmla="*/ 3565846 h 4212827"/>
              <a:gd name="connsiteX122" fmla="*/ 5548247 w 6695560"/>
              <a:gd name="connsiteY122" fmla="*/ 3591726 h 4212827"/>
              <a:gd name="connsiteX123" fmla="*/ 5522367 w 6695560"/>
              <a:gd name="connsiteY123" fmla="*/ 3617605 h 4212827"/>
              <a:gd name="connsiteX124" fmla="*/ 5505114 w 6695560"/>
              <a:gd name="connsiteY124" fmla="*/ 3643484 h 4212827"/>
              <a:gd name="connsiteX125" fmla="*/ 5470609 w 6695560"/>
              <a:gd name="connsiteY125" fmla="*/ 3695243 h 4212827"/>
              <a:gd name="connsiteX126" fmla="*/ 5453356 w 6695560"/>
              <a:gd name="connsiteY126" fmla="*/ 3721122 h 4212827"/>
              <a:gd name="connsiteX127" fmla="*/ 5427477 w 6695560"/>
              <a:gd name="connsiteY127" fmla="*/ 3747001 h 4212827"/>
              <a:gd name="connsiteX128" fmla="*/ 5410224 w 6695560"/>
              <a:gd name="connsiteY128" fmla="*/ 3772880 h 4212827"/>
              <a:gd name="connsiteX129" fmla="*/ 5332586 w 6695560"/>
              <a:gd name="connsiteY129" fmla="*/ 3816012 h 4212827"/>
              <a:gd name="connsiteX130" fmla="*/ 5272201 w 6695560"/>
              <a:gd name="connsiteY130" fmla="*/ 3850518 h 4212827"/>
              <a:gd name="connsiteX131" fmla="*/ 5229069 w 6695560"/>
              <a:gd name="connsiteY131" fmla="*/ 3859144 h 4212827"/>
              <a:gd name="connsiteX132" fmla="*/ 5039288 w 6695560"/>
              <a:gd name="connsiteY132" fmla="*/ 3850518 h 4212827"/>
              <a:gd name="connsiteX133" fmla="*/ 5013409 w 6695560"/>
              <a:gd name="connsiteY133" fmla="*/ 3833265 h 4212827"/>
              <a:gd name="connsiteX134" fmla="*/ 4978903 w 6695560"/>
              <a:gd name="connsiteY134" fmla="*/ 3816012 h 4212827"/>
              <a:gd name="connsiteX135" fmla="*/ 4935771 w 6695560"/>
              <a:gd name="connsiteY135" fmla="*/ 3772880 h 4212827"/>
              <a:gd name="connsiteX136" fmla="*/ 4909892 w 6695560"/>
              <a:gd name="connsiteY136" fmla="*/ 3738375 h 4212827"/>
              <a:gd name="connsiteX137" fmla="*/ 4875386 w 6695560"/>
              <a:gd name="connsiteY137" fmla="*/ 3686616 h 4212827"/>
              <a:gd name="connsiteX138" fmla="*/ 4858133 w 6695560"/>
              <a:gd name="connsiteY138" fmla="*/ 3652110 h 4212827"/>
              <a:gd name="connsiteX139" fmla="*/ 4832254 w 6695560"/>
              <a:gd name="connsiteY139" fmla="*/ 3634858 h 4212827"/>
              <a:gd name="connsiteX140" fmla="*/ 4823628 w 6695560"/>
              <a:gd name="connsiteY140" fmla="*/ 3608978 h 4212827"/>
              <a:gd name="connsiteX141" fmla="*/ 4806375 w 6695560"/>
              <a:gd name="connsiteY141" fmla="*/ 3583099 h 4212827"/>
              <a:gd name="connsiteX142" fmla="*/ 4771869 w 6695560"/>
              <a:gd name="connsiteY142" fmla="*/ 3488209 h 4212827"/>
              <a:gd name="connsiteX143" fmla="*/ 4763243 w 6695560"/>
              <a:gd name="connsiteY143" fmla="*/ 3436450 h 4212827"/>
              <a:gd name="connsiteX144" fmla="*/ 4745990 w 6695560"/>
              <a:gd name="connsiteY144" fmla="*/ 3384692 h 4212827"/>
              <a:gd name="connsiteX145" fmla="*/ 4720111 w 6695560"/>
              <a:gd name="connsiteY145" fmla="*/ 3307054 h 4212827"/>
              <a:gd name="connsiteX146" fmla="*/ 4702858 w 6695560"/>
              <a:gd name="connsiteY146" fmla="*/ 3255295 h 4212827"/>
              <a:gd name="connsiteX147" fmla="*/ 4668352 w 6695560"/>
              <a:gd name="connsiteY147" fmla="*/ 3160405 h 4212827"/>
              <a:gd name="connsiteX148" fmla="*/ 4616594 w 6695560"/>
              <a:gd name="connsiteY148" fmla="*/ 3039635 h 4212827"/>
              <a:gd name="connsiteX149" fmla="*/ 4590714 w 6695560"/>
              <a:gd name="connsiteY149" fmla="*/ 3022382 h 4212827"/>
              <a:gd name="connsiteX150" fmla="*/ 4556209 w 6695560"/>
              <a:gd name="connsiteY150" fmla="*/ 2961997 h 4212827"/>
              <a:gd name="connsiteX151" fmla="*/ 4521703 w 6695560"/>
              <a:gd name="connsiteY151" fmla="*/ 2910239 h 4212827"/>
              <a:gd name="connsiteX152" fmla="*/ 4487197 w 6695560"/>
              <a:gd name="connsiteY152" fmla="*/ 2858480 h 4212827"/>
              <a:gd name="connsiteX153" fmla="*/ 4452692 w 6695560"/>
              <a:gd name="connsiteY153" fmla="*/ 2780843 h 4212827"/>
              <a:gd name="connsiteX154" fmla="*/ 4444065 w 6695560"/>
              <a:gd name="connsiteY154" fmla="*/ 2754963 h 4212827"/>
              <a:gd name="connsiteX155" fmla="*/ 4392307 w 6695560"/>
              <a:gd name="connsiteY155" fmla="*/ 2703205 h 4212827"/>
              <a:gd name="connsiteX156" fmla="*/ 4366428 w 6695560"/>
              <a:gd name="connsiteY156" fmla="*/ 2677326 h 4212827"/>
              <a:gd name="connsiteX157" fmla="*/ 4340548 w 6695560"/>
              <a:gd name="connsiteY157" fmla="*/ 2660073 h 4212827"/>
              <a:gd name="connsiteX158" fmla="*/ 4297416 w 6695560"/>
              <a:gd name="connsiteY158" fmla="*/ 2616941 h 4212827"/>
              <a:gd name="connsiteX159" fmla="*/ 4245658 w 6695560"/>
              <a:gd name="connsiteY159" fmla="*/ 2573809 h 4212827"/>
              <a:gd name="connsiteX160" fmla="*/ 4211152 w 6695560"/>
              <a:gd name="connsiteY160" fmla="*/ 2556556 h 4212827"/>
              <a:gd name="connsiteX161" fmla="*/ 4185273 w 6695560"/>
              <a:gd name="connsiteY161" fmla="*/ 2530677 h 4212827"/>
              <a:gd name="connsiteX162" fmla="*/ 4133514 w 6695560"/>
              <a:gd name="connsiteY162" fmla="*/ 2496171 h 4212827"/>
              <a:gd name="connsiteX163" fmla="*/ 4107635 w 6695560"/>
              <a:gd name="connsiteY163" fmla="*/ 2478918 h 4212827"/>
              <a:gd name="connsiteX164" fmla="*/ 4081756 w 6695560"/>
              <a:gd name="connsiteY164" fmla="*/ 2461665 h 4212827"/>
              <a:gd name="connsiteX165" fmla="*/ 4055877 w 6695560"/>
              <a:gd name="connsiteY165" fmla="*/ 2444412 h 4212827"/>
              <a:gd name="connsiteX166" fmla="*/ 4004118 w 6695560"/>
              <a:gd name="connsiteY166" fmla="*/ 2427160 h 4212827"/>
              <a:gd name="connsiteX167" fmla="*/ 3969613 w 6695560"/>
              <a:gd name="connsiteY167" fmla="*/ 2418533 h 4212827"/>
              <a:gd name="connsiteX168" fmla="*/ 3909228 w 6695560"/>
              <a:gd name="connsiteY168" fmla="*/ 2392654 h 4212827"/>
              <a:gd name="connsiteX169" fmla="*/ 3857469 w 6695560"/>
              <a:gd name="connsiteY169" fmla="*/ 2384027 h 4212827"/>
              <a:gd name="connsiteX170" fmla="*/ 3805711 w 6695560"/>
              <a:gd name="connsiteY170" fmla="*/ 2366775 h 4212827"/>
              <a:gd name="connsiteX171" fmla="*/ 3728073 w 6695560"/>
              <a:gd name="connsiteY171" fmla="*/ 2349522 h 4212827"/>
              <a:gd name="connsiteX172" fmla="*/ 3581424 w 6695560"/>
              <a:gd name="connsiteY172" fmla="*/ 2358148 h 4212827"/>
              <a:gd name="connsiteX173" fmla="*/ 3546918 w 6695560"/>
              <a:gd name="connsiteY173" fmla="*/ 2366775 h 4212827"/>
              <a:gd name="connsiteX174" fmla="*/ 3521039 w 6695560"/>
              <a:gd name="connsiteY174" fmla="*/ 2384027 h 4212827"/>
              <a:gd name="connsiteX175" fmla="*/ 3477907 w 6695560"/>
              <a:gd name="connsiteY175" fmla="*/ 2435786 h 4212827"/>
              <a:gd name="connsiteX176" fmla="*/ 3452028 w 6695560"/>
              <a:gd name="connsiteY176" fmla="*/ 2461665 h 4212827"/>
              <a:gd name="connsiteX177" fmla="*/ 3417522 w 6695560"/>
              <a:gd name="connsiteY177" fmla="*/ 2513424 h 4212827"/>
              <a:gd name="connsiteX178" fmla="*/ 3391643 w 6695560"/>
              <a:gd name="connsiteY178" fmla="*/ 2608314 h 4212827"/>
              <a:gd name="connsiteX179" fmla="*/ 3383016 w 6695560"/>
              <a:gd name="connsiteY179" fmla="*/ 3108646 h 4212827"/>
              <a:gd name="connsiteX180" fmla="*/ 3374390 w 6695560"/>
              <a:gd name="connsiteY180" fmla="*/ 3143152 h 4212827"/>
              <a:gd name="connsiteX181" fmla="*/ 3365764 w 6695560"/>
              <a:gd name="connsiteY181" fmla="*/ 3212163 h 4212827"/>
              <a:gd name="connsiteX182" fmla="*/ 3348511 w 6695560"/>
              <a:gd name="connsiteY182" fmla="*/ 3263922 h 4212827"/>
              <a:gd name="connsiteX183" fmla="*/ 3339884 w 6695560"/>
              <a:gd name="connsiteY183" fmla="*/ 3298427 h 4212827"/>
              <a:gd name="connsiteX184" fmla="*/ 3331258 w 6695560"/>
              <a:gd name="connsiteY184" fmla="*/ 3324307 h 4212827"/>
              <a:gd name="connsiteX185" fmla="*/ 3322631 w 6695560"/>
              <a:gd name="connsiteY185" fmla="*/ 3376065 h 4212827"/>
              <a:gd name="connsiteX186" fmla="*/ 3314005 w 6695560"/>
              <a:gd name="connsiteY186" fmla="*/ 3401944 h 4212827"/>
              <a:gd name="connsiteX187" fmla="*/ 3288126 w 6695560"/>
              <a:gd name="connsiteY187" fmla="*/ 3488209 h 4212827"/>
              <a:gd name="connsiteX188" fmla="*/ 3253620 w 6695560"/>
              <a:gd name="connsiteY188" fmla="*/ 3548594 h 4212827"/>
              <a:gd name="connsiteX189" fmla="*/ 3227741 w 6695560"/>
              <a:gd name="connsiteY189" fmla="*/ 3600352 h 4212827"/>
              <a:gd name="connsiteX190" fmla="*/ 3219114 w 6695560"/>
              <a:gd name="connsiteY190" fmla="*/ 3626231 h 4212827"/>
              <a:gd name="connsiteX191" fmla="*/ 3193235 w 6695560"/>
              <a:gd name="connsiteY191" fmla="*/ 3643484 h 4212827"/>
              <a:gd name="connsiteX192" fmla="*/ 3158730 w 6695560"/>
              <a:gd name="connsiteY192" fmla="*/ 3686616 h 4212827"/>
              <a:gd name="connsiteX193" fmla="*/ 3115597 w 6695560"/>
              <a:gd name="connsiteY193" fmla="*/ 3747001 h 4212827"/>
              <a:gd name="connsiteX194" fmla="*/ 3063839 w 6695560"/>
              <a:gd name="connsiteY194" fmla="*/ 3790133 h 4212827"/>
              <a:gd name="connsiteX195" fmla="*/ 3020707 w 6695560"/>
              <a:gd name="connsiteY195" fmla="*/ 3833265 h 4212827"/>
              <a:gd name="connsiteX196" fmla="*/ 3003454 w 6695560"/>
              <a:gd name="connsiteY196" fmla="*/ 3859144 h 4212827"/>
              <a:gd name="connsiteX197" fmla="*/ 2925816 w 6695560"/>
              <a:gd name="connsiteY197" fmla="*/ 3910903 h 4212827"/>
              <a:gd name="connsiteX198" fmla="*/ 2899937 w 6695560"/>
              <a:gd name="connsiteY198" fmla="*/ 3928156 h 4212827"/>
              <a:gd name="connsiteX199" fmla="*/ 2874058 w 6695560"/>
              <a:gd name="connsiteY199" fmla="*/ 3954035 h 4212827"/>
              <a:gd name="connsiteX200" fmla="*/ 2813673 w 6695560"/>
              <a:gd name="connsiteY200" fmla="*/ 3979914 h 4212827"/>
              <a:gd name="connsiteX201" fmla="*/ 2753288 w 6695560"/>
              <a:gd name="connsiteY201" fmla="*/ 4023046 h 4212827"/>
              <a:gd name="connsiteX202" fmla="*/ 2727409 w 6695560"/>
              <a:gd name="connsiteY202" fmla="*/ 4031673 h 4212827"/>
              <a:gd name="connsiteX203" fmla="*/ 2675650 w 6695560"/>
              <a:gd name="connsiteY203" fmla="*/ 4057552 h 4212827"/>
              <a:gd name="connsiteX204" fmla="*/ 2623892 w 6695560"/>
              <a:gd name="connsiteY204" fmla="*/ 4092058 h 4212827"/>
              <a:gd name="connsiteX205" fmla="*/ 2572133 w 6695560"/>
              <a:gd name="connsiteY205" fmla="*/ 4109310 h 4212827"/>
              <a:gd name="connsiteX206" fmla="*/ 2546254 w 6695560"/>
              <a:gd name="connsiteY206" fmla="*/ 4117937 h 4212827"/>
              <a:gd name="connsiteX207" fmla="*/ 2468616 w 6695560"/>
              <a:gd name="connsiteY207" fmla="*/ 4135190 h 4212827"/>
              <a:gd name="connsiteX208" fmla="*/ 2416858 w 6695560"/>
              <a:gd name="connsiteY208" fmla="*/ 4152443 h 4212827"/>
              <a:gd name="connsiteX209" fmla="*/ 2373726 w 6695560"/>
              <a:gd name="connsiteY209" fmla="*/ 4161069 h 4212827"/>
              <a:gd name="connsiteX210" fmla="*/ 2347847 w 6695560"/>
              <a:gd name="connsiteY210" fmla="*/ 4169695 h 4212827"/>
              <a:gd name="connsiteX211" fmla="*/ 2278835 w 6695560"/>
              <a:gd name="connsiteY211" fmla="*/ 4178322 h 4212827"/>
              <a:gd name="connsiteX212" fmla="*/ 2218450 w 6695560"/>
              <a:gd name="connsiteY212" fmla="*/ 4195575 h 4212827"/>
              <a:gd name="connsiteX213" fmla="*/ 2028669 w 6695560"/>
              <a:gd name="connsiteY213" fmla="*/ 4212827 h 4212827"/>
              <a:gd name="connsiteX214" fmla="*/ 1605975 w 6695560"/>
              <a:gd name="connsiteY214" fmla="*/ 4204201 h 4212827"/>
              <a:gd name="connsiteX215" fmla="*/ 1442073 w 6695560"/>
              <a:gd name="connsiteY215" fmla="*/ 4186948 h 4212827"/>
              <a:gd name="connsiteX216" fmla="*/ 1321303 w 6695560"/>
              <a:gd name="connsiteY216" fmla="*/ 4169695 h 4212827"/>
              <a:gd name="connsiteX217" fmla="*/ 1278171 w 6695560"/>
              <a:gd name="connsiteY217" fmla="*/ 4161069 h 4212827"/>
              <a:gd name="connsiteX218" fmla="*/ 1217786 w 6695560"/>
              <a:gd name="connsiteY218" fmla="*/ 4152443 h 4212827"/>
              <a:gd name="connsiteX219" fmla="*/ 1191907 w 6695560"/>
              <a:gd name="connsiteY219" fmla="*/ 4143816 h 4212827"/>
              <a:gd name="connsiteX220" fmla="*/ 1140148 w 6695560"/>
              <a:gd name="connsiteY220" fmla="*/ 4135190 h 4212827"/>
              <a:gd name="connsiteX221" fmla="*/ 1114269 w 6695560"/>
              <a:gd name="connsiteY221" fmla="*/ 4117937 h 4212827"/>
              <a:gd name="connsiteX222" fmla="*/ 1062511 w 6695560"/>
              <a:gd name="connsiteY222" fmla="*/ 4100684 h 4212827"/>
              <a:gd name="connsiteX223" fmla="*/ 1062511 w 6695560"/>
              <a:gd name="connsiteY223" fmla="*/ 4100684 h 4212827"/>
              <a:gd name="connsiteX224" fmla="*/ 984873 w 6695560"/>
              <a:gd name="connsiteY224" fmla="*/ 4074805 h 4212827"/>
              <a:gd name="connsiteX225" fmla="*/ 950367 w 6695560"/>
              <a:gd name="connsiteY225" fmla="*/ 4066178 h 4212827"/>
              <a:gd name="connsiteX226" fmla="*/ 881356 w 6695560"/>
              <a:gd name="connsiteY226" fmla="*/ 4031673 h 4212827"/>
              <a:gd name="connsiteX227" fmla="*/ 846850 w 6695560"/>
              <a:gd name="connsiteY227" fmla="*/ 4014420 h 4212827"/>
              <a:gd name="connsiteX228" fmla="*/ 795092 w 6695560"/>
              <a:gd name="connsiteY228" fmla="*/ 3979914 h 4212827"/>
              <a:gd name="connsiteX229" fmla="*/ 717454 w 6695560"/>
              <a:gd name="connsiteY229" fmla="*/ 3919529 h 4212827"/>
              <a:gd name="connsiteX230" fmla="*/ 691575 w 6695560"/>
              <a:gd name="connsiteY230" fmla="*/ 3910903 h 4212827"/>
              <a:gd name="connsiteX231" fmla="*/ 648443 w 6695560"/>
              <a:gd name="connsiteY231" fmla="*/ 3867771 h 4212827"/>
              <a:gd name="connsiteX232" fmla="*/ 622564 w 6695560"/>
              <a:gd name="connsiteY232" fmla="*/ 3859144 h 4212827"/>
              <a:gd name="connsiteX233" fmla="*/ 570805 w 6695560"/>
              <a:gd name="connsiteY233" fmla="*/ 3824639 h 4212827"/>
              <a:gd name="connsiteX234" fmla="*/ 510420 w 6695560"/>
              <a:gd name="connsiteY234" fmla="*/ 3798760 h 4212827"/>
              <a:gd name="connsiteX235" fmla="*/ 484541 w 6695560"/>
              <a:gd name="connsiteY235" fmla="*/ 3772880 h 4212827"/>
              <a:gd name="connsiteX236" fmla="*/ 458662 w 6695560"/>
              <a:gd name="connsiteY236" fmla="*/ 3755627 h 4212827"/>
              <a:gd name="connsiteX237" fmla="*/ 415530 w 6695560"/>
              <a:gd name="connsiteY237" fmla="*/ 3712495 h 4212827"/>
              <a:gd name="connsiteX238" fmla="*/ 381024 w 6695560"/>
              <a:gd name="connsiteY238" fmla="*/ 3660737 h 4212827"/>
              <a:gd name="connsiteX239" fmla="*/ 363771 w 6695560"/>
              <a:gd name="connsiteY239" fmla="*/ 3626231 h 4212827"/>
              <a:gd name="connsiteX240" fmla="*/ 337892 w 6695560"/>
              <a:gd name="connsiteY240" fmla="*/ 3608978 h 4212827"/>
              <a:gd name="connsiteX241" fmla="*/ 303386 w 6695560"/>
              <a:gd name="connsiteY241" fmla="*/ 3557220 h 4212827"/>
              <a:gd name="connsiteX242" fmla="*/ 286133 w 6695560"/>
              <a:gd name="connsiteY242" fmla="*/ 3531341 h 4212827"/>
              <a:gd name="connsiteX243" fmla="*/ 268881 w 6695560"/>
              <a:gd name="connsiteY243" fmla="*/ 3479582 h 4212827"/>
              <a:gd name="connsiteX244" fmla="*/ 251628 w 6695560"/>
              <a:gd name="connsiteY244" fmla="*/ 3419197 h 4212827"/>
              <a:gd name="connsiteX245" fmla="*/ 243001 w 6695560"/>
              <a:gd name="connsiteY245" fmla="*/ 3358812 h 4212827"/>
              <a:gd name="connsiteX246" fmla="*/ 225748 w 6695560"/>
              <a:gd name="connsiteY246" fmla="*/ 3246669 h 4212827"/>
              <a:gd name="connsiteX247" fmla="*/ 217122 w 6695560"/>
              <a:gd name="connsiteY247" fmla="*/ 3220790 h 4212827"/>
              <a:gd name="connsiteX248" fmla="*/ 225748 w 6695560"/>
              <a:gd name="connsiteY248" fmla="*/ 3013756 h 4212827"/>
              <a:gd name="connsiteX249" fmla="*/ 234375 w 6695560"/>
              <a:gd name="connsiteY249" fmla="*/ 2944744 h 4212827"/>
              <a:gd name="connsiteX250" fmla="*/ 251628 w 6695560"/>
              <a:gd name="connsiteY250" fmla="*/ 2918865 h 4212827"/>
              <a:gd name="connsiteX251" fmla="*/ 277507 w 6695560"/>
              <a:gd name="connsiteY251" fmla="*/ 2832601 h 4212827"/>
              <a:gd name="connsiteX252" fmla="*/ 286133 w 6695560"/>
              <a:gd name="connsiteY252" fmla="*/ 2806722 h 4212827"/>
              <a:gd name="connsiteX253" fmla="*/ 294760 w 6695560"/>
              <a:gd name="connsiteY253" fmla="*/ 2780843 h 4212827"/>
              <a:gd name="connsiteX254" fmla="*/ 303386 w 6695560"/>
              <a:gd name="connsiteY254" fmla="*/ 2746337 h 4212827"/>
              <a:gd name="connsiteX255" fmla="*/ 320639 w 6695560"/>
              <a:gd name="connsiteY255" fmla="*/ 2694578 h 4212827"/>
              <a:gd name="connsiteX256" fmla="*/ 329265 w 6695560"/>
              <a:gd name="connsiteY256" fmla="*/ 2668699 h 4212827"/>
              <a:gd name="connsiteX257" fmla="*/ 355145 w 6695560"/>
              <a:gd name="connsiteY257" fmla="*/ 2616941 h 4212827"/>
              <a:gd name="connsiteX258" fmla="*/ 389650 w 6695560"/>
              <a:gd name="connsiteY258" fmla="*/ 2556556 h 4212827"/>
              <a:gd name="connsiteX259" fmla="*/ 406903 w 6695560"/>
              <a:gd name="connsiteY259" fmla="*/ 2504797 h 4212827"/>
              <a:gd name="connsiteX260" fmla="*/ 415530 w 6695560"/>
              <a:gd name="connsiteY260" fmla="*/ 2478918 h 4212827"/>
              <a:gd name="connsiteX261" fmla="*/ 424156 w 6695560"/>
              <a:gd name="connsiteY261" fmla="*/ 2453039 h 4212827"/>
              <a:gd name="connsiteX262" fmla="*/ 441409 w 6695560"/>
              <a:gd name="connsiteY262" fmla="*/ 2427160 h 4212827"/>
              <a:gd name="connsiteX263" fmla="*/ 467288 w 6695560"/>
              <a:gd name="connsiteY263" fmla="*/ 2375401 h 4212827"/>
              <a:gd name="connsiteX264" fmla="*/ 475914 w 6695560"/>
              <a:gd name="connsiteY264" fmla="*/ 2349522 h 4212827"/>
              <a:gd name="connsiteX265" fmla="*/ 493167 w 6695560"/>
              <a:gd name="connsiteY265" fmla="*/ 2323643 h 4212827"/>
              <a:gd name="connsiteX266" fmla="*/ 501794 w 6695560"/>
              <a:gd name="connsiteY266" fmla="*/ 2297763 h 4212827"/>
              <a:gd name="connsiteX267" fmla="*/ 536299 w 6695560"/>
              <a:gd name="connsiteY267" fmla="*/ 2246005 h 4212827"/>
              <a:gd name="connsiteX268" fmla="*/ 553552 w 6695560"/>
              <a:gd name="connsiteY268" fmla="*/ 2194246 h 4212827"/>
              <a:gd name="connsiteX269" fmla="*/ 588058 w 6695560"/>
              <a:gd name="connsiteY269" fmla="*/ 2142488 h 4212827"/>
              <a:gd name="connsiteX270" fmla="*/ 605311 w 6695560"/>
              <a:gd name="connsiteY270" fmla="*/ 2116609 h 4212827"/>
              <a:gd name="connsiteX271" fmla="*/ 631190 w 6695560"/>
              <a:gd name="connsiteY271" fmla="*/ 2047597 h 4212827"/>
              <a:gd name="connsiteX272" fmla="*/ 657069 w 6695560"/>
              <a:gd name="connsiteY272" fmla="*/ 1961333 h 4212827"/>
              <a:gd name="connsiteX273" fmla="*/ 682948 w 6695560"/>
              <a:gd name="connsiteY273" fmla="*/ 1866443 h 4212827"/>
              <a:gd name="connsiteX274" fmla="*/ 674322 w 6695560"/>
              <a:gd name="connsiteY274" fmla="*/ 1711167 h 4212827"/>
              <a:gd name="connsiteX275" fmla="*/ 665696 w 6695560"/>
              <a:gd name="connsiteY275" fmla="*/ 1685288 h 4212827"/>
              <a:gd name="connsiteX276" fmla="*/ 639816 w 6695560"/>
              <a:gd name="connsiteY276" fmla="*/ 1659409 h 4212827"/>
              <a:gd name="connsiteX277" fmla="*/ 613937 w 6695560"/>
              <a:gd name="connsiteY277" fmla="*/ 1650782 h 4212827"/>
              <a:gd name="connsiteX278" fmla="*/ 588058 w 6695560"/>
              <a:gd name="connsiteY278" fmla="*/ 1624903 h 4212827"/>
              <a:gd name="connsiteX279" fmla="*/ 562179 w 6695560"/>
              <a:gd name="connsiteY279" fmla="*/ 1616277 h 4212827"/>
              <a:gd name="connsiteX280" fmla="*/ 527673 w 6695560"/>
              <a:gd name="connsiteY280" fmla="*/ 1599024 h 4212827"/>
              <a:gd name="connsiteX281" fmla="*/ 475914 w 6695560"/>
              <a:gd name="connsiteY281" fmla="*/ 1581771 h 4212827"/>
              <a:gd name="connsiteX282" fmla="*/ 268881 w 6695560"/>
              <a:gd name="connsiteY282" fmla="*/ 1590397 h 4212827"/>
              <a:gd name="connsiteX283" fmla="*/ 243001 w 6695560"/>
              <a:gd name="connsiteY283" fmla="*/ 1607650 h 4212827"/>
              <a:gd name="connsiteX284" fmla="*/ 208496 w 6695560"/>
              <a:gd name="connsiteY284" fmla="*/ 1616277 h 4212827"/>
              <a:gd name="connsiteX285" fmla="*/ 173990 w 6695560"/>
              <a:gd name="connsiteY285" fmla="*/ 1676661 h 4212827"/>
              <a:gd name="connsiteX286" fmla="*/ 156737 w 6695560"/>
              <a:gd name="connsiteY286" fmla="*/ 1702541 h 4212827"/>
              <a:gd name="connsiteX287" fmla="*/ 122231 w 6695560"/>
              <a:gd name="connsiteY287" fmla="*/ 1762926 h 4212827"/>
              <a:gd name="connsiteX288" fmla="*/ 96352 w 6695560"/>
              <a:gd name="connsiteY288" fmla="*/ 1814684 h 4212827"/>
              <a:gd name="connsiteX289" fmla="*/ 79099 w 6695560"/>
              <a:gd name="connsiteY289" fmla="*/ 1866443 h 4212827"/>
              <a:gd name="connsiteX290" fmla="*/ 61847 w 6695560"/>
              <a:gd name="connsiteY290" fmla="*/ 1926827 h 4212827"/>
              <a:gd name="connsiteX291" fmla="*/ 53220 w 6695560"/>
              <a:gd name="connsiteY291" fmla="*/ 1952707 h 4212827"/>
              <a:gd name="connsiteX292" fmla="*/ 44594 w 6695560"/>
              <a:gd name="connsiteY292" fmla="*/ 1987212 h 4212827"/>
              <a:gd name="connsiteX293" fmla="*/ 27341 w 6695560"/>
              <a:gd name="connsiteY293" fmla="*/ 2038971 h 4212827"/>
              <a:gd name="connsiteX294" fmla="*/ 18714 w 6695560"/>
              <a:gd name="connsiteY294" fmla="*/ 2133861 h 4212827"/>
              <a:gd name="connsiteX295" fmla="*/ 10088 w 6695560"/>
              <a:gd name="connsiteY295" fmla="*/ 2107982 h 4212827"/>
              <a:gd name="connsiteX296" fmla="*/ 18714 w 6695560"/>
              <a:gd name="connsiteY296" fmla="*/ 1995839 h 4212827"/>
              <a:gd name="connsiteX297" fmla="*/ 18714 w 6695560"/>
              <a:gd name="connsiteY297" fmla="*/ 2125235 h 4212827"/>
              <a:gd name="connsiteX298" fmla="*/ 10088 w 6695560"/>
              <a:gd name="connsiteY298" fmla="*/ 2151114 h 4212827"/>
              <a:gd name="connsiteX299" fmla="*/ 35967 w 6695560"/>
              <a:gd name="connsiteY299" fmla="*/ 2133861 h 4212827"/>
              <a:gd name="connsiteX300" fmla="*/ 53220 w 6695560"/>
              <a:gd name="connsiteY300" fmla="*/ 2082103 h 4212827"/>
              <a:gd name="connsiteX301" fmla="*/ 61847 w 6695560"/>
              <a:gd name="connsiteY301" fmla="*/ 2056224 h 4212827"/>
              <a:gd name="connsiteX302" fmla="*/ 79099 w 6695560"/>
              <a:gd name="connsiteY302" fmla="*/ 2030344 h 4212827"/>
              <a:gd name="connsiteX303" fmla="*/ 87726 w 6695560"/>
              <a:gd name="connsiteY303" fmla="*/ 1995839 h 4212827"/>
              <a:gd name="connsiteX304" fmla="*/ 61847 w 6695560"/>
              <a:gd name="connsiteY304" fmla="*/ 2004465 h 4212827"/>
              <a:gd name="connsiteX305" fmla="*/ 53220 w 6695560"/>
              <a:gd name="connsiteY305" fmla="*/ 2064850 h 4212827"/>
              <a:gd name="connsiteX306" fmla="*/ 35967 w 6695560"/>
              <a:gd name="connsiteY306" fmla="*/ 2116609 h 4212827"/>
              <a:gd name="connsiteX307" fmla="*/ 44594 w 6695560"/>
              <a:gd name="connsiteY307" fmla="*/ 2090729 h 4212827"/>
              <a:gd name="connsiteX308" fmla="*/ 53220 w 6695560"/>
              <a:gd name="connsiteY308" fmla="*/ 2064850 h 4212827"/>
              <a:gd name="connsiteX309" fmla="*/ 87726 w 6695560"/>
              <a:gd name="connsiteY309" fmla="*/ 2013092 h 4212827"/>
              <a:gd name="connsiteX310" fmla="*/ 27341 w 6695560"/>
              <a:gd name="connsiteY310" fmla="*/ 2056224 h 4212827"/>
              <a:gd name="connsiteX311" fmla="*/ 10088 w 6695560"/>
              <a:gd name="connsiteY311" fmla="*/ 2107982 h 4212827"/>
              <a:gd name="connsiteX312" fmla="*/ 27341 w 6695560"/>
              <a:gd name="connsiteY312" fmla="*/ 2082103 h 4212827"/>
              <a:gd name="connsiteX313" fmla="*/ 35967 w 6695560"/>
              <a:gd name="connsiteY313" fmla="*/ 2064850 h 42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</a:cxnLst>
            <a:rect l="l" t="t" r="r" b="b"/>
            <a:pathLst>
              <a:path w="6695560" h="4212827">
                <a:moveTo>
                  <a:pt x="6091711" y="11763"/>
                </a:moveTo>
                <a:cubicBezTo>
                  <a:pt x="6070946" y="74056"/>
                  <a:pt x="6091711" y="0"/>
                  <a:pt x="6091711" y="123907"/>
                </a:cubicBezTo>
                <a:cubicBezTo>
                  <a:pt x="6091711" y="208319"/>
                  <a:pt x="6096589" y="311428"/>
                  <a:pt x="6074458" y="399952"/>
                </a:cubicBezTo>
                <a:cubicBezTo>
                  <a:pt x="6072253" y="408774"/>
                  <a:pt x="6069898" y="417698"/>
                  <a:pt x="6065831" y="425831"/>
                </a:cubicBezTo>
                <a:cubicBezTo>
                  <a:pt x="6049766" y="457961"/>
                  <a:pt x="6046550" y="448969"/>
                  <a:pt x="6022699" y="477590"/>
                </a:cubicBezTo>
                <a:cubicBezTo>
                  <a:pt x="6016062" y="485555"/>
                  <a:pt x="6012084" y="495505"/>
                  <a:pt x="6005447" y="503469"/>
                </a:cubicBezTo>
                <a:cubicBezTo>
                  <a:pt x="5997637" y="512841"/>
                  <a:pt x="5987377" y="519976"/>
                  <a:pt x="5979567" y="529348"/>
                </a:cubicBezTo>
                <a:cubicBezTo>
                  <a:pt x="5972930" y="537313"/>
                  <a:pt x="5969645" y="547896"/>
                  <a:pt x="5962314" y="555227"/>
                </a:cubicBezTo>
                <a:cubicBezTo>
                  <a:pt x="5954983" y="562558"/>
                  <a:pt x="5944400" y="565843"/>
                  <a:pt x="5936435" y="572480"/>
                </a:cubicBezTo>
                <a:cubicBezTo>
                  <a:pt x="5927063" y="580290"/>
                  <a:pt x="5919928" y="590550"/>
                  <a:pt x="5910556" y="598360"/>
                </a:cubicBezTo>
                <a:cubicBezTo>
                  <a:pt x="5902592" y="604997"/>
                  <a:pt x="5892642" y="608975"/>
                  <a:pt x="5884677" y="615612"/>
                </a:cubicBezTo>
                <a:cubicBezTo>
                  <a:pt x="5875305" y="623422"/>
                  <a:pt x="5868169" y="633682"/>
                  <a:pt x="5858797" y="641492"/>
                </a:cubicBezTo>
                <a:cubicBezTo>
                  <a:pt x="5821717" y="672392"/>
                  <a:pt x="5845942" y="647919"/>
                  <a:pt x="5807039" y="667371"/>
                </a:cubicBezTo>
                <a:cubicBezTo>
                  <a:pt x="5797766" y="672008"/>
                  <a:pt x="5790634" y="680413"/>
                  <a:pt x="5781160" y="684624"/>
                </a:cubicBezTo>
                <a:cubicBezTo>
                  <a:pt x="5764541" y="692010"/>
                  <a:pt x="5746654" y="696126"/>
                  <a:pt x="5729401" y="701877"/>
                </a:cubicBezTo>
                <a:lnTo>
                  <a:pt x="5677643" y="719129"/>
                </a:lnTo>
                <a:lnTo>
                  <a:pt x="5651764" y="727756"/>
                </a:lnTo>
                <a:lnTo>
                  <a:pt x="5625884" y="736382"/>
                </a:lnTo>
                <a:lnTo>
                  <a:pt x="5229069" y="727756"/>
                </a:lnTo>
                <a:cubicBezTo>
                  <a:pt x="5211245" y="727070"/>
                  <a:pt x="5163350" y="716667"/>
                  <a:pt x="5142805" y="710503"/>
                </a:cubicBezTo>
                <a:cubicBezTo>
                  <a:pt x="5125386" y="705277"/>
                  <a:pt x="5108880" y="696816"/>
                  <a:pt x="5091047" y="693250"/>
                </a:cubicBezTo>
                <a:cubicBezTo>
                  <a:pt x="5076669" y="690375"/>
                  <a:pt x="5062139" y="688180"/>
                  <a:pt x="5047914" y="684624"/>
                </a:cubicBezTo>
                <a:cubicBezTo>
                  <a:pt x="5039092" y="682419"/>
                  <a:pt x="5030911" y="677970"/>
                  <a:pt x="5022035" y="675997"/>
                </a:cubicBezTo>
                <a:cubicBezTo>
                  <a:pt x="5004961" y="672203"/>
                  <a:pt x="4987530" y="670246"/>
                  <a:pt x="4970277" y="667371"/>
                </a:cubicBezTo>
                <a:cubicBezTo>
                  <a:pt x="4847256" y="626364"/>
                  <a:pt x="4975285" y="667570"/>
                  <a:pt x="4884013" y="641492"/>
                </a:cubicBezTo>
                <a:cubicBezTo>
                  <a:pt x="4875270" y="638994"/>
                  <a:pt x="4867050" y="634648"/>
                  <a:pt x="4858133" y="632865"/>
                </a:cubicBezTo>
                <a:cubicBezTo>
                  <a:pt x="4811821" y="623603"/>
                  <a:pt x="4797071" y="627191"/>
                  <a:pt x="4754616" y="615612"/>
                </a:cubicBezTo>
                <a:cubicBezTo>
                  <a:pt x="4675177" y="593947"/>
                  <a:pt x="4731214" y="603204"/>
                  <a:pt x="4668352" y="589733"/>
                </a:cubicBezTo>
                <a:cubicBezTo>
                  <a:pt x="4639679" y="583589"/>
                  <a:pt x="4609907" y="581753"/>
                  <a:pt x="4582088" y="572480"/>
                </a:cubicBezTo>
                <a:cubicBezTo>
                  <a:pt x="4573462" y="569605"/>
                  <a:pt x="4565196" y="565237"/>
                  <a:pt x="4556209" y="563854"/>
                </a:cubicBezTo>
                <a:cubicBezTo>
                  <a:pt x="4527647" y="559460"/>
                  <a:pt x="4498700" y="558103"/>
                  <a:pt x="4469945" y="555227"/>
                </a:cubicBezTo>
                <a:cubicBezTo>
                  <a:pt x="4420795" y="538845"/>
                  <a:pt x="4456343" y="548814"/>
                  <a:pt x="4375054" y="537975"/>
                </a:cubicBezTo>
                <a:cubicBezTo>
                  <a:pt x="4260619" y="522717"/>
                  <a:pt x="4371062" y="534987"/>
                  <a:pt x="4228405" y="520722"/>
                </a:cubicBezTo>
                <a:cubicBezTo>
                  <a:pt x="4213082" y="515614"/>
                  <a:pt x="4182919" y="504823"/>
                  <a:pt x="4168020" y="503469"/>
                </a:cubicBezTo>
                <a:cubicBezTo>
                  <a:pt x="4116395" y="498776"/>
                  <a:pt x="4064503" y="497718"/>
                  <a:pt x="4012745" y="494843"/>
                </a:cubicBezTo>
                <a:cubicBezTo>
                  <a:pt x="3986866" y="497718"/>
                  <a:pt x="3960843" y="499510"/>
                  <a:pt x="3935107" y="503469"/>
                </a:cubicBezTo>
                <a:cubicBezTo>
                  <a:pt x="3905880" y="507965"/>
                  <a:pt x="3901034" y="513204"/>
                  <a:pt x="3874722" y="520722"/>
                </a:cubicBezTo>
                <a:cubicBezTo>
                  <a:pt x="3865518" y="523352"/>
                  <a:pt x="3825292" y="531889"/>
                  <a:pt x="3814337" y="537975"/>
                </a:cubicBezTo>
                <a:cubicBezTo>
                  <a:pt x="3730307" y="584659"/>
                  <a:pt x="3795507" y="564248"/>
                  <a:pt x="3728073" y="581107"/>
                </a:cubicBezTo>
                <a:cubicBezTo>
                  <a:pt x="3722322" y="589733"/>
                  <a:pt x="3719612" y="601491"/>
                  <a:pt x="3710820" y="606986"/>
                </a:cubicBezTo>
                <a:cubicBezTo>
                  <a:pt x="3695398" y="616625"/>
                  <a:pt x="3659062" y="624239"/>
                  <a:pt x="3659062" y="624239"/>
                </a:cubicBezTo>
                <a:cubicBezTo>
                  <a:pt x="3610000" y="673299"/>
                  <a:pt x="3657242" y="633775"/>
                  <a:pt x="3607303" y="658744"/>
                </a:cubicBezTo>
                <a:cubicBezTo>
                  <a:pt x="3583283" y="670754"/>
                  <a:pt x="3574623" y="682799"/>
                  <a:pt x="3555545" y="701877"/>
                </a:cubicBezTo>
                <a:cubicBezTo>
                  <a:pt x="3533108" y="769188"/>
                  <a:pt x="3528159" y="760983"/>
                  <a:pt x="3546918" y="848526"/>
                </a:cubicBezTo>
                <a:cubicBezTo>
                  <a:pt x="3549090" y="858663"/>
                  <a:pt x="3557283" y="866656"/>
                  <a:pt x="3564171" y="874405"/>
                </a:cubicBezTo>
                <a:cubicBezTo>
                  <a:pt x="3580381" y="892641"/>
                  <a:pt x="3598677" y="908910"/>
                  <a:pt x="3615930" y="926163"/>
                </a:cubicBezTo>
                <a:cubicBezTo>
                  <a:pt x="3656475" y="966708"/>
                  <a:pt x="3631651" y="945271"/>
                  <a:pt x="3693567" y="986548"/>
                </a:cubicBezTo>
                <a:cubicBezTo>
                  <a:pt x="3702194" y="992299"/>
                  <a:pt x="3709611" y="1000522"/>
                  <a:pt x="3719447" y="1003801"/>
                </a:cubicBezTo>
                <a:lnTo>
                  <a:pt x="3771205" y="1021054"/>
                </a:lnTo>
                <a:cubicBezTo>
                  <a:pt x="3779831" y="1023929"/>
                  <a:pt x="3788951" y="1025614"/>
                  <a:pt x="3797084" y="1029680"/>
                </a:cubicBezTo>
                <a:cubicBezTo>
                  <a:pt x="3808586" y="1035431"/>
                  <a:pt x="3819060" y="1044041"/>
                  <a:pt x="3831590" y="1046933"/>
                </a:cubicBezTo>
                <a:cubicBezTo>
                  <a:pt x="3856962" y="1052788"/>
                  <a:pt x="3883349" y="1052684"/>
                  <a:pt x="3909228" y="1055560"/>
                </a:cubicBezTo>
                <a:lnTo>
                  <a:pt x="3986865" y="1081439"/>
                </a:lnTo>
                <a:cubicBezTo>
                  <a:pt x="3995492" y="1084315"/>
                  <a:pt x="4003743" y="1088779"/>
                  <a:pt x="4012745" y="1090065"/>
                </a:cubicBezTo>
                <a:cubicBezTo>
                  <a:pt x="4046822" y="1094934"/>
                  <a:pt x="4082629" y="1098910"/>
                  <a:pt x="4116262" y="1107318"/>
                </a:cubicBezTo>
                <a:cubicBezTo>
                  <a:pt x="4175038" y="1122011"/>
                  <a:pt x="4102608" y="1111853"/>
                  <a:pt x="4185273" y="1124571"/>
                </a:cubicBezTo>
                <a:cubicBezTo>
                  <a:pt x="4208186" y="1128096"/>
                  <a:pt x="4231334" y="1129918"/>
                  <a:pt x="4254284" y="1133197"/>
                </a:cubicBezTo>
                <a:cubicBezTo>
                  <a:pt x="4271599" y="1135671"/>
                  <a:pt x="4288790" y="1138948"/>
                  <a:pt x="4306043" y="1141824"/>
                </a:cubicBezTo>
                <a:lnTo>
                  <a:pt x="4953024" y="1133197"/>
                </a:lnTo>
                <a:cubicBezTo>
                  <a:pt x="4967681" y="1132831"/>
                  <a:pt x="4981541" y="1125740"/>
                  <a:pt x="4996156" y="1124571"/>
                </a:cubicBezTo>
                <a:cubicBezTo>
                  <a:pt x="5053554" y="1119979"/>
                  <a:pt x="5111222" y="1119651"/>
                  <a:pt x="5168684" y="1115944"/>
                </a:cubicBezTo>
                <a:cubicBezTo>
                  <a:pt x="5200379" y="1113899"/>
                  <a:pt x="5231945" y="1110193"/>
                  <a:pt x="5263575" y="1107318"/>
                </a:cubicBezTo>
                <a:cubicBezTo>
                  <a:pt x="5272201" y="1104443"/>
                  <a:pt x="5280467" y="1100075"/>
                  <a:pt x="5289454" y="1098692"/>
                </a:cubicBezTo>
                <a:cubicBezTo>
                  <a:pt x="5442351" y="1075169"/>
                  <a:pt x="5664325" y="1096206"/>
                  <a:pt x="5781160" y="1098692"/>
                </a:cubicBezTo>
                <a:cubicBezTo>
                  <a:pt x="5798413" y="1101567"/>
                  <a:pt x="5815950" y="1103076"/>
                  <a:pt x="5832918" y="1107318"/>
                </a:cubicBezTo>
                <a:cubicBezTo>
                  <a:pt x="5850561" y="1111729"/>
                  <a:pt x="5867424" y="1118820"/>
                  <a:pt x="5884677" y="1124571"/>
                </a:cubicBezTo>
                <a:cubicBezTo>
                  <a:pt x="5893303" y="1127446"/>
                  <a:pt x="5901735" y="1130992"/>
                  <a:pt x="5910556" y="1133197"/>
                </a:cubicBezTo>
                <a:cubicBezTo>
                  <a:pt x="5922058" y="1136073"/>
                  <a:pt x="5933706" y="1138417"/>
                  <a:pt x="5945062" y="1141824"/>
                </a:cubicBezTo>
                <a:cubicBezTo>
                  <a:pt x="5962481" y="1147050"/>
                  <a:pt x="5979567" y="1153326"/>
                  <a:pt x="5996820" y="1159077"/>
                </a:cubicBezTo>
                <a:lnTo>
                  <a:pt x="6022699" y="1167703"/>
                </a:lnTo>
                <a:cubicBezTo>
                  <a:pt x="6064657" y="1199171"/>
                  <a:pt x="6049172" y="1192230"/>
                  <a:pt x="6100337" y="1210835"/>
                </a:cubicBezTo>
                <a:cubicBezTo>
                  <a:pt x="6117428" y="1217050"/>
                  <a:pt x="6136964" y="1218000"/>
                  <a:pt x="6152096" y="1228088"/>
                </a:cubicBezTo>
                <a:cubicBezTo>
                  <a:pt x="6160722" y="1233839"/>
                  <a:pt x="6168702" y="1240704"/>
                  <a:pt x="6177975" y="1245341"/>
                </a:cubicBezTo>
                <a:cubicBezTo>
                  <a:pt x="6186108" y="1249407"/>
                  <a:pt x="6195496" y="1250385"/>
                  <a:pt x="6203854" y="1253967"/>
                </a:cubicBezTo>
                <a:cubicBezTo>
                  <a:pt x="6215674" y="1259033"/>
                  <a:pt x="6227195" y="1264840"/>
                  <a:pt x="6238360" y="1271220"/>
                </a:cubicBezTo>
                <a:cubicBezTo>
                  <a:pt x="6279246" y="1294584"/>
                  <a:pt x="6251193" y="1281914"/>
                  <a:pt x="6290118" y="1314352"/>
                </a:cubicBezTo>
                <a:cubicBezTo>
                  <a:pt x="6298083" y="1320989"/>
                  <a:pt x="6307371" y="1325854"/>
                  <a:pt x="6315997" y="1331605"/>
                </a:cubicBezTo>
                <a:cubicBezTo>
                  <a:pt x="6321748" y="1340231"/>
                  <a:pt x="6325448" y="1350657"/>
                  <a:pt x="6333250" y="1357484"/>
                </a:cubicBezTo>
                <a:cubicBezTo>
                  <a:pt x="6348855" y="1371138"/>
                  <a:pt x="6367756" y="1380488"/>
                  <a:pt x="6385009" y="1391990"/>
                </a:cubicBezTo>
                <a:cubicBezTo>
                  <a:pt x="6393635" y="1397741"/>
                  <a:pt x="6403557" y="1401912"/>
                  <a:pt x="6410888" y="1409243"/>
                </a:cubicBezTo>
                <a:cubicBezTo>
                  <a:pt x="6419514" y="1417869"/>
                  <a:pt x="6428957" y="1425750"/>
                  <a:pt x="6436767" y="1435122"/>
                </a:cubicBezTo>
                <a:cubicBezTo>
                  <a:pt x="6443404" y="1443087"/>
                  <a:pt x="6446689" y="1453670"/>
                  <a:pt x="6454020" y="1461001"/>
                </a:cubicBezTo>
                <a:cubicBezTo>
                  <a:pt x="6461351" y="1468332"/>
                  <a:pt x="6472150" y="1471366"/>
                  <a:pt x="6479899" y="1478254"/>
                </a:cubicBezTo>
                <a:cubicBezTo>
                  <a:pt x="6498135" y="1494464"/>
                  <a:pt x="6514405" y="1512759"/>
                  <a:pt x="6531658" y="1530012"/>
                </a:cubicBezTo>
                <a:cubicBezTo>
                  <a:pt x="6540285" y="1538639"/>
                  <a:pt x="6550217" y="1546132"/>
                  <a:pt x="6557537" y="1555892"/>
                </a:cubicBezTo>
                <a:cubicBezTo>
                  <a:pt x="6642111" y="1668656"/>
                  <a:pt x="6537600" y="1527980"/>
                  <a:pt x="6600669" y="1616277"/>
                </a:cubicBezTo>
                <a:cubicBezTo>
                  <a:pt x="6609026" y="1627976"/>
                  <a:pt x="6617922" y="1639280"/>
                  <a:pt x="6626548" y="1650782"/>
                </a:cubicBezTo>
                <a:cubicBezTo>
                  <a:pt x="6629424" y="1659408"/>
                  <a:pt x="6630759" y="1668712"/>
                  <a:pt x="6635175" y="1676661"/>
                </a:cubicBezTo>
                <a:cubicBezTo>
                  <a:pt x="6645245" y="1694787"/>
                  <a:pt x="6669681" y="1728420"/>
                  <a:pt x="6669681" y="1728420"/>
                </a:cubicBezTo>
                <a:cubicBezTo>
                  <a:pt x="6690489" y="1811655"/>
                  <a:pt x="6682282" y="1774180"/>
                  <a:pt x="6695560" y="1840563"/>
                </a:cubicBezTo>
                <a:cubicBezTo>
                  <a:pt x="6692684" y="1955582"/>
                  <a:pt x="6694421" y="2070809"/>
                  <a:pt x="6686933" y="2185620"/>
                </a:cubicBezTo>
                <a:cubicBezTo>
                  <a:pt x="6685741" y="2203895"/>
                  <a:pt x="6668743" y="2246943"/>
                  <a:pt x="6652428" y="2263258"/>
                </a:cubicBezTo>
                <a:cubicBezTo>
                  <a:pt x="6645097" y="2270589"/>
                  <a:pt x="6635175" y="2274759"/>
                  <a:pt x="6626548" y="2280510"/>
                </a:cubicBezTo>
                <a:cubicBezTo>
                  <a:pt x="6614617" y="2316305"/>
                  <a:pt x="6618073" y="2323592"/>
                  <a:pt x="6566164" y="2340895"/>
                </a:cubicBezTo>
                <a:lnTo>
                  <a:pt x="6514405" y="2358148"/>
                </a:lnTo>
                <a:cubicBezTo>
                  <a:pt x="6505779" y="2361024"/>
                  <a:pt x="6496092" y="2361731"/>
                  <a:pt x="6488526" y="2366775"/>
                </a:cubicBezTo>
                <a:cubicBezTo>
                  <a:pt x="6414353" y="2416222"/>
                  <a:pt x="6508205" y="2356934"/>
                  <a:pt x="6436767" y="2392654"/>
                </a:cubicBezTo>
                <a:cubicBezTo>
                  <a:pt x="6427494" y="2397291"/>
                  <a:pt x="6420161" y="2405270"/>
                  <a:pt x="6410888" y="2409907"/>
                </a:cubicBezTo>
                <a:cubicBezTo>
                  <a:pt x="6396398" y="2417152"/>
                  <a:pt x="6364315" y="2423016"/>
                  <a:pt x="6350503" y="2427160"/>
                </a:cubicBezTo>
                <a:cubicBezTo>
                  <a:pt x="6333084" y="2432386"/>
                  <a:pt x="6316820" y="2442404"/>
                  <a:pt x="6298745" y="2444412"/>
                </a:cubicBezTo>
                <a:lnTo>
                  <a:pt x="6143469" y="2461665"/>
                </a:lnTo>
                <a:cubicBezTo>
                  <a:pt x="6090870" y="2479199"/>
                  <a:pt x="6132405" y="2467362"/>
                  <a:pt x="6039952" y="2478918"/>
                </a:cubicBezTo>
                <a:cubicBezTo>
                  <a:pt x="5905184" y="2495763"/>
                  <a:pt x="6067015" y="2481714"/>
                  <a:pt x="5850171" y="2496171"/>
                </a:cubicBezTo>
                <a:cubicBezTo>
                  <a:pt x="5837642" y="2498259"/>
                  <a:pt x="5723213" y="2511800"/>
                  <a:pt x="5694896" y="2530677"/>
                </a:cubicBezTo>
                <a:cubicBezTo>
                  <a:pt x="5677643" y="2542179"/>
                  <a:pt x="5657799" y="2550520"/>
                  <a:pt x="5643137" y="2565182"/>
                </a:cubicBezTo>
                <a:cubicBezTo>
                  <a:pt x="5609927" y="2598392"/>
                  <a:pt x="5627409" y="2584294"/>
                  <a:pt x="5591379" y="2608314"/>
                </a:cubicBezTo>
                <a:cubicBezTo>
                  <a:pt x="5588503" y="2616941"/>
                  <a:pt x="5587796" y="2626628"/>
                  <a:pt x="5582752" y="2634194"/>
                </a:cubicBezTo>
                <a:cubicBezTo>
                  <a:pt x="5575985" y="2644345"/>
                  <a:pt x="5564683" y="2650701"/>
                  <a:pt x="5556873" y="2660073"/>
                </a:cubicBezTo>
                <a:cubicBezTo>
                  <a:pt x="5550236" y="2668038"/>
                  <a:pt x="5545371" y="2677326"/>
                  <a:pt x="5539620" y="2685952"/>
                </a:cubicBezTo>
                <a:cubicBezTo>
                  <a:pt x="5536745" y="2694578"/>
                  <a:pt x="5533492" y="2703088"/>
                  <a:pt x="5530994" y="2711831"/>
                </a:cubicBezTo>
                <a:cubicBezTo>
                  <a:pt x="5509330" y="2787653"/>
                  <a:pt x="5534423" y="2710168"/>
                  <a:pt x="5513741" y="2772216"/>
                </a:cubicBezTo>
                <a:cubicBezTo>
                  <a:pt x="5516616" y="2818224"/>
                  <a:pt x="5515529" y="2864652"/>
                  <a:pt x="5522367" y="2910239"/>
                </a:cubicBezTo>
                <a:cubicBezTo>
                  <a:pt x="5524275" y="2922956"/>
                  <a:pt x="5533240" y="2933579"/>
                  <a:pt x="5539620" y="2944744"/>
                </a:cubicBezTo>
                <a:cubicBezTo>
                  <a:pt x="5555635" y="2972769"/>
                  <a:pt x="5558961" y="2972712"/>
                  <a:pt x="5582752" y="2996503"/>
                </a:cubicBezTo>
                <a:cubicBezTo>
                  <a:pt x="5600246" y="3048980"/>
                  <a:pt x="5579964" y="2995705"/>
                  <a:pt x="5608631" y="3048261"/>
                </a:cubicBezTo>
                <a:cubicBezTo>
                  <a:pt x="5620947" y="3070840"/>
                  <a:pt x="5643137" y="3117273"/>
                  <a:pt x="5643137" y="3117273"/>
                </a:cubicBezTo>
                <a:cubicBezTo>
                  <a:pt x="5646013" y="3131650"/>
                  <a:pt x="5650494" y="3145798"/>
                  <a:pt x="5651764" y="3160405"/>
                </a:cubicBezTo>
                <a:cubicBezTo>
                  <a:pt x="5667878" y="3345711"/>
                  <a:pt x="5642773" y="3262826"/>
                  <a:pt x="5669016" y="3341560"/>
                </a:cubicBezTo>
                <a:cubicBezTo>
                  <a:pt x="5666141" y="3364564"/>
                  <a:pt x="5664537" y="3387762"/>
                  <a:pt x="5660390" y="3410571"/>
                </a:cubicBezTo>
                <a:cubicBezTo>
                  <a:pt x="5655569" y="3437088"/>
                  <a:pt x="5633179" y="3472288"/>
                  <a:pt x="5617258" y="3488209"/>
                </a:cubicBezTo>
                <a:cubicBezTo>
                  <a:pt x="5608632" y="3496835"/>
                  <a:pt x="5598869" y="3504458"/>
                  <a:pt x="5591379" y="3514088"/>
                </a:cubicBezTo>
                <a:cubicBezTo>
                  <a:pt x="5578649" y="3530455"/>
                  <a:pt x="5556873" y="3565846"/>
                  <a:pt x="5556873" y="3565846"/>
                </a:cubicBezTo>
                <a:cubicBezTo>
                  <a:pt x="5553998" y="3574473"/>
                  <a:pt x="5553291" y="3584160"/>
                  <a:pt x="5548247" y="3591726"/>
                </a:cubicBezTo>
                <a:cubicBezTo>
                  <a:pt x="5541480" y="3601877"/>
                  <a:pt x="5530177" y="3608233"/>
                  <a:pt x="5522367" y="3617605"/>
                </a:cubicBezTo>
                <a:cubicBezTo>
                  <a:pt x="5515730" y="3625570"/>
                  <a:pt x="5510865" y="3634858"/>
                  <a:pt x="5505114" y="3643484"/>
                </a:cubicBezTo>
                <a:cubicBezTo>
                  <a:pt x="5489955" y="3688963"/>
                  <a:pt x="5506507" y="3652165"/>
                  <a:pt x="5470609" y="3695243"/>
                </a:cubicBezTo>
                <a:cubicBezTo>
                  <a:pt x="5463972" y="3703208"/>
                  <a:pt x="5459993" y="3713157"/>
                  <a:pt x="5453356" y="3721122"/>
                </a:cubicBezTo>
                <a:cubicBezTo>
                  <a:pt x="5445546" y="3730494"/>
                  <a:pt x="5435287" y="3737629"/>
                  <a:pt x="5427477" y="3747001"/>
                </a:cubicBezTo>
                <a:cubicBezTo>
                  <a:pt x="5420840" y="3754966"/>
                  <a:pt x="5418026" y="3766053"/>
                  <a:pt x="5410224" y="3772880"/>
                </a:cubicBezTo>
                <a:cubicBezTo>
                  <a:pt x="5373715" y="3804825"/>
                  <a:pt x="5368131" y="3804164"/>
                  <a:pt x="5332586" y="3816012"/>
                </a:cubicBezTo>
                <a:cubicBezTo>
                  <a:pt x="5313654" y="3828633"/>
                  <a:pt x="5294091" y="3843221"/>
                  <a:pt x="5272201" y="3850518"/>
                </a:cubicBezTo>
                <a:cubicBezTo>
                  <a:pt x="5258291" y="3855154"/>
                  <a:pt x="5243446" y="3856269"/>
                  <a:pt x="5229069" y="3859144"/>
                </a:cubicBezTo>
                <a:cubicBezTo>
                  <a:pt x="5165809" y="3856269"/>
                  <a:pt x="5102163" y="3858063"/>
                  <a:pt x="5039288" y="3850518"/>
                </a:cubicBezTo>
                <a:cubicBezTo>
                  <a:pt x="5028994" y="3849283"/>
                  <a:pt x="5022411" y="3838409"/>
                  <a:pt x="5013409" y="3833265"/>
                </a:cubicBezTo>
                <a:cubicBezTo>
                  <a:pt x="5002244" y="3826885"/>
                  <a:pt x="4990405" y="3821763"/>
                  <a:pt x="4978903" y="3816012"/>
                </a:cubicBezTo>
                <a:cubicBezTo>
                  <a:pt x="4932895" y="3747001"/>
                  <a:pt x="4993280" y="3830389"/>
                  <a:pt x="4935771" y="3772880"/>
                </a:cubicBezTo>
                <a:cubicBezTo>
                  <a:pt x="4925605" y="3762714"/>
                  <a:pt x="4918137" y="3750153"/>
                  <a:pt x="4909892" y="3738375"/>
                </a:cubicBezTo>
                <a:cubicBezTo>
                  <a:pt x="4898001" y="3721388"/>
                  <a:pt x="4884659" y="3705162"/>
                  <a:pt x="4875386" y="3686616"/>
                </a:cubicBezTo>
                <a:cubicBezTo>
                  <a:pt x="4869635" y="3675114"/>
                  <a:pt x="4866366" y="3661989"/>
                  <a:pt x="4858133" y="3652110"/>
                </a:cubicBezTo>
                <a:cubicBezTo>
                  <a:pt x="4851496" y="3644146"/>
                  <a:pt x="4840880" y="3640609"/>
                  <a:pt x="4832254" y="3634858"/>
                </a:cubicBezTo>
                <a:cubicBezTo>
                  <a:pt x="4829379" y="3626231"/>
                  <a:pt x="4827695" y="3617111"/>
                  <a:pt x="4823628" y="3608978"/>
                </a:cubicBezTo>
                <a:cubicBezTo>
                  <a:pt x="4818992" y="3599705"/>
                  <a:pt x="4809918" y="3592842"/>
                  <a:pt x="4806375" y="3583099"/>
                </a:cubicBezTo>
                <a:cubicBezTo>
                  <a:pt x="4766840" y="3474379"/>
                  <a:pt x="4810918" y="3546782"/>
                  <a:pt x="4771869" y="3488209"/>
                </a:cubicBezTo>
                <a:cubicBezTo>
                  <a:pt x="4768994" y="3470956"/>
                  <a:pt x="4767485" y="3453419"/>
                  <a:pt x="4763243" y="3436450"/>
                </a:cubicBezTo>
                <a:cubicBezTo>
                  <a:pt x="4758832" y="3418807"/>
                  <a:pt x="4751741" y="3401945"/>
                  <a:pt x="4745990" y="3384692"/>
                </a:cubicBezTo>
                <a:lnTo>
                  <a:pt x="4720111" y="3307054"/>
                </a:lnTo>
                <a:lnTo>
                  <a:pt x="4702858" y="3255295"/>
                </a:lnTo>
                <a:cubicBezTo>
                  <a:pt x="4683090" y="3176226"/>
                  <a:pt x="4698758" y="3206013"/>
                  <a:pt x="4668352" y="3160405"/>
                </a:cubicBezTo>
                <a:cubicBezTo>
                  <a:pt x="4660195" y="3135934"/>
                  <a:pt x="4634867" y="3051817"/>
                  <a:pt x="4616594" y="3039635"/>
                </a:cubicBezTo>
                <a:lnTo>
                  <a:pt x="4590714" y="3022382"/>
                </a:lnTo>
                <a:cubicBezTo>
                  <a:pt x="4576341" y="2979261"/>
                  <a:pt x="4589442" y="3009473"/>
                  <a:pt x="4556209" y="2961997"/>
                </a:cubicBezTo>
                <a:cubicBezTo>
                  <a:pt x="4544318" y="2945010"/>
                  <a:pt x="4533205" y="2927492"/>
                  <a:pt x="4521703" y="2910239"/>
                </a:cubicBezTo>
                <a:lnTo>
                  <a:pt x="4487197" y="2858480"/>
                </a:lnTo>
                <a:cubicBezTo>
                  <a:pt x="4459858" y="2817470"/>
                  <a:pt x="4473223" y="2842435"/>
                  <a:pt x="4452692" y="2780843"/>
                </a:cubicBezTo>
                <a:cubicBezTo>
                  <a:pt x="4449816" y="2772216"/>
                  <a:pt x="4450495" y="2761393"/>
                  <a:pt x="4444065" y="2754963"/>
                </a:cubicBezTo>
                <a:lnTo>
                  <a:pt x="4392307" y="2703205"/>
                </a:lnTo>
                <a:cubicBezTo>
                  <a:pt x="4383681" y="2694579"/>
                  <a:pt x="4376579" y="2684093"/>
                  <a:pt x="4366428" y="2677326"/>
                </a:cubicBezTo>
                <a:lnTo>
                  <a:pt x="4340548" y="2660073"/>
                </a:lnTo>
                <a:cubicBezTo>
                  <a:pt x="4308918" y="2612627"/>
                  <a:pt x="4340549" y="2652886"/>
                  <a:pt x="4297416" y="2616941"/>
                </a:cubicBezTo>
                <a:cubicBezTo>
                  <a:pt x="4258485" y="2584498"/>
                  <a:pt x="4286550" y="2597175"/>
                  <a:pt x="4245658" y="2573809"/>
                </a:cubicBezTo>
                <a:cubicBezTo>
                  <a:pt x="4234493" y="2567429"/>
                  <a:pt x="4221616" y="2564030"/>
                  <a:pt x="4211152" y="2556556"/>
                </a:cubicBezTo>
                <a:cubicBezTo>
                  <a:pt x="4201225" y="2549465"/>
                  <a:pt x="4194903" y="2538167"/>
                  <a:pt x="4185273" y="2530677"/>
                </a:cubicBezTo>
                <a:cubicBezTo>
                  <a:pt x="4168905" y="2517947"/>
                  <a:pt x="4150767" y="2507673"/>
                  <a:pt x="4133514" y="2496171"/>
                </a:cubicBezTo>
                <a:lnTo>
                  <a:pt x="4107635" y="2478918"/>
                </a:lnTo>
                <a:lnTo>
                  <a:pt x="4081756" y="2461665"/>
                </a:lnTo>
                <a:cubicBezTo>
                  <a:pt x="4073130" y="2455914"/>
                  <a:pt x="4065713" y="2447690"/>
                  <a:pt x="4055877" y="2444412"/>
                </a:cubicBezTo>
                <a:cubicBezTo>
                  <a:pt x="4038624" y="2438661"/>
                  <a:pt x="4021761" y="2431571"/>
                  <a:pt x="4004118" y="2427160"/>
                </a:cubicBezTo>
                <a:cubicBezTo>
                  <a:pt x="3992616" y="2424284"/>
                  <a:pt x="3980714" y="2422696"/>
                  <a:pt x="3969613" y="2418533"/>
                </a:cubicBezTo>
                <a:cubicBezTo>
                  <a:pt x="3931251" y="2404147"/>
                  <a:pt x="3944282" y="2400444"/>
                  <a:pt x="3909228" y="2392654"/>
                </a:cubicBezTo>
                <a:cubicBezTo>
                  <a:pt x="3892154" y="2388860"/>
                  <a:pt x="3874438" y="2388269"/>
                  <a:pt x="3857469" y="2384027"/>
                </a:cubicBezTo>
                <a:cubicBezTo>
                  <a:pt x="3839826" y="2379616"/>
                  <a:pt x="3823354" y="2371186"/>
                  <a:pt x="3805711" y="2366775"/>
                </a:cubicBezTo>
                <a:cubicBezTo>
                  <a:pt x="3756981" y="2354592"/>
                  <a:pt x="3782831" y="2360473"/>
                  <a:pt x="3728073" y="2349522"/>
                </a:cubicBezTo>
                <a:cubicBezTo>
                  <a:pt x="3679190" y="2352397"/>
                  <a:pt x="3630171" y="2353505"/>
                  <a:pt x="3581424" y="2358148"/>
                </a:cubicBezTo>
                <a:cubicBezTo>
                  <a:pt x="3569621" y="2359272"/>
                  <a:pt x="3557815" y="2362105"/>
                  <a:pt x="3546918" y="2366775"/>
                </a:cubicBezTo>
                <a:cubicBezTo>
                  <a:pt x="3537389" y="2370859"/>
                  <a:pt x="3529003" y="2377390"/>
                  <a:pt x="3521039" y="2384027"/>
                </a:cubicBezTo>
                <a:cubicBezTo>
                  <a:pt x="3479803" y="2418391"/>
                  <a:pt x="3508748" y="2398777"/>
                  <a:pt x="3477907" y="2435786"/>
                </a:cubicBezTo>
                <a:cubicBezTo>
                  <a:pt x="3470097" y="2445158"/>
                  <a:pt x="3459518" y="2452035"/>
                  <a:pt x="3452028" y="2461665"/>
                </a:cubicBezTo>
                <a:cubicBezTo>
                  <a:pt x="3439298" y="2478033"/>
                  <a:pt x="3417522" y="2513424"/>
                  <a:pt x="3417522" y="2513424"/>
                </a:cubicBezTo>
                <a:cubicBezTo>
                  <a:pt x="3398064" y="2591256"/>
                  <a:pt x="3407767" y="2559940"/>
                  <a:pt x="3391643" y="2608314"/>
                </a:cubicBezTo>
                <a:cubicBezTo>
                  <a:pt x="3388767" y="2775091"/>
                  <a:pt x="3388394" y="2941931"/>
                  <a:pt x="3383016" y="3108646"/>
                </a:cubicBezTo>
                <a:cubicBezTo>
                  <a:pt x="3382634" y="3120496"/>
                  <a:pt x="3376339" y="3131457"/>
                  <a:pt x="3374390" y="3143152"/>
                </a:cubicBezTo>
                <a:cubicBezTo>
                  <a:pt x="3370579" y="3166019"/>
                  <a:pt x="3370621" y="3189495"/>
                  <a:pt x="3365764" y="3212163"/>
                </a:cubicBezTo>
                <a:cubicBezTo>
                  <a:pt x="3361953" y="3229946"/>
                  <a:pt x="3352922" y="3246279"/>
                  <a:pt x="3348511" y="3263922"/>
                </a:cubicBezTo>
                <a:cubicBezTo>
                  <a:pt x="3345635" y="3275424"/>
                  <a:pt x="3343141" y="3287027"/>
                  <a:pt x="3339884" y="3298427"/>
                </a:cubicBezTo>
                <a:cubicBezTo>
                  <a:pt x="3337386" y="3307170"/>
                  <a:pt x="3333231" y="3315430"/>
                  <a:pt x="3331258" y="3324307"/>
                </a:cubicBezTo>
                <a:cubicBezTo>
                  <a:pt x="3327464" y="3341381"/>
                  <a:pt x="3326425" y="3358991"/>
                  <a:pt x="3322631" y="3376065"/>
                </a:cubicBezTo>
                <a:cubicBezTo>
                  <a:pt x="3320658" y="3384941"/>
                  <a:pt x="3316503" y="3393201"/>
                  <a:pt x="3314005" y="3401944"/>
                </a:cubicBezTo>
                <a:cubicBezTo>
                  <a:pt x="3305750" y="3430838"/>
                  <a:pt x="3301794" y="3460875"/>
                  <a:pt x="3288126" y="3488209"/>
                </a:cubicBezTo>
                <a:cubicBezTo>
                  <a:pt x="3266236" y="3531987"/>
                  <a:pt x="3278006" y="3512014"/>
                  <a:pt x="3253620" y="3548594"/>
                </a:cubicBezTo>
                <a:cubicBezTo>
                  <a:pt x="3231941" y="3613635"/>
                  <a:pt x="3261183" y="3533470"/>
                  <a:pt x="3227741" y="3600352"/>
                </a:cubicBezTo>
                <a:cubicBezTo>
                  <a:pt x="3223674" y="3608485"/>
                  <a:pt x="3224794" y="3619131"/>
                  <a:pt x="3219114" y="3626231"/>
                </a:cubicBezTo>
                <a:cubicBezTo>
                  <a:pt x="3212637" y="3634327"/>
                  <a:pt x="3201861" y="3637733"/>
                  <a:pt x="3193235" y="3643484"/>
                </a:cubicBezTo>
                <a:cubicBezTo>
                  <a:pt x="3176442" y="3693864"/>
                  <a:pt x="3197748" y="3647598"/>
                  <a:pt x="3158730" y="3686616"/>
                </a:cubicBezTo>
                <a:cubicBezTo>
                  <a:pt x="3127651" y="3717695"/>
                  <a:pt x="3140089" y="3717611"/>
                  <a:pt x="3115597" y="3747001"/>
                </a:cubicBezTo>
                <a:cubicBezTo>
                  <a:pt x="3094841" y="3771908"/>
                  <a:pt x="3089285" y="3773169"/>
                  <a:pt x="3063839" y="3790133"/>
                </a:cubicBezTo>
                <a:cubicBezTo>
                  <a:pt x="3017831" y="3859144"/>
                  <a:pt x="3078216" y="3775756"/>
                  <a:pt x="3020707" y="3833265"/>
                </a:cubicBezTo>
                <a:cubicBezTo>
                  <a:pt x="3013376" y="3840596"/>
                  <a:pt x="3011256" y="3852317"/>
                  <a:pt x="3003454" y="3859144"/>
                </a:cubicBezTo>
                <a:cubicBezTo>
                  <a:pt x="3003445" y="3859152"/>
                  <a:pt x="2938760" y="3902273"/>
                  <a:pt x="2925816" y="3910903"/>
                </a:cubicBezTo>
                <a:cubicBezTo>
                  <a:pt x="2917190" y="3916654"/>
                  <a:pt x="2907268" y="3920825"/>
                  <a:pt x="2899937" y="3928156"/>
                </a:cubicBezTo>
                <a:cubicBezTo>
                  <a:pt x="2891311" y="3936782"/>
                  <a:pt x="2883985" y="3946944"/>
                  <a:pt x="2874058" y="3954035"/>
                </a:cubicBezTo>
                <a:cubicBezTo>
                  <a:pt x="2855403" y="3967360"/>
                  <a:pt x="2834793" y="3972874"/>
                  <a:pt x="2813673" y="3979914"/>
                </a:cubicBezTo>
                <a:cubicBezTo>
                  <a:pt x="2805852" y="3985780"/>
                  <a:pt x="2765907" y="4016736"/>
                  <a:pt x="2753288" y="4023046"/>
                </a:cubicBezTo>
                <a:cubicBezTo>
                  <a:pt x="2745155" y="4027113"/>
                  <a:pt x="2735542" y="4027606"/>
                  <a:pt x="2727409" y="4031673"/>
                </a:cubicBezTo>
                <a:cubicBezTo>
                  <a:pt x="2660529" y="4065114"/>
                  <a:pt x="2740691" y="4035874"/>
                  <a:pt x="2675650" y="4057552"/>
                </a:cubicBezTo>
                <a:cubicBezTo>
                  <a:pt x="2658397" y="4069054"/>
                  <a:pt x="2643563" y="4085501"/>
                  <a:pt x="2623892" y="4092058"/>
                </a:cubicBezTo>
                <a:lnTo>
                  <a:pt x="2572133" y="4109310"/>
                </a:lnTo>
                <a:cubicBezTo>
                  <a:pt x="2563507" y="4112185"/>
                  <a:pt x="2555170" y="4116154"/>
                  <a:pt x="2546254" y="4117937"/>
                </a:cubicBezTo>
                <a:cubicBezTo>
                  <a:pt x="2521619" y="4122864"/>
                  <a:pt x="2492988" y="4127878"/>
                  <a:pt x="2468616" y="4135190"/>
                </a:cubicBezTo>
                <a:cubicBezTo>
                  <a:pt x="2451197" y="4140416"/>
                  <a:pt x="2434691" y="4148877"/>
                  <a:pt x="2416858" y="4152443"/>
                </a:cubicBezTo>
                <a:cubicBezTo>
                  <a:pt x="2402481" y="4155318"/>
                  <a:pt x="2387950" y="4157513"/>
                  <a:pt x="2373726" y="4161069"/>
                </a:cubicBezTo>
                <a:cubicBezTo>
                  <a:pt x="2364905" y="4163274"/>
                  <a:pt x="2356793" y="4168068"/>
                  <a:pt x="2347847" y="4169695"/>
                </a:cubicBezTo>
                <a:cubicBezTo>
                  <a:pt x="2325038" y="4173842"/>
                  <a:pt x="2301839" y="4175446"/>
                  <a:pt x="2278835" y="4178322"/>
                </a:cubicBezTo>
                <a:cubicBezTo>
                  <a:pt x="2262236" y="4183855"/>
                  <a:pt x="2235012" y="4193664"/>
                  <a:pt x="2218450" y="4195575"/>
                </a:cubicBezTo>
                <a:cubicBezTo>
                  <a:pt x="2155347" y="4202856"/>
                  <a:pt x="2028669" y="4212827"/>
                  <a:pt x="2028669" y="4212827"/>
                </a:cubicBezTo>
                <a:lnTo>
                  <a:pt x="1605975" y="4204201"/>
                </a:lnTo>
                <a:cubicBezTo>
                  <a:pt x="1562086" y="4202738"/>
                  <a:pt x="1488520" y="4192754"/>
                  <a:pt x="1442073" y="4186948"/>
                </a:cubicBezTo>
                <a:cubicBezTo>
                  <a:pt x="1381194" y="4166656"/>
                  <a:pt x="1442258" y="4184814"/>
                  <a:pt x="1321303" y="4169695"/>
                </a:cubicBezTo>
                <a:cubicBezTo>
                  <a:pt x="1306754" y="4167876"/>
                  <a:pt x="1292634" y="4163479"/>
                  <a:pt x="1278171" y="4161069"/>
                </a:cubicBezTo>
                <a:cubicBezTo>
                  <a:pt x="1258115" y="4157726"/>
                  <a:pt x="1237914" y="4155318"/>
                  <a:pt x="1217786" y="4152443"/>
                </a:cubicBezTo>
                <a:cubicBezTo>
                  <a:pt x="1209160" y="4149567"/>
                  <a:pt x="1200783" y="4145789"/>
                  <a:pt x="1191907" y="4143816"/>
                </a:cubicBezTo>
                <a:cubicBezTo>
                  <a:pt x="1174833" y="4140022"/>
                  <a:pt x="1156741" y="4140721"/>
                  <a:pt x="1140148" y="4135190"/>
                </a:cubicBezTo>
                <a:cubicBezTo>
                  <a:pt x="1130312" y="4131912"/>
                  <a:pt x="1123743" y="4122148"/>
                  <a:pt x="1114269" y="4117937"/>
                </a:cubicBezTo>
                <a:cubicBezTo>
                  <a:pt x="1097651" y="4110551"/>
                  <a:pt x="1079764" y="4106435"/>
                  <a:pt x="1062511" y="4100684"/>
                </a:cubicBezTo>
                <a:lnTo>
                  <a:pt x="1062511" y="4100684"/>
                </a:lnTo>
                <a:cubicBezTo>
                  <a:pt x="979832" y="4080015"/>
                  <a:pt x="1082310" y="4107285"/>
                  <a:pt x="984873" y="4074805"/>
                </a:cubicBezTo>
                <a:cubicBezTo>
                  <a:pt x="973625" y="4071056"/>
                  <a:pt x="961311" y="4070738"/>
                  <a:pt x="950367" y="4066178"/>
                </a:cubicBezTo>
                <a:cubicBezTo>
                  <a:pt x="926627" y="4056286"/>
                  <a:pt x="904360" y="4043175"/>
                  <a:pt x="881356" y="4031673"/>
                </a:cubicBezTo>
                <a:cubicBezTo>
                  <a:pt x="869854" y="4025922"/>
                  <a:pt x="857550" y="4021553"/>
                  <a:pt x="846850" y="4014420"/>
                </a:cubicBezTo>
                <a:cubicBezTo>
                  <a:pt x="829597" y="4002918"/>
                  <a:pt x="809754" y="3994576"/>
                  <a:pt x="795092" y="3979914"/>
                </a:cubicBezTo>
                <a:cubicBezTo>
                  <a:pt x="772763" y="3957585"/>
                  <a:pt x="748408" y="3929847"/>
                  <a:pt x="717454" y="3919529"/>
                </a:cubicBezTo>
                <a:lnTo>
                  <a:pt x="691575" y="3910903"/>
                </a:lnTo>
                <a:cubicBezTo>
                  <a:pt x="674322" y="3885024"/>
                  <a:pt x="677197" y="3882149"/>
                  <a:pt x="648443" y="3867771"/>
                </a:cubicBezTo>
                <a:cubicBezTo>
                  <a:pt x="640310" y="3863704"/>
                  <a:pt x="630513" y="3863560"/>
                  <a:pt x="622564" y="3859144"/>
                </a:cubicBezTo>
                <a:cubicBezTo>
                  <a:pt x="604438" y="3849074"/>
                  <a:pt x="590476" y="3831197"/>
                  <a:pt x="570805" y="3824639"/>
                </a:cubicBezTo>
                <a:cubicBezTo>
                  <a:pt x="532727" y="3811945"/>
                  <a:pt x="553059" y="3820078"/>
                  <a:pt x="510420" y="3798760"/>
                </a:cubicBezTo>
                <a:cubicBezTo>
                  <a:pt x="501794" y="3790133"/>
                  <a:pt x="493913" y="3780690"/>
                  <a:pt x="484541" y="3772880"/>
                </a:cubicBezTo>
                <a:cubicBezTo>
                  <a:pt x="476576" y="3766243"/>
                  <a:pt x="465993" y="3762958"/>
                  <a:pt x="458662" y="3755627"/>
                </a:cubicBezTo>
                <a:cubicBezTo>
                  <a:pt x="401153" y="3698118"/>
                  <a:pt x="484541" y="3758503"/>
                  <a:pt x="415530" y="3712495"/>
                </a:cubicBezTo>
                <a:cubicBezTo>
                  <a:pt x="404028" y="3695242"/>
                  <a:pt x="390297" y="3679283"/>
                  <a:pt x="381024" y="3660737"/>
                </a:cubicBezTo>
                <a:cubicBezTo>
                  <a:pt x="375273" y="3649235"/>
                  <a:pt x="372003" y="3636110"/>
                  <a:pt x="363771" y="3626231"/>
                </a:cubicBezTo>
                <a:cubicBezTo>
                  <a:pt x="357134" y="3618266"/>
                  <a:pt x="346518" y="3614729"/>
                  <a:pt x="337892" y="3608978"/>
                </a:cubicBezTo>
                <a:lnTo>
                  <a:pt x="303386" y="3557220"/>
                </a:lnTo>
                <a:lnTo>
                  <a:pt x="286133" y="3531341"/>
                </a:lnTo>
                <a:cubicBezTo>
                  <a:pt x="280382" y="3514088"/>
                  <a:pt x="273292" y="3497225"/>
                  <a:pt x="268881" y="3479582"/>
                </a:cubicBezTo>
                <a:cubicBezTo>
                  <a:pt x="258048" y="3436255"/>
                  <a:pt x="264003" y="3456324"/>
                  <a:pt x="251628" y="3419197"/>
                </a:cubicBezTo>
                <a:cubicBezTo>
                  <a:pt x="248752" y="3399069"/>
                  <a:pt x="245688" y="3378966"/>
                  <a:pt x="243001" y="3358812"/>
                </a:cubicBezTo>
                <a:cubicBezTo>
                  <a:pt x="237013" y="3313900"/>
                  <a:pt x="236103" y="3288090"/>
                  <a:pt x="225748" y="3246669"/>
                </a:cubicBezTo>
                <a:cubicBezTo>
                  <a:pt x="223543" y="3237848"/>
                  <a:pt x="219997" y="3229416"/>
                  <a:pt x="217122" y="3220790"/>
                </a:cubicBezTo>
                <a:cubicBezTo>
                  <a:pt x="219997" y="3151779"/>
                  <a:pt x="221439" y="3082693"/>
                  <a:pt x="225748" y="3013756"/>
                </a:cubicBezTo>
                <a:cubicBezTo>
                  <a:pt x="227194" y="2990618"/>
                  <a:pt x="228275" y="2967110"/>
                  <a:pt x="234375" y="2944744"/>
                </a:cubicBezTo>
                <a:cubicBezTo>
                  <a:pt x="237103" y="2934742"/>
                  <a:pt x="245877" y="2927491"/>
                  <a:pt x="251628" y="2918865"/>
                </a:cubicBezTo>
                <a:cubicBezTo>
                  <a:pt x="264665" y="2866715"/>
                  <a:pt x="256504" y="2895610"/>
                  <a:pt x="277507" y="2832601"/>
                </a:cubicBezTo>
                <a:lnTo>
                  <a:pt x="286133" y="2806722"/>
                </a:lnTo>
                <a:cubicBezTo>
                  <a:pt x="289009" y="2798096"/>
                  <a:pt x="292555" y="2789665"/>
                  <a:pt x="294760" y="2780843"/>
                </a:cubicBezTo>
                <a:cubicBezTo>
                  <a:pt x="297635" y="2769341"/>
                  <a:pt x="299979" y="2757693"/>
                  <a:pt x="303386" y="2746337"/>
                </a:cubicBezTo>
                <a:cubicBezTo>
                  <a:pt x="308612" y="2728918"/>
                  <a:pt x="314888" y="2711831"/>
                  <a:pt x="320639" y="2694578"/>
                </a:cubicBezTo>
                <a:cubicBezTo>
                  <a:pt x="323514" y="2685952"/>
                  <a:pt x="324221" y="2676265"/>
                  <a:pt x="329265" y="2668699"/>
                </a:cubicBezTo>
                <a:cubicBezTo>
                  <a:pt x="378700" y="2594548"/>
                  <a:pt x="319437" y="2688358"/>
                  <a:pt x="355145" y="2616941"/>
                </a:cubicBezTo>
                <a:cubicBezTo>
                  <a:pt x="386262" y="2554706"/>
                  <a:pt x="359410" y="2632155"/>
                  <a:pt x="389650" y="2556556"/>
                </a:cubicBezTo>
                <a:cubicBezTo>
                  <a:pt x="396404" y="2539671"/>
                  <a:pt x="401152" y="2522050"/>
                  <a:pt x="406903" y="2504797"/>
                </a:cubicBezTo>
                <a:lnTo>
                  <a:pt x="415530" y="2478918"/>
                </a:lnTo>
                <a:cubicBezTo>
                  <a:pt x="418405" y="2470292"/>
                  <a:pt x="419112" y="2460605"/>
                  <a:pt x="424156" y="2453039"/>
                </a:cubicBezTo>
                <a:lnTo>
                  <a:pt x="441409" y="2427160"/>
                </a:lnTo>
                <a:cubicBezTo>
                  <a:pt x="463090" y="2362113"/>
                  <a:pt x="433844" y="2442288"/>
                  <a:pt x="467288" y="2375401"/>
                </a:cubicBezTo>
                <a:cubicBezTo>
                  <a:pt x="471354" y="2367268"/>
                  <a:pt x="471848" y="2357655"/>
                  <a:pt x="475914" y="2349522"/>
                </a:cubicBezTo>
                <a:cubicBezTo>
                  <a:pt x="480551" y="2340249"/>
                  <a:pt x="488530" y="2332916"/>
                  <a:pt x="493167" y="2323643"/>
                </a:cubicBezTo>
                <a:cubicBezTo>
                  <a:pt x="497234" y="2315510"/>
                  <a:pt x="497378" y="2305712"/>
                  <a:pt x="501794" y="2297763"/>
                </a:cubicBezTo>
                <a:cubicBezTo>
                  <a:pt x="511864" y="2279637"/>
                  <a:pt x="529742" y="2265676"/>
                  <a:pt x="536299" y="2246005"/>
                </a:cubicBezTo>
                <a:cubicBezTo>
                  <a:pt x="542050" y="2228752"/>
                  <a:pt x="543464" y="2209378"/>
                  <a:pt x="553552" y="2194246"/>
                </a:cubicBezTo>
                <a:lnTo>
                  <a:pt x="588058" y="2142488"/>
                </a:lnTo>
                <a:lnTo>
                  <a:pt x="605311" y="2116609"/>
                </a:lnTo>
                <a:cubicBezTo>
                  <a:pt x="625760" y="2014361"/>
                  <a:pt x="598882" y="2120290"/>
                  <a:pt x="631190" y="2047597"/>
                </a:cubicBezTo>
                <a:cubicBezTo>
                  <a:pt x="649963" y="2005359"/>
                  <a:pt x="645486" y="1999943"/>
                  <a:pt x="657069" y="1961333"/>
                </a:cubicBezTo>
                <a:cubicBezTo>
                  <a:pt x="683337" y="1873772"/>
                  <a:pt x="667226" y="1945059"/>
                  <a:pt x="682948" y="1866443"/>
                </a:cubicBezTo>
                <a:cubicBezTo>
                  <a:pt x="680073" y="1814684"/>
                  <a:pt x="679237" y="1762772"/>
                  <a:pt x="674322" y="1711167"/>
                </a:cubicBezTo>
                <a:cubicBezTo>
                  <a:pt x="673460" y="1702115"/>
                  <a:pt x="670740" y="1692854"/>
                  <a:pt x="665696" y="1685288"/>
                </a:cubicBezTo>
                <a:cubicBezTo>
                  <a:pt x="658929" y="1675137"/>
                  <a:pt x="649967" y="1666176"/>
                  <a:pt x="639816" y="1659409"/>
                </a:cubicBezTo>
                <a:cubicBezTo>
                  <a:pt x="632250" y="1654365"/>
                  <a:pt x="622563" y="1653658"/>
                  <a:pt x="613937" y="1650782"/>
                </a:cubicBezTo>
                <a:cubicBezTo>
                  <a:pt x="605311" y="1642156"/>
                  <a:pt x="598209" y="1631670"/>
                  <a:pt x="588058" y="1624903"/>
                </a:cubicBezTo>
                <a:cubicBezTo>
                  <a:pt x="580492" y="1619859"/>
                  <a:pt x="570537" y="1619859"/>
                  <a:pt x="562179" y="1616277"/>
                </a:cubicBezTo>
                <a:cubicBezTo>
                  <a:pt x="550359" y="1611211"/>
                  <a:pt x="539613" y="1603800"/>
                  <a:pt x="527673" y="1599024"/>
                </a:cubicBezTo>
                <a:cubicBezTo>
                  <a:pt x="510787" y="1592270"/>
                  <a:pt x="475914" y="1581771"/>
                  <a:pt x="475914" y="1581771"/>
                </a:cubicBezTo>
                <a:cubicBezTo>
                  <a:pt x="406903" y="1584646"/>
                  <a:pt x="337529" y="1582769"/>
                  <a:pt x="268881" y="1590397"/>
                </a:cubicBezTo>
                <a:cubicBezTo>
                  <a:pt x="258577" y="1591542"/>
                  <a:pt x="252531" y="1603566"/>
                  <a:pt x="243001" y="1607650"/>
                </a:cubicBezTo>
                <a:cubicBezTo>
                  <a:pt x="232104" y="1612320"/>
                  <a:pt x="219998" y="1613401"/>
                  <a:pt x="208496" y="1616277"/>
                </a:cubicBezTo>
                <a:cubicBezTo>
                  <a:pt x="159331" y="1665440"/>
                  <a:pt x="200056" y="1615840"/>
                  <a:pt x="173990" y="1676661"/>
                </a:cubicBezTo>
                <a:cubicBezTo>
                  <a:pt x="169906" y="1686191"/>
                  <a:pt x="161881" y="1693539"/>
                  <a:pt x="156737" y="1702541"/>
                </a:cubicBezTo>
                <a:cubicBezTo>
                  <a:pt x="112957" y="1779155"/>
                  <a:pt x="164266" y="1699873"/>
                  <a:pt x="122231" y="1762926"/>
                </a:cubicBezTo>
                <a:cubicBezTo>
                  <a:pt x="90774" y="1857300"/>
                  <a:pt x="140942" y="1714356"/>
                  <a:pt x="96352" y="1814684"/>
                </a:cubicBezTo>
                <a:cubicBezTo>
                  <a:pt x="88966" y="1831303"/>
                  <a:pt x="84850" y="1849190"/>
                  <a:pt x="79099" y="1866443"/>
                </a:cubicBezTo>
                <a:cubicBezTo>
                  <a:pt x="58415" y="1928495"/>
                  <a:pt x="83512" y="1851001"/>
                  <a:pt x="61847" y="1926827"/>
                </a:cubicBezTo>
                <a:cubicBezTo>
                  <a:pt x="59349" y="1935570"/>
                  <a:pt x="55718" y="1943964"/>
                  <a:pt x="53220" y="1952707"/>
                </a:cubicBezTo>
                <a:cubicBezTo>
                  <a:pt x="49963" y="1964106"/>
                  <a:pt x="48001" y="1975856"/>
                  <a:pt x="44594" y="1987212"/>
                </a:cubicBezTo>
                <a:cubicBezTo>
                  <a:pt x="39368" y="2004631"/>
                  <a:pt x="27341" y="2038971"/>
                  <a:pt x="27341" y="2038971"/>
                </a:cubicBezTo>
                <a:cubicBezTo>
                  <a:pt x="24465" y="2070601"/>
                  <a:pt x="26417" y="2103049"/>
                  <a:pt x="18714" y="2133861"/>
                </a:cubicBezTo>
                <a:cubicBezTo>
                  <a:pt x="16509" y="2142682"/>
                  <a:pt x="10088" y="2117075"/>
                  <a:pt x="10088" y="2107982"/>
                </a:cubicBezTo>
                <a:cubicBezTo>
                  <a:pt x="10088" y="2070491"/>
                  <a:pt x="15839" y="2033220"/>
                  <a:pt x="18714" y="1995839"/>
                </a:cubicBezTo>
                <a:cubicBezTo>
                  <a:pt x="33728" y="2055891"/>
                  <a:pt x="31941" y="2032644"/>
                  <a:pt x="18714" y="2125235"/>
                </a:cubicBezTo>
                <a:cubicBezTo>
                  <a:pt x="17428" y="2134237"/>
                  <a:pt x="1955" y="2147048"/>
                  <a:pt x="10088" y="2151114"/>
                </a:cubicBezTo>
                <a:cubicBezTo>
                  <a:pt x="19361" y="2155750"/>
                  <a:pt x="27341" y="2139612"/>
                  <a:pt x="35967" y="2133861"/>
                </a:cubicBezTo>
                <a:lnTo>
                  <a:pt x="53220" y="2082103"/>
                </a:lnTo>
                <a:cubicBezTo>
                  <a:pt x="56096" y="2073477"/>
                  <a:pt x="56803" y="2063790"/>
                  <a:pt x="61847" y="2056224"/>
                </a:cubicBezTo>
                <a:lnTo>
                  <a:pt x="79099" y="2030344"/>
                </a:lnTo>
                <a:cubicBezTo>
                  <a:pt x="81975" y="2018842"/>
                  <a:pt x="94302" y="2005704"/>
                  <a:pt x="87726" y="1995839"/>
                </a:cubicBezTo>
                <a:cubicBezTo>
                  <a:pt x="82682" y="1988273"/>
                  <a:pt x="65914" y="1996332"/>
                  <a:pt x="61847" y="2004465"/>
                </a:cubicBezTo>
                <a:cubicBezTo>
                  <a:pt x="52754" y="2022651"/>
                  <a:pt x="57792" y="2045038"/>
                  <a:pt x="53220" y="2064850"/>
                </a:cubicBezTo>
                <a:cubicBezTo>
                  <a:pt x="49131" y="2082571"/>
                  <a:pt x="41718" y="2099356"/>
                  <a:pt x="35967" y="2116609"/>
                </a:cubicBezTo>
                <a:lnTo>
                  <a:pt x="44594" y="2090729"/>
                </a:lnTo>
                <a:cubicBezTo>
                  <a:pt x="47469" y="2082103"/>
                  <a:pt x="48176" y="2072416"/>
                  <a:pt x="53220" y="2064850"/>
                </a:cubicBezTo>
                <a:lnTo>
                  <a:pt x="87726" y="2013092"/>
                </a:lnTo>
                <a:cubicBezTo>
                  <a:pt x="49980" y="2000509"/>
                  <a:pt x="49094" y="1990966"/>
                  <a:pt x="27341" y="2056224"/>
                </a:cubicBezTo>
                <a:cubicBezTo>
                  <a:pt x="21590" y="2073477"/>
                  <a:pt x="0" y="2123114"/>
                  <a:pt x="10088" y="2107982"/>
                </a:cubicBezTo>
                <a:lnTo>
                  <a:pt x="27341" y="2082103"/>
                </a:lnTo>
                <a:cubicBezTo>
                  <a:pt x="36876" y="2053496"/>
                  <a:pt x="35967" y="2047131"/>
                  <a:pt x="35967" y="206485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1854679" y="2291534"/>
            <a:ext cx="4865298" cy="4336571"/>
          </a:xfrm>
          <a:custGeom>
            <a:avLst/>
            <a:gdLst>
              <a:gd name="connsiteX0" fmla="*/ 4865298 w 4865298"/>
              <a:gd name="connsiteY0" fmla="*/ 1426451 h 4336571"/>
              <a:gd name="connsiteX1" fmla="*/ 4813540 w 4865298"/>
              <a:gd name="connsiteY1" fmla="*/ 1435077 h 4336571"/>
              <a:gd name="connsiteX2" fmla="*/ 4761781 w 4865298"/>
              <a:gd name="connsiteY2" fmla="*/ 1469583 h 4336571"/>
              <a:gd name="connsiteX3" fmla="*/ 4744529 w 4865298"/>
              <a:gd name="connsiteY3" fmla="*/ 1495462 h 4336571"/>
              <a:gd name="connsiteX4" fmla="*/ 4666891 w 4865298"/>
              <a:gd name="connsiteY4" fmla="*/ 1538594 h 4336571"/>
              <a:gd name="connsiteX5" fmla="*/ 4615132 w 4865298"/>
              <a:gd name="connsiteY5" fmla="*/ 1573100 h 4336571"/>
              <a:gd name="connsiteX6" fmla="*/ 4589253 w 4865298"/>
              <a:gd name="connsiteY6" fmla="*/ 1590353 h 4336571"/>
              <a:gd name="connsiteX7" fmla="*/ 4563374 w 4865298"/>
              <a:gd name="connsiteY7" fmla="*/ 1642111 h 4336571"/>
              <a:gd name="connsiteX8" fmla="*/ 4520242 w 4865298"/>
              <a:gd name="connsiteY8" fmla="*/ 1693870 h 4336571"/>
              <a:gd name="connsiteX9" fmla="*/ 4502989 w 4865298"/>
              <a:gd name="connsiteY9" fmla="*/ 1719749 h 4336571"/>
              <a:gd name="connsiteX10" fmla="*/ 4468483 w 4865298"/>
              <a:gd name="connsiteY10" fmla="*/ 1771508 h 4336571"/>
              <a:gd name="connsiteX11" fmla="*/ 4459857 w 4865298"/>
              <a:gd name="connsiteY11" fmla="*/ 1797387 h 4336571"/>
              <a:gd name="connsiteX12" fmla="*/ 4425351 w 4865298"/>
              <a:gd name="connsiteY12" fmla="*/ 1849145 h 4336571"/>
              <a:gd name="connsiteX13" fmla="*/ 4408098 w 4865298"/>
              <a:gd name="connsiteY13" fmla="*/ 1875024 h 4336571"/>
              <a:gd name="connsiteX14" fmla="*/ 4399472 w 4865298"/>
              <a:gd name="connsiteY14" fmla="*/ 1900904 h 4336571"/>
              <a:gd name="connsiteX15" fmla="*/ 4364966 w 4865298"/>
              <a:gd name="connsiteY15" fmla="*/ 1952662 h 4336571"/>
              <a:gd name="connsiteX16" fmla="*/ 4339087 w 4865298"/>
              <a:gd name="connsiteY16" fmla="*/ 2047553 h 4336571"/>
              <a:gd name="connsiteX17" fmla="*/ 4330461 w 4865298"/>
              <a:gd name="connsiteY17" fmla="*/ 2082058 h 4336571"/>
              <a:gd name="connsiteX18" fmla="*/ 4321834 w 4865298"/>
              <a:gd name="connsiteY18" fmla="*/ 2107938 h 4336571"/>
              <a:gd name="connsiteX19" fmla="*/ 4295955 w 4865298"/>
              <a:gd name="connsiteY19" fmla="*/ 2168323 h 4336571"/>
              <a:gd name="connsiteX20" fmla="*/ 4278702 w 4865298"/>
              <a:gd name="connsiteY20" fmla="*/ 2228708 h 4336571"/>
              <a:gd name="connsiteX21" fmla="*/ 4261449 w 4865298"/>
              <a:gd name="connsiteY21" fmla="*/ 2289092 h 4336571"/>
              <a:gd name="connsiteX22" fmla="*/ 4244196 w 4865298"/>
              <a:gd name="connsiteY22" fmla="*/ 2392609 h 4336571"/>
              <a:gd name="connsiteX23" fmla="*/ 4226944 w 4865298"/>
              <a:gd name="connsiteY23" fmla="*/ 2444368 h 4336571"/>
              <a:gd name="connsiteX24" fmla="*/ 4218317 w 4865298"/>
              <a:gd name="connsiteY24" fmla="*/ 2522006 h 4336571"/>
              <a:gd name="connsiteX25" fmla="*/ 4209691 w 4865298"/>
              <a:gd name="connsiteY25" fmla="*/ 2582391 h 4336571"/>
              <a:gd name="connsiteX26" fmla="*/ 4201064 w 4865298"/>
              <a:gd name="connsiteY26" fmla="*/ 2685908 h 4336571"/>
              <a:gd name="connsiteX27" fmla="*/ 4192438 w 4865298"/>
              <a:gd name="connsiteY27" fmla="*/ 2711787 h 4336571"/>
              <a:gd name="connsiteX28" fmla="*/ 4175185 w 4865298"/>
              <a:gd name="connsiteY28" fmla="*/ 2798051 h 4336571"/>
              <a:gd name="connsiteX29" fmla="*/ 4166559 w 4865298"/>
              <a:gd name="connsiteY29" fmla="*/ 2823930 h 4336571"/>
              <a:gd name="connsiteX30" fmla="*/ 4149306 w 4865298"/>
              <a:gd name="connsiteY30" fmla="*/ 2901568 h 4336571"/>
              <a:gd name="connsiteX31" fmla="*/ 4140679 w 4865298"/>
              <a:gd name="connsiteY31" fmla="*/ 2961953 h 4336571"/>
              <a:gd name="connsiteX32" fmla="*/ 4132053 w 4865298"/>
              <a:gd name="connsiteY32" fmla="*/ 2987832 h 4336571"/>
              <a:gd name="connsiteX33" fmla="*/ 4123427 w 4865298"/>
              <a:gd name="connsiteY33" fmla="*/ 3030964 h 4336571"/>
              <a:gd name="connsiteX34" fmla="*/ 4106174 w 4865298"/>
              <a:gd name="connsiteY34" fmla="*/ 3099975 h 4336571"/>
              <a:gd name="connsiteX35" fmla="*/ 4088921 w 4865298"/>
              <a:gd name="connsiteY35" fmla="*/ 3168987 h 4336571"/>
              <a:gd name="connsiteX36" fmla="*/ 4080295 w 4865298"/>
              <a:gd name="connsiteY36" fmla="*/ 3237998 h 4336571"/>
              <a:gd name="connsiteX37" fmla="*/ 4071668 w 4865298"/>
              <a:gd name="connsiteY37" fmla="*/ 3272504 h 4336571"/>
              <a:gd name="connsiteX38" fmla="*/ 4063042 w 4865298"/>
              <a:gd name="connsiteY38" fmla="*/ 3401900 h 4336571"/>
              <a:gd name="connsiteX39" fmla="*/ 4054415 w 4865298"/>
              <a:gd name="connsiteY39" fmla="*/ 3445032 h 4336571"/>
              <a:gd name="connsiteX40" fmla="*/ 4037163 w 4865298"/>
              <a:gd name="connsiteY40" fmla="*/ 3539923 h 4336571"/>
              <a:gd name="connsiteX41" fmla="*/ 4028536 w 4865298"/>
              <a:gd name="connsiteY41" fmla="*/ 3565802 h 4336571"/>
              <a:gd name="connsiteX42" fmla="*/ 4019910 w 4865298"/>
              <a:gd name="connsiteY42" fmla="*/ 3712451 h 4336571"/>
              <a:gd name="connsiteX43" fmla="*/ 4011283 w 4865298"/>
              <a:gd name="connsiteY43" fmla="*/ 3755583 h 4336571"/>
              <a:gd name="connsiteX44" fmla="*/ 3994030 w 4865298"/>
              <a:gd name="connsiteY44" fmla="*/ 3893606 h 4336571"/>
              <a:gd name="connsiteX45" fmla="*/ 3985404 w 4865298"/>
              <a:gd name="connsiteY45" fmla="*/ 3979870 h 4336571"/>
              <a:gd name="connsiteX46" fmla="*/ 3968151 w 4865298"/>
              <a:gd name="connsiteY46" fmla="*/ 4031628 h 4336571"/>
              <a:gd name="connsiteX47" fmla="*/ 3950898 w 4865298"/>
              <a:gd name="connsiteY47" fmla="*/ 4083387 h 4336571"/>
              <a:gd name="connsiteX48" fmla="*/ 3942272 w 4865298"/>
              <a:gd name="connsiteY48" fmla="*/ 4109266 h 4336571"/>
              <a:gd name="connsiteX49" fmla="*/ 3925019 w 4865298"/>
              <a:gd name="connsiteY49" fmla="*/ 4135145 h 4336571"/>
              <a:gd name="connsiteX50" fmla="*/ 3890513 w 4865298"/>
              <a:gd name="connsiteY50" fmla="*/ 4178277 h 4336571"/>
              <a:gd name="connsiteX51" fmla="*/ 3864634 w 4865298"/>
              <a:gd name="connsiteY51" fmla="*/ 4204157 h 4336571"/>
              <a:gd name="connsiteX52" fmla="*/ 3847381 w 4865298"/>
              <a:gd name="connsiteY52" fmla="*/ 4230036 h 4336571"/>
              <a:gd name="connsiteX53" fmla="*/ 3821502 w 4865298"/>
              <a:gd name="connsiteY53" fmla="*/ 4238662 h 4336571"/>
              <a:gd name="connsiteX54" fmla="*/ 3769744 w 4865298"/>
              <a:gd name="connsiteY54" fmla="*/ 4273168 h 4336571"/>
              <a:gd name="connsiteX55" fmla="*/ 3666227 w 4865298"/>
              <a:gd name="connsiteY55" fmla="*/ 4307674 h 4336571"/>
              <a:gd name="connsiteX56" fmla="*/ 3640347 w 4865298"/>
              <a:gd name="connsiteY56" fmla="*/ 4316300 h 4336571"/>
              <a:gd name="connsiteX57" fmla="*/ 3614468 w 4865298"/>
              <a:gd name="connsiteY57" fmla="*/ 4324926 h 4336571"/>
              <a:gd name="connsiteX58" fmla="*/ 3062378 w 4865298"/>
              <a:gd name="connsiteY58" fmla="*/ 4333553 h 4336571"/>
              <a:gd name="connsiteX59" fmla="*/ 2984740 w 4865298"/>
              <a:gd name="connsiteY59" fmla="*/ 4324926 h 4336571"/>
              <a:gd name="connsiteX60" fmla="*/ 2976113 w 4865298"/>
              <a:gd name="connsiteY60" fmla="*/ 4290421 h 4336571"/>
              <a:gd name="connsiteX61" fmla="*/ 2993366 w 4865298"/>
              <a:gd name="connsiteY61" fmla="*/ 3936738 h 4336571"/>
              <a:gd name="connsiteX62" fmla="*/ 3001993 w 4865298"/>
              <a:gd name="connsiteY62" fmla="*/ 3910858 h 4336571"/>
              <a:gd name="connsiteX63" fmla="*/ 3010619 w 4865298"/>
              <a:gd name="connsiteY63" fmla="*/ 3859100 h 4336571"/>
              <a:gd name="connsiteX64" fmla="*/ 3027872 w 4865298"/>
              <a:gd name="connsiteY64" fmla="*/ 3790089 h 4336571"/>
              <a:gd name="connsiteX65" fmla="*/ 3036498 w 4865298"/>
              <a:gd name="connsiteY65" fmla="*/ 3764209 h 4336571"/>
              <a:gd name="connsiteX66" fmla="*/ 3071004 w 4865298"/>
              <a:gd name="connsiteY66" fmla="*/ 3643440 h 4336571"/>
              <a:gd name="connsiteX67" fmla="*/ 3088257 w 4865298"/>
              <a:gd name="connsiteY67" fmla="*/ 3617560 h 4336571"/>
              <a:gd name="connsiteX68" fmla="*/ 3114136 w 4865298"/>
              <a:gd name="connsiteY68" fmla="*/ 3565802 h 4336571"/>
              <a:gd name="connsiteX69" fmla="*/ 3122763 w 4865298"/>
              <a:gd name="connsiteY69" fmla="*/ 3539923 h 4336571"/>
              <a:gd name="connsiteX70" fmla="*/ 3174521 w 4865298"/>
              <a:gd name="connsiteY70" fmla="*/ 3462285 h 4336571"/>
              <a:gd name="connsiteX71" fmla="*/ 3209027 w 4865298"/>
              <a:gd name="connsiteY71" fmla="*/ 3410526 h 4336571"/>
              <a:gd name="connsiteX72" fmla="*/ 3226279 w 4865298"/>
              <a:gd name="connsiteY72" fmla="*/ 3384647 h 4336571"/>
              <a:gd name="connsiteX73" fmla="*/ 3252159 w 4865298"/>
              <a:gd name="connsiteY73" fmla="*/ 3367394 h 4336571"/>
              <a:gd name="connsiteX74" fmla="*/ 3286664 w 4865298"/>
              <a:gd name="connsiteY74" fmla="*/ 3315636 h 4336571"/>
              <a:gd name="connsiteX75" fmla="*/ 3321170 w 4865298"/>
              <a:gd name="connsiteY75" fmla="*/ 3255251 h 4336571"/>
              <a:gd name="connsiteX76" fmla="*/ 3347049 w 4865298"/>
              <a:gd name="connsiteY76" fmla="*/ 3237998 h 4336571"/>
              <a:gd name="connsiteX77" fmla="*/ 3372929 w 4865298"/>
              <a:gd name="connsiteY77" fmla="*/ 3177613 h 4336571"/>
              <a:gd name="connsiteX78" fmla="*/ 3390181 w 4865298"/>
              <a:gd name="connsiteY78" fmla="*/ 3151734 h 4336571"/>
              <a:gd name="connsiteX79" fmla="*/ 3407434 w 4865298"/>
              <a:gd name="connsiteY79" fmla="*/ 3099975 h 4336571"/>
              <a:gd name="connsiteX80" fmla="*/ 3416061 w 4865298"/>
              <a:gd name="connsiteY80" fmla="*/ 3074096 h 4336571"/>
              <a:gd name="connsiteX81" fmla="*/ 3407434 w 4865298"/>
              <a:gd name="connsiteY81" fmla="*/ 2979206 h 4336571"/>
              <a:gd name="connsiteX82" fmla="*/ 3355676 w 4865298"/>
              <a:gd name="connsiteY82" fmla="*/ 2944700 h 4336571"/>
              <a:gd name="connsiteX83" fmla="*/ 3329796 w 4865298"/>
              <a:gd name="connsiteY83" fmla="*/ 2918821 h 4336571"/>
              <a:gd name="connsiteX84" fmla="*/ 3278038 w 4865298"/>
              <a:gd name="connsiteY84" fmla="*/ 2910194 h 4336571"/>
              <a:gd name="connsiteX85" fmla="*/ 2907102 w 4865298"/>
              <a:gd name="connsiteY85" fmla="*/ 2892941 h 4336571"/>
              <a:gd name="connsiteX86" fmla="*/ 2898476 w 4865298"/>
              <a:gd name="connsiteY86" fmla="*/ 2867062 h 4336571"/>
              <a:gd name="connsiteX87" fmla="*/ 2881223 w 4865298"/>
              <a:gd name="connsiteY87" fmla="*/ 2772172 h 4336571"/>
              <a:gd name="connsiteX88" fmla="*/ 2872596 w 4865298"/>
              <a:gd name="connsiteY88" fmla="*/ 2746292 h 4336571"/>
              <a:gd name="connsiteX89" fmla="*/ 2863970 w 4865298"/>
              <a:gd name="connsiteY89" fmla="*/ 2703160 h 4336571"/>
              <a:gd name="connsiteX90" fmla="*/ 2855344 w 4865298"/>
              <a:gd name="connsiteY90" fmla="*/ 2677281 h 4336571"/>
              <a:gd name="connsiteX91" fmla="*/ 2846717 w 4865298"/>
              <a:gd name="connsiteY91" fmla="*/ 2642775 h 4336571"/>
              <a:gd name="connsiteX92" fmla="*/ 2812212 w 4865298"/>
              <a:gd name="connsiteY92" fmla="*/ 2591017 h 4336571"/>
              <a:gd name="connsiteX93" fmla="*/ 2769079 w 4865298"/>
              <a:gd name="connsiteY93" fmla="*/ 2539258 h 4336571"/>
              <a:gd name="connsiteX94" fmla="*/ 2743200 w 4865298"/>
              <a:gd name="connsiteY94" fmla="*/ 2522006 h 4336571"/>
              <a:gd name="connsiteX95" fmla="*/ 2674189 w 4865298"/>
              <a:gd name="connsiteY95" fmla="*/ 2444368 h 4336571"/>
              <a:gd name="connsiteX96" fmla="*/ 2648310 w 4865298"/>
              <a:gd name="connsiteY96" fmla="*/ 2427115 h 4336571"/>
              <a:gd name="connsiteX97" fmla="*/ 2622430 w 4865298"/>
              <a:gd name="connsiteY97" fmla="*/ 2418489 h 4336571"/>
              <a:gd name="connsiteX98" fmla="*/ 2570672 w 4865298"/>
              <a:gd name="connsiteY98" fmla="*/ 2392609 h 4336571"/>
              <a:gd name="connsiteX99" fmla="*/ 2544793 w 4865298"/>
              <a:gd name="connsiteY99" fmla="*/ 2375357 h 4336571"/>
              <a:gd name="connsiteX100" fmla="*/ 2510287 w 4865298"/>
              <a:gd name="connsiteY100" fmla="*/ 2358104 h 4336571"/>
              <a:gd name="connsiteX101" fmla="*/ 2475781 w 4865298"/>
              <a:gd name="connsiteY101" fmla="*/ 2332224 h 4336571"/>
              <a:gd name="connsiteX102" fmla="*/ 2432649 w 4865298"/>
              <a:gd name="connsiteY102" fmla="*/ 2323598 h 4336571"/>
              <a:gd name="connsiteX103" fmla="*/ 2363638 w 4865298"/>
              <a:gd name="connsiteY103" fmla="*/ 2306345 h 4336571"/>
              <a:gd name="connsiteX104" fmla="*/ 2311879 w 4865298"/>
              <a:gd name="connsiteY104" fmla="*/ 2289092 h 4336571"/>
              <a:gd name="connsiteX105" fmla="*/ 2286000 w 4865298"/>
              <a:gd name="connsiteY105" fmla="*/ 2271840 h 4336571"/>
              <a:gd name="connsiteX106" fmla="*/ 2216989 w 4865298"/>
              <a:gd name="connsiteY106" fmla="*/ 2254587 h 4336571"/>
              <a:gd name="connsiteX107" fmla="*/ 2165230 w 4865298"/>
              <a:gd name="connsiteY107" fmla="*/ 2237334 h 4336571"/>
              <a:gd name="connsiteX108" fmla="*/ 2139351 w 4865298"/>
              <a:gd name="connsiteY108" fmla="*/ 2228708 h 4336571"/>
              <a:gd name="connsiteX109" fmla="*/ 2070340 w 4865298"/>
              <a:gd name="connsiteY109" fmla="*/ 2194202 h 4336571"/>
              <a:gd name="connsiteX110" fmla="*/ 2044461 w 4865298"/>
              <a:gd name="connsiteY110" fmla="*/ 2185575 h 4336571"/>
              <a:gd name="connsiteX111" fmla="*/ 2018581 w 4865298"/>
              <a:gd name="connsiteY111" fmla="*/ 2168323 h 4336571"/>
              <a:gd name="connsiteX112" fmla="*/ 1949570 w 4865298"/>
              <a:gd name="connsiteY112" fmla="*/ 2151070 h 4336571"/>
              <a:gd name="connsiteX113" fmla="*/ 1915064 w 4865298"/>
              <a:gd name="connsiteY113" fmla="*/ 2133817 h 4336571"/>
              <a:gd name="connsiteX114" fmla="*/ 1880559 w 4865298"/>
              <a:gd name="connsiteY114" fmla="*/ 2125191 h 4336571"/>
              <a:gd name="connsiteX115" fmla="*/ 1854679 w 4865298"/>
              <a:gd name="connsiteY115" fmla="*/ 2107938 h 4336571"/>
              <a:gd name="connsiteX116" fmla="*/ 1802921 w 4865298"/>
              <a:gd name="connsiteY116" fmla="*/ 2090685 h 4336571"/>
              <a:gd name="connsiteX117" fmla="*/ 1777042 w 4865298"/>
              <a:gd name="connsiteY117" fmla="*/ 2082058 h 4336571"/>
              <a:gd name="connsiteX118" fmla="*/ 1751163 w 4865298"/>
              <a:gd name="connsiteY118" fmla="*/ 2073432 h 4336571"/>
              <a:gd name="connsiteX119" fmla="*/ 1716657 w 4865298"/>
              <a:gd name="connsiteY119" fmla="*/ 2056179 h 4336571"/>
              <a:gd name="connsiteX120" fmla="*/ 1664898 w 4865298"/>
              <a:gd name="connsiteY120" fmla="*/ 2047553 h 4336571"/>
              <a:gd name="connsiteX121" fmla="*/ 1440612 w 4865298"/>
              <a:gd name="connsiteY121" fmla="*/ 2021674 h 4336571"/>
              <a:gd name="connsiteX122" fmla="*/ 1414732 w 4865298"/>
              <a:gd name="connsiteY122" fmla="*/ 2004421 h 4336571"/>
              <a:gd name="connsiteX123" fmla="*/ 1388853 w 4865298"/>
              <a:gd name="connsiteY123" fmla="*/ 1995794 h 4336571"/>
              <a:gd name="connsiteX124" fmla="*/ 1354347 w 4865298"/>
              <a:gd name="connsiteY124" fmla="*/ 1944036 h 4336571"/>
              <a:gd name="connsiteX125" fmla="*/ 1302589 w 4865298"/>
              <a:gd name="connsiteY125" fmla="*/ 1892277 h 4336571"/>
              <a:gd name="connsiteX126" fmla="*/ 1293963 w 4865298"/>
              <a:gd name="connsiteY126" fmla="*/ 1866398 h 4336571"/>
              <a:gd name="connsiteX127" fmla="*/ 1276710 w 4865298"/>
              <a:gd name="connsiteY127" fmla="*/ 1840519 h 4336571"/>
              <a:gd name="connsiteX128" fmla="*/ 1268083 w 4865298"/>
              <a:gd name="connsiteY128" fmla="*/ 1806013 h 4336571"/>
              <a:gd name="connsiteX129" fmla="*/ 1233578 w 4865298"/>
              <a:gd name="connsiteY129" fmla="*/ 1754255 h 4336571"/>
              <a:gd name="connsiteX130" fmla="*/ 1216325 w 4865298"/>
              <a:gd name="connsiteY130" fmla="*/ 1702496 h 4336571"/>
              <a:gd name="connsiteX131" fmla="*/ 1199072 w 4865298"/>
              <a:gd name="connsiteY131" fmla="*/ 1667991 h 4336571"/>
              <a:gd name="connsiteX132" fmla="*/ 1173193 w 4865298"/>
              <a:gd name="connsiteY132" fmla="*/ 1581726 h 4336571"/>
              <a:gd name="connsiteX133" fmla="*/ 1173193 w 4865298"/>
              <a:gd name="connsiteY133" fmla="*/ 1081394 h 4336571"/>
              <a:gd name="connsiteX134" fmla="*/ 1207698 w 4865298"/>
              <a:gd name="connsiteY134" fmla="*/ 1003757 h 4336571"/>
              <a:gd name="connsiteX135" fmla="*/ 1216325 w 4865298"/>
              <a:gd name="connsiteY135" fmla="*/ 977877 h 4336571"/>
              <a:gd name="connsiteX136" fmla="*/ 1233578 w 4865298"/>
              <a:gd name="connsiteY136" fmla="*/ 943372 h 4336571"/>
              <a:gd name="connsiteX137" fmla="*/ 1268083 w 4865298"/>
              <a:gd name="connsiteY137" fmla="*/ 865734 h 4336571"/>
              <a:gd name="connsiteX138" fmla="*/ 1276710 w 4865298"/>
              <a:gd name="connsiteY138" fmla="*/ 537930 h 4336571"/>
              <a:gd name="connsiteX139" fmla="*/ 1224951 w 4865298"/>
              <a:gd name="connsiteY139" fmla="*/ 486172 h 4336571"/>
              <a:gd name="connsiteX140" fmla="*/ 1199072 w 4865298"/>
              <a:gd name="connsiteY140" fmla="*/ 477545 h 4336571"/>
              <a:gd name="connsiteX141" fmla="*/ 1138687 w 4865298"/>
              <a:gd name="connsiteY141" fmla="*/ 434413 h 4336571"/>
              <a:gd name="connsiteX142" fmla="*/ 1112808 w 4865298"/>
              <a:gd name="connsiteY142" fmla="*/ 425787 h 4336571"/>
              <a:gd name="connsiteX143" fmla="*/ 1026544 w 4865298"/>
              <a:gd name="connsiteY143" fmla="*/ 408534 h 4336571"/>
              <a:gd name="connsiteX144" fmla="*/ 974785 w 4865298"/>
              <a:gd name="connsiteY144" fmla="*/ 399908 h 4336571"/>
              <a:gd name="connsiteX145" fmla="*/ 905774 w 4865298"/>
              <a:gd name="connsiteY145" fmla="*/ 391281 h 4336571"/>
              <a:gd name="connsiteX146" fmla="*/ 819510 w 4865298"/>
              <a:gd name="connsiteY146" fmla="*/ 374028 h 4336571"/>
              <a:gd name="connsiteX147" fmla="*/ 267419 w 4865298"/>
              <a:gd name="connsiteY147" fmla="*/ 365402 h 4336571"/>
              <a:gd name="connsiteX148" fmla="*/ 215661 w 4865298"/>
              <a:gd name="connsiteY148" fmla="*/ 348149 h 4336571"/>
              <a:gd name="connsiteX149" fmla="*/ 189781 w 4865298"/>
              <a:gd name="connsiteY149" fmla="*/ 339523 h 4336571"/>
              <a:gd name="connsiteX150" fmla="*/ 181155 w 4865298"/>
              <a:gd name="connsiteY150" fmla="*/ 313643 h 4336571"/>
              <a:gd name="connsiteX151" fmla="*/ 146649 w 4865298"/>
              <a:gd name="connsiteY151" fmla="*/ 261885 h 4336571"/>
              <a:gd name="connsiteX152" fmla="*/ 129396 w 4865298"/>
              <a:gd name="connsiteY152" fmla="*/ 210126 h 4336571"/>
              <a:gd name="connsiteX153" fmla="*/ 112144 w 4865298"/>
              <a:gd name="connsiteY153" fmla="*/ 184247 h 4336571"/>
              <a:gd name="connsiteX154" fmla="*/ 94891 w 4865298"/>
              <a:gd name="connsiteY154" fmla="*/ 123862 h 4336571"/>
              <a:gd name="connsiteX155" fmla="*/ 60385 w 4865298"/>
              <a:gd name="connsiteY155" fmla="*/ 28972 h 4336571"/>
              <a:gd name="connsiteX156" fmla="*/ 34506 w 4865298"/>
              <a:gd name="connsiteY156" fmla="*/ 46224 h 4336571"/>
              <a:gd name="connsiteX157" fmla="*/ 25879 w 4865298"/>
              <a:gd name="connsiteY157" fmla="*/ 72104 h 4336571"/>
              <a:gd name="connsiteX158" fmla="*/ 8627 w 4865298"/>
              <a:gd name="connsiteY158" fmla="*/ 158368 h 4336571"/>
              <a:gd name="connsiteX159" fmla="*/ 17253 w 4865298"/>
              <a:gd name="connsiteY159" fmla="*/ 210126 h 4336571"/>
              <a:gd name="connsiteX160" fmla="*/ 51759 w 4865298"/>
              <a:gd name="connsiteY160" fmla="*/ 201500 h 4336571"/>
              <a:gd name="connsiteX161" fmla="*/ 94891 w 4865298"/>
              <a:gd name="connsiteY161" fmla="*/ 123862 h 4336571"/>
              <a:gd name="connsiteX162" fmla="*/ 103517 w 4865298"/>
              <a:gd name="connsiteY162" fmla="*/ 28972 h 4336571"/>
              <a:gd name="connsiteX163" fmla="*/ 129396 w 4865298"/>
              <a:gd name="connsiteY163" fmla="*/ 46224 h 4336571"/>
              <a:gd name="connsiteX164" fmla="*/ 155276 w 4865298"/>
              <a:gd name="connsiteY164" fmla="*/ 97983 h 4336571"/>
              <a:gd name="connsiteX165" fmla="*/ 172529 w 4865298"/>
              <a:gd name="connsiteY165" fmla="*/ 123862 h 4336571"/>
              <a:gd name="connsiteX166" fmla="*/ 112144 w 4865298"/>
              <a:gd name="connsiteY166" fmla="*/ 184247 h 4336571"/>
              <a:gd name="connsiteX167" fmla="*/ 103517 w 4865298"/>
              <a:gd name="connsiteY167" fmla="*/ 149741 h 4336571"/>
              <a:gd name="connsiteX168" fmla="*/ 94891 w 4865298"/>
              <a:gd name="connsiteY168" fmla="*/ 123862 h 4336571"/>
              <a:gd name="connsiteX169" fmla="*/ 86264 w 4865298"/>
              <a:gd name="connsiteY169" fmla="*/ 72104 h 4336571"/>
              <a:gd name="connsiteX170" fmla="*/ 77638 w 4865298"/>
              <a:gd name="connsiteY170" fmla="*/ 28972 h 4336571"/>
              <a:gd name="connsiteX171" fmla="*/ 43132 w 4865298"/>
              <a:gd name="connsiteY171" fmla="*/ 37598 h 4336571"/>
              <a:gd name="connsiteX172" fmla="*/ 0 w 4865298"/>
              <a:gd name="connsiteY172" fmla="*/ 115236 h 4336571"/>
              <a:gd name="connsiteX173" fmla="*/ 8627 w 4865298"/>
              <a:gd name="connsiteY173" fmla="*/ 141115 h 4336571"/>
              <a:gd name="connsiteX174" fmla="*/ 103517 w 4865298"/>
              <a:gd name="connsiteY174" fmla="*/ 149741 h 4336571"/>
              <a:gd name="connsiteX175" fmla="*/ 103517 w 4865298"/>
              <a:gd name="connsiteY175" fmla="*/ 97983 h 4336571"/>
              <a:gd name="connsiteX176" fmla="*/ 69012 w 4865298"/>
              <a:gd name="connsiteY176" fmla="*/ 89357 h 4336571"/>
              <a:gd name="connsiteX177" fmla="*/ 34506 w 4865298"/>
              <a:gd name="connsiteY177" fmla="*/ 97983 h 4336571"/>
              <a:gd name="connsiteX178" fmla="*/ 34506 w 4865298"/>
              <a:gd name="connsiteY178" fmla="*/ 158368 h 4336571"/>
              <a:gd name="connsiteX179" fmla="*/ 86264 w 4865298"/>
              <a:gd name="connsiteY179" fmla="*/ 149741 h 4336571"/>
              <a:gd name="connsiteX180" fmla="*/ 34506 w 4865298"/>
              <a:gd name="connsiteY180" fmla="*/ 97983 h 4336571"/>
              <a:gd name="connsiteX181" fmla="*/ 43132 w 4865298"/>
              <a:gd name="connsiteY181" fmla="*/ 106609 h 433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4865298" h="4336571">
                <a:moveTo>
                  <a:pt x="4865298" y="1426451"/>
                </a:moveTo>
                <a:cubicBezTo>
                  <a:pt x="4848045" y="1429326"/>
                  <a:pt x="4829685" y="1428350"/>
                  <a:pt x="4813540" y="1435077"/>
                </a:cubicBezTo>
                <a:cubicBezTo>
                  <a:pt x="4794400" y="1443052"/>
                  <a:pt x="4761781" y="1469583"/>
                  <a:pt x="4761781" y="1469583"/>
                </a:cubicBezTo>
                <a:cubicBezTo>
                  <a:pt x="4756030" y="1478209"/>
                  <a:pt x="4752331" y="1488635"/>
                  <a:pt x="4744529" y="1495462"/>
                </a:cubicBezTo>
                <a:cubicBezTo>
                  <a:pt x="4708021" y="1527406"/>
                  <a:pt x="4702436" y="1526746"/>
                  <a:pt x="4666891" y="1538594"/>
                </a:cubicBezTo>
                <a:lnTo>
                  <a:pt x="4615132" y="1573100"/>
                </a:lnTo>
                <a:lnTo>
                  <a:pt x="4589253" y="1590353"/>
                </a:lnTo>
                <a:cubicBezTo>
                  <a:pt x="4539811" y="1664514"/>
                  <a:pt x="4599086" y="1570686"/>
                  <a:pt x="4563374" y="1642111"/>
                </a:cubicBezTo>
                <a:cubicBezTo>
                  <a:pt x="4547311" y="1674238"/>
                  <a:pt x="4544090" y="1665253"/>
                  <a:pt x="4520242" y="1693870"/>
                </a:cubicBezTo>
                <a:cubicBezTo>
                  <a:pt x="4513605" y="1701835"/>
                  <a:pt x="4508740" y="1711123"/>
                  <a:pt x="4502989" y="1719749"/>
                </a:cubicBezTo>
                <a:cubicBezTo>
                  <a:pt x="4482479" y="1781282"/>
                  <a:pt x="4511562" y="1706890"/>
                  <a:pt x="4468483" y="1771508"/>
                </a:cubicBezTo>
                <a:cubicBezTo>
                  <a:pt x="4463439" y="1779074"/>
                  <a:pt x="4464273" y="1789438"/>
                  <a:pt x="4459857" y="1797387"/>
                </a:cubicBezTo>
                <a:cubicBezTo>
                  <a:pt x="4449787" y="1815513"/>
                  <a:pt x="4436853" y="1831892"/>
                  <a:pt x="4425351" y="1849145"/>
                </a:cubicBezTo>
                <a:lnTo>
                  <a:pt x="4408098" y="1875024"/>
                </a:lnTo>
                <a:cubicBezTo>
                  <a:pt x="4405223" y="1883651"/>
                  <a:pt x="4403888" y="1892955"/>
                  <a:pt x="4399472" y="1900904"/>
                </a:cubicBezTo>
                <a:cubicBezTo>
                  <a:pt x="4389402" y="1919030"/>
                  <a:pt x="4364966" y="1952662"/>
                  <a:pt x="4364966" y="1952662"/>
                </a:cubicBezTo>
                <a:cubicBezTo>
                  <a:pt x="4348842" y="2001035"/>
                  <a:pt x="4358545" y="1969722"/>
                  <a:pt x="4339087" y="2047553"/>
                </a:cubicBezTo>
                <a:cubicBezTo>
                  <a:pt x="4336212" y="2059055"/>
                  <a:pt x="4334210" y="2070811"/>
                  <a:pt x="4330461" y="2082058"/>
                </a:cubicBezTo>
                <a:cubicBezTo>
                  <a:pt x="4327585" y="2090685"/>
                  <a:pt x="4324332" y="2099195"/>
                  <a:pt x="4321834" y="2107938"/>
                </a:cubicBezTo>
                <a:cubicBezTo>
                  <a:pt x="4307907" y="2156680"/>
                  <a:pt x="4322221" y="2128924"/>
                  <a:pt x="4295955" y="2168323"/>
                </a:cubicBezTo>
                <a:cubicBezTo>
                  <a:pt x="4268990" y="2276187"/>
                  <a:pt x="4303453" y="2142080"/>
                  <a:pt x="4278702" y="2228708"/>
                </a:cubicBezTo>
                <a:cubicBezTo>
                  <a:pt x="4257041" y="2304522"/>
                  <a:pt x="4282132" y="2227048"/>
                  <a:pt x="4261449" y="2289092"/>
                </a:cubicBezTo>
                <a:cubicBezTo>
                  <a:pt x="4257744" y="2315026"/>
                  <a:pt x="4251767" y="2364849"/>
                  <a:pt x="4244196" y="2392609"/>
                </a:cubicBezTo>
                <a:cubicBezTo>
                  <a:pt x="4239411" y="2410154"/>
                  <a:pt x="4226944" y="2444368"/>
                  <a:pt x="4226944" y="2444368"/>
                </a:cubicBezTo>
                <a:cubicBezTo>
                  <a:pt x="4224068" y="2470247"/>
                  <a:pt x="4221547" y="2496168"/>
                  <a:pt x="4218317" y="2522006"/>
                </a:cubicBezTo>
                <a:cubicBezTo>
                  <a:pt x="4215795" y="2542182"/>
                  <a:pt x="4211820" y="2562170"/>
                  <a:pt x="4209691" y="2582391"/>
                </a:cubicBezTo>
                <a:cubicBezTo>
                  <a:pt x="4206066" y="2616826"/>
                  <a:pt x="4205640" y="2651586"/>
                  <a:pt x="4201064" y="2685908"/>
                </a:cubicBezTo>
                <a:cubicBezTo>
                  <a:pt x="4199862" y="2694921"/>
                  <a:pt x="4194936" y="2703044"/>
                  <a:pt x="4192438" y="2711787"/>
                </a:cubicBezTo>
                <a:cubicBezTo>
                  <a:pt x="4175253" y="2771938"/>
                  <a:pt x="4192131" y="2721796"/>
                  <a:pt x="4175185" y="2798051"/>
                </a:cubicBezTo>
                <a:cubicBezTo>
                  <a:pt x="4173212" y="2806927"/>
                  <a:pt x="4168532" y="2815054"/>
                  <a:pt x="4166559" y="2823930"/>
                </a:cubicBezTo>
                <a:cubicBezTo>
                  <a:pt x="4146316" y="2915022"/>
                  <a:pt x="4168724" y="2843311"/>
                  <a:pt x="4149306" y="2901568"/>
                </a:cubicBezTo>
                <a:cubicBezTo>
                  <a:pt x="4146430" y="2921696"/>
                  <a:pt x="4144667" y="2942015"/>
                  <a:pt x="4140679" y="2961953"/>
                </a:cubicBezTo>
                <a:cubicBezTo>
                  <a:pt x="4138896" y="2970869"/>
                  <a:pt x="4134258" y="2979011"/>
                  <a:pt x="4132053" y="2987832"/>
                </a:cubicBezTo>
                <a:cubicBezTo>
                  <a:pt x="4128497" y="3002056"/>
                  <a:pt x="4126724" y="3016677"/>
                  <a:pt x="4123427" y="3030964"/>
                </a:cubicBezTo>
                <a:cubicBezTo>
                  <a:pt x="4118095" y="3054068"/>
                  <a:pt x="4110824" y="3076724"/>
                  <a:pt x="4106174" y="3099975"/>
                </a:cubicBezTo>
                <a:cubicBezTo>
                  <a:pt x="4095764" y="3152024"/>
                  <a:pt x="4102184" y="3129198"/>
                  <a:pt x="4088921" y="3168987"/>
                </a:cubicBezTo>
                <a:cubicBezTo>
                  <a:pt x="4086046" y="3191991"/>
                  <a:pt x="4084106" y="3215131"/>
                  <a:pt x="4080295" y="3237998"/>
                </a:cubicBezTo>
                <a:cubicBezTo>
                  <a:pt x="4078346" y="3249693"/>
                  <a:pt x="4072909" y="3260713"/>
                  <a:pt x="4071668" y="3272504"/>
                </a:cubicBezTo>
                <a:cubicBezTo>
                  <a:pt x="4067143" y="3315494"/>
                  <a:pt x="4067343" y="3358887"/>
                  <a:pt x="4063042" y="3401900"/>
                </a:cubicBezTo>
                <a:cubicBezTo>
                  <a:pt x="4061583" y="3416489"/>
                  <a:pt x="4057038" y="3430606"/>
                  <a:pt x="4054415" y="3445032"/>
                </a:cubicBezTo>
                <a:cubicBezTo>
                  <a:pt x="4049288" y="3473230"/>
                  <a:pt x="4044266" y="3511513"/>
                  <a:pt x="4037163" y="3539923"/>
                </a:cubicBezTo>
                <a:cubicBezTo>
                  <a:pt x="4034958" y="3548745"/>
                  <a:pt x="4031412" y="3557176"/>
                  <a:pt x="4028536" y="3565802"/>
                </a:cubicBezTo>
                <a:cubicBezTo>
                  <a:pt x="4025661" y="3614685"/>
                  <a:pt x="4024343" y="3663685"/>
                  <a:pt x="4019910" y="3712451"/>
                </a:cubicBezTo>
                <a:cubicBezTo>
                  <a:pt x="4018583" y="3727053"/>
                  <a:pt x="4012996" y="3741021"/>
                  <a:pt x="4011283" y="3755583"/>
                </a:cubicBezTo>
                <a:cubicBezTo>
                  <a:pt x="3994196" y="3900818"/>
                  <a:pt x="4013615" y="3815270"/>
                  <a:pt x="3994030" y="3893606"/>
                </a:cubicBezTo>
                <a:cubicBezTo>
                  <a:pt x="3991155" y="3922361"/>
                  <a:pt x="3990730" y="3951467"/>
                  <a:pt x="3985404" y="3979870"/>
                </a:cubicBezTo>
                <a:cubicBezTo>
                  <a:pt x="3982053" y="3997744"/>
                  <a:pt x="3973902" y="4014375"/>
                  <a:pt x="3968151" y="4031628"/>
                </a:cubicBezTo>
                <a:lnTo>
                  <a:pt x="3950898" y="4083387"/>
                </a:lnTo>
                <a:cubicBezTo>
                  <a:pt x="3948023" y="4092013"/>
                  <a:pt x="3947316" y="4101700"/>
                  <a:pt x="3942272" y="4109266"/>
                </a:cubicBezTo>
                <a:lnTo>
                  <a:pt x="3925019" y="4135145"/>
                </a:lnTo>
                <a:cubicBezTo>
                  <a:pt x="3910858" y="4177630"/>
                  <a:pt x="3926532" y="4148261"/>
                  <a:pt x="3890513" y="4178277"/>
                </a:cubicBezTo>
                <a:cubicBezTo>
                  <a:pt x="3881141" y="4186087"/>
                  <a:pt x="3872444" y="4194785"/>
                  <a:pt x="3864634" y="4204157"/>
                </a:cubicBezTo>
                <a:cubicBezTo>
                  <a:pt x="3857997" y="4212122"/>
                  <a:pt x="3855477" y="4223559"/>
                  <a:pt x="3847381" y="4230036"/>
                </a:cubicBezTo>
                <a:cubicBezTo>
                  <a:pt x="3840281" y="4235716"/>
                  <a:pt x="3830128" y="4235787"/>
                  <a:pt x="3821502" y="4238662"/>
                </a:cubicBezTo>
                <a:cubicBezTo>
                  <a:pt x="3804249" y="4250164"/>
                  <a:pt x="3789415" y="4266611"/>
                  <a:pt x="3769744" y="4273168"/>
                </a:cubicBezTo>
                <a:lnTo>
                  <a:pt x="3666227" y="4307674"/>
                </a:lnTo>
                <a:lnTo>
                  <a:pt x="3640347" y="4316300"/>
                </a:lnTo>
                <a:cubicBezTo>
                  <a:pt x="3631721" y="4319175"/>
                  <a:pt x="3623560" y="4324784"/>
                  <a:pt x="3614468" y="4324926"/>
                </a:cubicBezTo>
                <a:lnTo>
                  <a:pt x="3062378" y="4333553"/>
                </a:lnTo>
                <a:cubicBezTo>
                  <a:pt x="3036499" y="4330677"/>
                  <a:pt x="3008030" y="4336571"/>
                  <a:pt x="2984740" y="4324926"/>
                </a:cubicBezTo>
                <a:cubicBezTo>
                  <a:pt x="2974136" y="4319624"/>
                  <a:pt x="2976113" y="4302277"/>
                  <a:pt x="2976113" y="4290421"/>
                </a:cubicBezTo>
                <a:cubicBezTo>
                  <a:pt x="2976113" y="4239020"/>
                  <a:pt x="2972826" y="4039437"/>
                  <a:pt x="2993366" y="3936738"/>
                </a:cubicBezTo>
                <a:cubicBezTo>
                  <a:pt x="2995149" y="3927821"/>
                  <a:pt x="2999117" y="3919485"/>
                  <a:pt x="3001993" y="3910858"/>
                </a:cubicBezTo>
                <a:cubicBezTo>
                  <a:pt x="3004868" y="3893605"/>
                  <a:pt x="3006954" y="3876202"/>
                  <a:pt x="3010619" y="3859100"/>
                </a:cubicBezTo>
                <a:cubicBezTo>
                  <a:pt x="3015587" y="3835915"/>
                  <a:pt x="3020374" y="3812584"/>
                  <a:pt x="3027872" y="3790089"/>
                </a:cubicBezTo>
                <a:cubicBezTo>
                  <a:pt x="3030747" y="3781462"/>
                  <a:pt x="3034105" y="3772982"/>
                  <a:pt x="3036498" y="3764209"/>
                </a:cubicBezTo>
                <a:cubicBezTo>
                  <a:pt x="3039153" y="3754474"/>
                  <a:pt x="3060832" y="3658699"/>
                  <a:pt x="3071004" y="3643440"/>
                </a:cubicBezTo>
                <a:lnTo>
                  <a:pt x="3088257" y="3617560"/>
                </a:lnTo>
                <a:cubicBezTo>
                  <a:pt x="3109936" y="3552519"/>
                  <a:pt x="3080694" y="3632684"/>
                  <a:pt x="3114136" y="3565802"/>
                </a:cubicBezTo>
                <a:cubicBezTo>
                  <a:pt x="3118203" y="3557669"/>
                  <a:pt x="3118347" y="3547872"/>
                  <a:pt x="3122763" y="3539923"/>
                </a:cubicBezTo>
                <a:cubicBezTo>
                  <a:pt x="3122773" y="3539906"/>
                  <a:pt x="3165889" y="3475233"/>
                  <a:pt x="3174521" y="3462285"/>
                </a:cubicBezTo>
                <a:lnTo>
                  <a:pt x="3209027" y="3410526"/>
                </a:lnTo>
                <a:cubicBezTo>
                  <a:pt x="3214778" y="3401900"/>
                  <a:pt x="3217653" y="3390398"/>
                  <a:pt x="3226279" y="3384647"/>
                </a:cubicBezTo>
                <a:lnTo>
                  <a:pt x="3252159" y="3367394"/>
                </a:lnTo>
                <a:cubicBezTo>
                  <a:pt x="3270663" y="3311881"/>
                  <a:pt x="3246279" y="3372176"/>
                  <a:pt x="3286664" y="3315636"/>
                </a:cubicBezTo>
                <a:cubicBezTo>
                  <a:pt x="3303580" y="3291954"/>
                  <a:pt x="3300793" y="3275628"/>
                  <a:pt x="3321170" y="3255251"/>
                </a:cubicBezTo>
                <a:cubicBezTo>
                  <a:pt x="3328501" y="3247920"/>
                  <a:pt x="3338423" y="3243749"/>
                  <a:pt x="3347049" y="3237998"/>
                </a:cubicBezTo>
                <a:cubicBezTo>
                  <a:pt x="3356728" y="3208964"/>
                  <a:pt x="3355874" y="3207460"/>
                  <a:pt x="3372929" y="3177613"/>
                </a:cubicBezTo>
                <a:cubicBezTo>
                  <a:pt x="3378073" y="3168611"/>
                  <a:pt x="3385970" y="3161208"/>
                  <a:pt x="3390181" y="3151734"/>
                </a:cubicBezTo>
                <a:cubicBezTo>
                  <a:pt x="3397567" y="3135115"/>
                  <a:pt x="3401683" y="3117228"/>
                  <a:pt x="3407434" y="3099975"/>
                </a:cubicBezTo>
                <a:lnTo>
                  <a:pt x="3416061" y="3074096"/>
                </a:lnTo>
                <a:cubicBezTo>
                  <a:pt x="3413185" y="3042466"/>
                  <a:pt x="3420865" y="3007987"/>
                  <a:pt x="3407434" y="2979206"/>
                </a:cubicBezTo>
                <a:cubicBezTo>
                  <a:pt x="3398665" y="2960416"/>
                  <a:pt x="3370338" y="2959362"/>
                  <a:pt x="3355676" y="2944700"/>
                </a:cubicBezTo>
                <a:cubicBezTo>
                  <a:pt x="3347049" y="2936074"/>
                  <a:pt x="3340944" y="2923776"/>
                  <a:pt x="3329796" y="2918821"/>
                </a:cubicBezTo>
                <a:cubicBezTo>
                  <a:pt x="3313813" y="2911717"/>
                  <a:pt x="3295325" y="2912854"/>
                  <a:pt x="3278038" y="2910194"/>
                </a:cubicBezTo>
                <a:cubicBezTo>
                  <a:pt x="3129348" y="2887318"/>
                  <a:pt x="3165597" y="2900122"/>
                  <a:pt x="2907102" y="2892941"/>
                </a:cubicBezTo>
                <a:cubicBezTo>
                  <a:pt x="2904227" y="2884315"/>
                  <a:pt x="2900449" y="2875938"/>
                  <a:pt x="2898476" y="2867062"/>
                </a:cubicBezTo>
                <a:cubicBezTo>
                  <a:pt x="2883104" y="2797888"/>
                  <a:pt x="2896913" y="2834931"/>
                  <a:pt x="2881223" y="2772172"/>
                </a:cubicBezTo>
                <a:cubicBezTo>
                  <a:pt x="2879018" y="2763350"/>
                  <a:pt x="2874801" y="2755114"/>
                  <a:pt x="2872596" y="2746292"/>
                </a:cubicBezTo>
                <a:cubicBezTo>
                  <a:pt x="2869040" y="2732068"/>
                  <a:pt x="2867526" y="2717384"/>
                  <a:pt x="2863970" y="2703160"/>
                </a:cubicBezTo>
                <a:cubicBezTo>
                  <a:pt x="2861765" y="2694339"/>
                  <a:pt x="2857842" y="2686024"/>
                  <a:pt x="2855344" y="2677281"/>
                </a:cubicBezTo>
                <a:cubicBezTo>
                  <a:pt x="2852087" y="2665881"/>
                  <a:pt x="2852019" y="2653379"/>
                  <a:pt x="2846717" y="2642775"/>
                </a:cubicBezTo>
                <a:cubicBezTo>
                  <a:pt x="2837444" y="2624229"/>
                  <a:pt x="2823714" y="2608270"/>
                  <a:pt x="2812212" y="2591017"/>
                </a:cubicBezTo>
                <a:cubicBezTo>
                  <a:pt x="2795249" y="2565572"/>
                  <a:pt x="2793986" y="2560013"/>
                  <a:pt x="2769079" y="2539258"/>
                </a:cubicBezTo>
                <a:cubicBezTo>
                  <a:pt x="2761114" y="2532621"/>
                  <a:pt x="2751826" y="2527757"/>
                  <a:pt x="2743200" y="2522006"/>
                </a:cubicBezTo>
                <a:cubicBezTo>
                  <a:pt x="2722456" y="2490889"/>
                  <a:pt x="2709644" y="2468005"/>
                  <a:pt x="2674189" y="2444368"/>
                </a:cubicBezTo>
                <a:cubicBezTo>
                  <a:pt x="2665563" y="2438617"/>
                  <a:pt x="2657583" y="2431751"/>
                  <a:pt x="2648310" y="2427115"/>
                </a:cubicBezTo>
                <a:cubicBezTo>
                  <a:pt x="2640177" y="2423048"/>
                  <a:pt x="2631057" y="2421364"/>
                  <a:pt x="2622430" y="2418489"/>
                </a:cubicBezTo>
                <a:cubicBezTo>
                  <a:pt x="2548274" y="2369051"/>
                  <a:pt x="2642093" y="2428319"/>
                  <a:pt x="2570672" y="2392609"/>
                </a:cubicBezTo>
                <a:cubicBezTo>
                  <a:pt x="2561399" y="2387973"/>
                  <a:pt x="2553795" y="2380501"/>
                  <a:pt x="2544793" y="2375357"/>
                </a:cubicBezTo>
                <a:cubicBezTo>
                  <a:pt x="2533628" y="2368977"/>
                  <a:pt x="2521192" y="2364920"/>
                  <a:pt x="2510287" y="2358104"/>
                </a:cubicBezTo>
                <a:cubicBezTo>
                  <a:pt x="2498095" y="2350484"/>
                  <a:pt x="2488919" y="2338063"/>
                  <a:pt x="2475781" y="2332224"/>
                </a:cubicBezTo>
                <a:cubicBezTo>
                  <a:pt x="2462383" y="2326269"/>
                  <a:pt x="2446936" y="2326895"/>
                  <a:pt x="2432649" y="2323598"/>
                </a:cubicBezTo>
                <a:cubicBezTo>
                  <a:pt x="2409545" y="2318266"/>
                  <a:pt x="2386133" y="2313843"/>
                  <a:pt x="2363638" y="2306345"/>
                </a:cubicBezTo>
                <a:cubicBezTo>
                  <a:pt x="2346385" y="2300594"/>
                  <a:pt x="2327011" y="2299180"/>
                  <a:pt x="2311879" y="2289092"/>
                </a:cubicBezTo>
                <a:cubicBezTo>
                  <a:pt x="2303253" y="2283341"/>
                  <a:pt x="2295743" y="2275383"/>
                  <a:pt x="2286000" y="2271840"/>
                </a:cubicBezTo>
                <a:cubicBezTo>
                  <a:pt x="2263716" y="2263737"/>
                  <a:pt x="2239484" y="2262085"/>
                  <a:pt x="2216989" y="2254587"/>
                </a:cubicBezTo>
                <a:lnTo>
                  <a:pt x="2165230" y="2237334"/>
                </a:lnTo>
                <a:cubicBezTo>
                  <a:pt x="2156604" y="2234459"/>
                  <a:pt x="2147484" y="2232775"/>
                  <a:pt x="2139351" y="2228708"/>
                </a:cubicBezTo>
                <a:cubicBezTo>
                  <a:pt x="2116347" y="2217206"/>
                  <a:pt x="2094739" y="2202336"/>
                  <a:pt x="2070340" y="2194202"/>
                </a:cubicBezTo>
                <a:cubicBezTo>
                  <a:pt x="2061714" y="2191326"/>
                  <a:pt x="2052594" y="2189641"/>
                  <a:pt x="2044461" y="2185575"/>
                </a:cubicBezTo>
                <a:cubicBezTo>
                  <a:pt x="2035188" y="2180938"/>
                  <a:pt x="2028325" y="2171866"/>
                  <a:pt x="2018581" y="2168323"/>
                </a:cubicBezTo>
                <a:cubicBezTo>
                  <a:pt x="1996297" y="2160220"/>
                  <a:pt x="1949570" y="2151070"/>
                  <a:pt x="1949570" y="2151070"/>
                </a:cubicBezTo>
                <a:cubicBezTo>
                  <a:pt x="1938068" y="2145319"/>
                  <a:pt x="1927105" y="2138332"/>
                  <a:pt x="1915064" y="2133817"/>
                </a:cubicBezTo>
                <a:cubicBezTo>
                  <a:pt x="1903963" y="2129654"/>
                  <a:pt x="1891456" y="2129861"/>
                  <a:pt x="1880559" y="2125191"/>
                </a:cubicBezTo>
                <a:cubicBezTo>
                  <a:pt x="1871029" y="2121107"/>
                  <a:pt x="1864153" y="2112149"/>
                  <a:pt x="1854679" y="2107938"/>
                </a:cubicBezTo>
                <a:cubicBezTo>
                  <a:pt x="1838060" y="2100552"/>
                  <a:pt x="1820174" y="2096436"/>
                  <a:pt x="1802921" y="2090685"/>
                </a:cubicBezTo>
                <a:lnTo>
                  <a:pt x="1777042" y="2082058"/>
                </a:lnTo>
                <a:cubicBezTo>
                  <a:pt x="1768416" y="2079183"/>
                  <a:pt x="1759296" y="2077498"/>
                  <a:pt x="1751163" y="2073432"/>
                </a:cubicBezTo>
                <a:cubicBezTo>
                  <a:pt x="1739661" y="2067681"/>
                  <a:pt x="1728974" y="2059874"/>
                  <a:pt x="1716657" y="2056179"/>
                </a:cubicBezTo>
                <a:cubicBezTo>
                  <a:pt x="1699904" y="2051153"/>
                  <a:pt x="1682151" y="2050428"/>
                  <a:pt x="1664898" y="2047553"/>
                </a:cubicBezTo>
                <a:cubicBezTo>
                  <a:pt x="1558514" y="2012091"/>
                  <a:pt x="1631303" y="2031208"/>
                  <a:pt x="1440612" y="2021674"/>
                </a:cubicBezTo>
                <a:cubicBezTo>
                  <a:pt x="1431985" y="2015923"/>
                  <a:pt x="1424005" y="2009058"/>
                  <a:pt x="1414732" y="2004421"/>
                </a:cubicBezTo>
                <a:cubicBezTo>
                  <a:pt x="1406599" y="2000354"/>
                  <a:pt x="1395283" y="2002224"/>
                  <a:pt x="1388853" y="1995794"/>
                </a:cubicBezTo>
                <a:cubicBezTo>
                  <a:pt x="1374191" y="1981132"/>
                  <a:pt x="1369009" y="1958698"/>
                  <a:pt x="1354347" y="1944036"/>
                </a:cubicBezTo>
                <a:lnTo>
                  <a:pt x="1302589" y="1892277"/>
                </a:lnTo>
                <a:cubicBezTo>
                  <a:pt x="1299714" y="1883651"/>
                  <a:pt x="1298029" y="1874531"/>
                  <a:pt x="1293963" y="1866398"/>
                </a:cubicBezTo>
                <a:cubicBezTo>
                  <a:pt x="1289326" y="1857125"/>
                  <a:pt x="1280794" y="1850048"/>
                  <a:pt x="1276710" y="1840519"/>
                </a:cubicBezTo>
                <a:cubicBezTo>
                  <a:pt x="1272040" y="1829622"/>
                  <a:pt x="1273385" y="1816617"/>
                  <a:pt x="1268083" y="1806013"/>
                </a:cubicBezTo>
                <a:cubicBezTo>
                  <a:pt x="1258810" y="1787467"/>
                  <a:pt x="1240135" y="1773926"/>
                  <a:pt x="1233578" y="1754255"/>
                </a:cubicBezTo>
                <a:cubicBezTo>
                  <a:pt x="1227827" y="1737002"/>
                  <a:pt x="1224458" y="1718762"/>
                  <a:pt x="1216325" y="1702496"/>
                </a:cubicBezTo>
                <a:cubicBezTo>
                  <a:pt x="1210574" y="1690994"/>
                  <a:pt x="1203848" y="1679931"/>
                  <a:pt x="1199072" y="1667991"/>
                </a:cubicBezTo>
                <a:cubicBezTo>
                  <a:pt x="1185070" y="1632986"/>
                  <a:pt x="1181666" y="1615621"/>
                  <a:pt x="1173193" y="1581726"/>
                </a:cubicBezTo>
                <a:cubicBezTo>
                  <a:pt x="1165081" y="1378951"/>
                  <a:pt x="1156699" y="1295804"/>
                  <a:pt x="1173193" y="1081394"/>
                </a:cubicBezTo>
                <a:cubicBezTo>
                  <a:pt x="1177239" y="1028794"/>
                  <a:pt x="1189756" y="1039641"/>
                  <a:pt x="1207698" y="1003757"/>
                </a:cubicBezTo>
                <a:cubicBezTo>
                  <a:pt x="1211765" y="995624"/>
                  <a:pt x="1212743" y="986235"/>
                  <a:pt x="1216325" y="977877"/>
                </a:cubicBezTo>
                <a:cubicBezTo>
                  <a:pt x="1221391" y="966057"/>
                  <a:pt x="1228802" y="955312"/>
                  <a:pt x="1233578" y="943372"/>
                </a:cubicBezTo>
                <a:cubicBezTo>
                  <a:pt x="1264375" y="866377"/>
                  <a:pt x="1234889" y="915524"/>
                  <a:pt x="1268083" y="865734"/>
                </a:cubicBezTo>
                <a:cubicBezTo>
                  <a:pt x="1292870" y="741802"/>
                  <a:pt x="1309094" y="695222"/>
                  <a:pt x="1276710" y="537930"/>
                </a:cubicBezTo>
                <a:cubicBezTo>
                  <a:pt x="1271790" y="514032"/>
                  <a:pt x="1248098" y="493888"/>
                  <a:pt x="1224951" y="486172"/>
                </a:cubicBezTo>
                <a:lnTo>
                  <a:pt x="1199072" y="477545"/>
                </a:lnTo>
                <a:cubicBezTo>
                  <a:pt x="1191261" y="471687"/>
                  <a:pt x="1151297" y="440718"/>
                  <a:pt x="1138687" y="434413"/>
                </a:cubicBezTo>
                <a:cubicBezTo>
                  <a:pt x="1130554" y="430347"/>
                  <a:pt x="1121668" y="427832"/>
                  <a:pt x="1112808" y="425787"/>
                </a:cubicBezTo>
                <a:cubicBezTo>
                  <a:pt x="1084235" y="419193"/>
                  <a:pt x="1055469" y="413355"/>
                  <a:pt x="1026544" y="408534"/>
                </a:cubicBezTo>
                <a:cubicBezTo>
                  <a:pt x="1009291" y="405659"/>
                  <a:pt x="992100" y="402382"/>
                  <a:pt x="974785" y="399908"/>
                </a:cubicBezTo>
                <a:cubicBezTo>
                  <a:pt x="951835" y="396629"/>
                  <a:pt x="928641" y="395092"/>
                  <a:pt x="905774" y="391281"/>
                </a:cubicBezTo>
                <a:cubicBezTo>
                  <a:pt x="866258" y="384695"/>
                  <a:pt x="865321" y="375337"/>
                  <a:pt x="819510" y="374028"/>
                </a:cubicBezTo>
                <a:cubicBezTo>
                  <a:pt x="635532" y="368771"/>
                  <a:pt x="451449" y="368277"/>
                  <a:pt x="267419" y="365402"/>
                </a:cubicBezTo>
                <a:lnTo>
                  <a:pt x="215661" y="348149"/>
                </a:lnTo>
                <a:lnTo>
                  <a:pt x="189781" y="339523"/>
                </a:lnTo>
                <a:cubicBezTo>
                  <a:pt x="186906" y="330896"/>
                  <a:pt x="185571" y="321592"/>
                  <a:pt x="181155" y="313643"/>
                </a:cubicBezTo>
                <a:cubicBezTo>
                  <a:pt x="171085" y="295517"/>
                  <a:pt x="146649" y="261885"/>
                  <a:pt x="146649" y="261885"/>
                </a:cubicBezTo>
                <a:cubicBezTo>
                  <a:pt x="140898" y="244632"/>
                  <a:pt x="139484" y="225258"/>
                  <a:pt x="129396" y="210126"/>
                </a:cubicBezTo>
                <a:cubicBezTo>
                  <a:pt x="123645" y="201500"/>
                  <a:pt x="116780" y="193520"/>
                  <a:pt x="112144" y="184247"/>
                </a:cubicBezTo>
                <a:cubicBezTo>
                  <a:pt x="105954" y="171866"/>
                  <a:pt x="97657" y="134925"/>
                  <a:pt x="94891" y="123862"/>
                </a:cubicBezTo>
                <a:cubicBezTo>
                  <a:pt x="88490" y="47058"/>
                  <a:pt x="118329" y="0"/>
                  <a:pt x="60385" y="28972"/>
                </a:cubicBezTo>
                <a:cubicBezTo>
                  <a:pt x="51112" y="33608"/>
                  <a:pt x="43132" y="40473"/>
                  <a:pt x="34506" y="46224"/>
                </a:cubicBezTo>
                <a:cubicBezTo>
                  <a:pt x="31630" y="54851"/>
                  <a:pt x="27662" y="63187"/>
                  <a:pt x="25879" y="72104"/>
                </a:cubicBezTo>
                <a:cubicBezTo>
                  <a:pt x="6053" y="171234"/>
                  <a:pt x="28116" y="99898"/>
                  <a:pt x="8627" y="158368"/>
                </a:cubicBezTo>
                <a:cubicBezTo>
                  <a:pt x="11502" y="175621"/>
                  <a:pt x="4885" y="197758"/>
                  <a:pt x="17253" y="210126"/>
                </a:cubicBezTo>
                <a:cubicBezTo>
                  <a:pt x="25636" y="218509"/>
                  <a:pt x="42837" y="209307"/>
                  <a:pt x="51759" y="201500"/>
                </a:cubicBezTo>
                <a:cubicBezTo>
                  <a:pt x="79674" y="177074"/>
                  <a:pt x="84808" y="154108"/>
                  <a:pt x="94891" y="123862"/>
                </a:cubicBezTo>
                <a:cubicBezTo>
                  <a:pt x="97766" y="92232"/>
                  <a:pt x="90618" y="57995"/>
                  <a:pt x="103517" y="28972"/>
                </a:cubicBezTo>
                <a:cubicBezTo>
                  <a:pt x="107728" y="19498"/>
                  <a:pt x="122065" y="38893"/>
                  <a:pt x="129396" y="46224"/>
                </a:cubicBezTo>
                <a:cubicBezTo>
                  <a:pt x="154117" y="70945"/>
                  <a:pt x="141244" y="69920"/>
                  <a:pt x="155276" y="97983"/>
                </a:cubicBezTo>
                <a:cubicBezTo>
                  <a:pt x="159913" y="107256"/>
                  <a:pt x="166778" y="115236"/>
                  <a:pt x="172529" y="123862"/>
                </a:cubicBezTo>
                <a:cubicBezTo>
                  <a:pt x="167949" y="160503"/>
                  <a:pt x="182080" y="234202"/>
                  <a:pt x="112144" y="184247"/>
                </a:cubicBezTo>
                <a:cubicBezTo>
                  <a:pt x="102496" y="177356"/>
                  <a:pt x="106774" y="161141"/>
                  <a:pt x="103517" y="149741"/>
                </a:cubicBezTo>
                <a:cubicBezTo>
                  <a:pt x="101019" y="140998"/>
                  <a:pt x="96864" y="132738"/>
                  <a:pt x="94891" y="123862"/>
                </a:cubicBezTo>
                <a:cubicBezTo>
                  <a:pt x="91097" y="106788"/>
                  <a:pt x="89393" y="89313"/>
                  <a:pt x="86264" y="72104"/>
                </a:cubicBezTo>
                <a:cubicBezTo>
                  <a:pt x="83641" y="57678"/>
                  <a:pt x="80513" y="43349"/>
                  <a:pt x="77638" y="28972"/>
                </a:cubicBezTo>
                <a:cubicBezTo>
                  <a:pt x="66136" y="31847"/>
                  <a:pt x="52054" y="29791"/>
                  <a:pt x="43132" y="37598"/>
                </a:cubicBezTo>
                <a:cubicBezTo>
                  <a:pt x="15217" y="62024"/>
                  <a:pt x="10083" y="84990"/>
                  <a:pt x="0" y="115236"/>
                </a:cubicBezTo>
                <a:cubicBezTo>
                  <a:pt x="2876" y="123862"/>
                  <a:pt x="2947" y="134015"/>
                  <a:pt x="8627" y="141115"/>
                </a:cubicBezTo>
                <a:cubicBezTo>
                  <a:pt x="34634" y="173623"/>
                  <a:pt x="67065" y="154298"/>
                  <a:pt x="103517" y="149741"/>
                </a:cubicBezTo>
                <a:cubicBezTo>
                  <a:pt x="108360" y="135212"/>
                  <a:pt x="121679" y="112512"/>
                  <a:pt x="103517" y="97983"/>
                </a:cubicBezTo>
                <a:cubicBezTo>
                  <a:pt x="94259" y="90577"/>
                  <a:pt x="80514" y="92232"/>
                  <a:pt x="69012" y="89357"/>
                </a:cubicBezTo>
                <a:cubicBezTo>
                  <a:pt x="57510" y="92232"/>
                  <a:pt x="43764" y="90577"/>
                  <a:pt x="34506" y="97983"/>
                </a:cubicBezTo>
                <a:cubicBezTo>
                  <a:pt x="16457" y="112421"/>
                  <a:pt x="31069" y="144623"/>
                  <a:pt x="34506" y="158368"/>
                </a:cubicBezTo>
                <a:cubicBezTo>
                  <a:pt x="51759" y="155492"/>
                  <a:pt x="76994" y="164573"/>
                  <a:pt x="86264" y="149741"/>
                </a:cubicBezTo>
                <a:cubicBezTo>
                  <a:pt x="141291" y="61698"/>
                  <a:pt x="50179" y="94849"/>
                  <a:pt x="34506" y="97983"/>
                </a:cubicBezTo>
                <a:cubicBezTo>
                  <a:pt x="23307" y="131578"/>
                  <a:pt x="19449" y="130292"/>
                  <a:pt x="43132" y="106609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3967576" y="1016234"/>
            <a:ext cx="4513614" cy="3987087"/>
          </a:xfrm>
          <a:custGeom>
            <a:avLst/>
            <a:gdLst>
              <a:gd name="connsiteX0" fmla="*/ 1734484 w 4513614"/>
              <a:gd name="connsiteY0" fmla="*/ 3719668 h 3987087"/>
              <a:gd name="connsiteX1" fmla="*/ 1760364 w 4513614"/>
              <a:gd name="connsiteY1" fmla="*/ 3736921 h 3987087"/>
              <a:gd name="connsiteX2" fmla="*/ 1786243 w 4513614"/>
              <a:gd name="connsiteY2" fmla="*/ 3745547 h 3987087"/>
              <a:gd name="connsiteX3" fmla="*/ 1838001 w 4513614"/>
              <a:gd name="connsiteY3" fmla="*/ 3780053 h 3987087"/>
              <a:gd name="connsiteX4" fmla="*/ 1889760 w 4513614"/>
              <a:gd name="connsiteY4" fmla="*/ 3797306 h 3987087"/>
              <a:gd name="connsiteX5" fmla="*/ 1915639 w 4513614"/>
              <a:gd name="connsiteY5" fmla="*/ 3805932 h 3987087"/>
              <a:gd name="connsiteX6" fmla="*/ 1950145 w 4513614"/>
              <a:gd name="connsiteY6" fmla="*/ 3823185 h 3987087"/>
              <a:gd name="connsiteX7" fmla="*/ 2010530 w 4513614"/>
              <a:gd name="connsiteY7" fmla="*/ 3831811 h 3987087"/>
              <a:gd name="connsiteX8" fmla="*/ 2062288 w 4513614"/>
              <a:gd name="connsiteY8" fmla="*/ 3849064 h 3987087"/>
              <a:gd name="connsiteX9" fmla="*/ 2088167 w 4513614"/>
              <a:gd name="connsiteY9" fmla="*/ 3857691 h 3987087"/>
              <a:gd name="connsiteX10" fmla="*/ 2183058 w 4513614"/>
              <a:gd name="connsiteY10" fmla="*/ 3874943 h 3987087"/>
              <a:gd name="connsiteX11" fmla="*/ 2321081 w 4513614"/>
              <a:gd name="connsiteY11" fmla="*/ 3900823 h 3987087"/>
              <a:gd name="connsiteX12" fmla="*/ 2390092 w 4513614"/>
              <a:gd name="connsiteY12" fmla="*/ 3918075 h 3987087"/>
              <a:gd name="connsiteX13" fmla="*/ 2450477 w 4513614"/>
              <a:gd name="connsiteY13" fmla="*/ 3926702 h 3987087"/>
              <a:gd name="connsiteX14" fmla="*/ 2484982 w 4513614"/>
              <a:gd name="connsiteY14" fmla="*/ 3935328 h 3987087"/>
              <a:gd name="connsiteX15" fmla="*/ 2597126 w 4513614"/>
              <a:gd name="connsiteY15" fmla="*/ 3943955 h 3987087"/>
              <a:gd name="connsiteX16" fmla="*/ 2674764 w 4513614"/>
              <a:gd name="connsiteY16" fmla="*/ 3952581 h 3987087"/>
              <a:gd name="connsiteX17" fmla="*/ 2881798 w 4513614"/>
              <a:gd name="connsiteY17" fmla="*/ 3978460 h 3987087"/>
              <a:gd name="connsiteX18" fmla="*/ 2968062 w 4513614"/>
              <a:gd name="connsiteY18" fmla="*/ 3987087 h 3987087"/>
              <a:gd name="connsiteX19" fmla="*/ 3287239 w 4513614"/>
              <a:gd name="connsiteY19" fmla="*/ 3978460 h 3987087"/>
              <a:gd name="connsiteX20" fmla="*/ 3356250 w 4513614"/>
              <a:gd name="connsiteY20" fmla="*/ 3961208 h 3987087"/>
              <a:gd name="connsiteX21" fmla="*/ 3373503 w 4513614"/>
              <a:gd name="connsiteY21" fmla="*/ 3935328 h 3987087"/>
              <a:gd name="connsiteX22" fmla="*/ 3399382 w 4513614"/>
              <a:gd name="connsiteY22" fmla="*/ 3926702 h 3987087"/>
              <a:gd name="connsiteX23" fmla="*/ 3451141 w 4513614"/>
              <a:gd name="connsiteY23" fmla="*/ 3900823 h 3987087"/>
              <a:gd name="connsiteX24" fmla="*/ 3494273 w 4513614"/>
              <a:gd name="connsiteY24" fmla="*/ 3849064 h 3987087"/>
              <a:gd name="connsiteX25" fmla="*/ 3537405 w 4513614"/>
              <a:gd name="connsiteY25" fmla="*/ 3797306 h 3987087"/>
              <a:gd name="connsiteX26" fmla="*/ 3546032 w 4513614"/>
              <a:gd name="connsiteY26" fmla="*/ 3771426 h 3987087"/>
              <a:gd name="connsiteX27" fmla="*/ 3563284 w 4513614"/>
              <a:gd name="connsiteY27" fmla="*/ 3745547 h 3987087"/>
              <a:gd name="connsiteX28" fmla="*/ 3580537 w 4513614"/>
              <a:gd name="connsiteY28" fmla="*/ 3693789 h 3987087"/>
              <a:gd name="connsiteX29" fmla="*/ 3589164 w 4513614"/>
              <a:gd name="connsiteY29" fmla="*/ 3667909 h 3987087"/>
              <a:gd name="connsiteX30" fmla="*/ 3580537 w 4513614"/>
              <a:gd name="connsiteY30" fmla="*/ 3598898 h 3987087"/>
              <a:gd name="connsiteX31" fmla="*/ 3546032 w 4513614"/>
              <a:gd name="connsiteY31" fmla="*/ 3529887 h 3987087"/>
              <a:gd name="connsiteX32" fmla="*/ 3485647 w 4513614"/>
              <a:gd name="connsiteY32" fmla="*/ 3452249 h 3987087"/>
              <a:gd name="connsiteX33" fmla="*/ 3459767 w 4513614"/>
              <a:gd name="connsiteY33" fmla="*/ 3434996 h 3987087"/>
              <a:gd name="connsiteX34" fmla="*/ 3433888 w 4513614"/>
              <a:gd name="connsiteY34" fmla="*/ 3409117 h 3987087"/>
              <a:gd name="connsiteX35" fmla="*/ 3382130 w 4513614"/>
              <a:gd name="connsiteY35" fmla="*/ 3383238 h 3987087"/>
              <a:gd name="connsiteX36" fmla="*/ 3330371 w 4513614"/>
              <a:gd name="connsiteY36" fmla="*/ 3348732 h 3987087"/>
              <a:gd name="connsiteX37" fmla="*/ 3278613 w 4513614"/>
              <a:gd name="connsiteY37" fmla="*/ 3305600 h 3987087"/>
              <a:gd name="connsiteX38" fmla="*/ 3209601 w 4513614"/>
              <a:gd name="connsiteY38" fmla="*/ 3271094 h 3987087"/>
              <a:gd name="connsiteX39" fmla="*/ 3175096 w 4513614"/>
              <a:gd name="connsiteY39" fmla="*/ 3253841 h 3987087"/>
              <a:gd name="connsiteX40" fmla="*/ 3140590 w 4513614"/>
              <a:gd name="connsiteY40" fmla="*/ 3236589 h 3987087"/>
              <a:gd name="connsiteX41" fmla="*/ 3114711 w 4513614"/>
              <a:gd name="connsiteY41" fmla="*/ 3219336 h 3987087"/>
              <a:gd name="connsiteX42" fmla="*/ 3062952 w 4513614"/>
              <a:gd name="connsiteY42" fmla="*/ 3202083 h 3987087"/>
              <a:gd name="connsiteX43" fmla="*/ 3037073 w 4513614"/>
              <a:gd name="connsiteY43" fmla="*/ 3193457 h 3987087"/>
              <a:gd name="connsiteX44" fmla="*/ 2993941 w 4513614"/>
              <a:gd name="connsiteY44" fmla="*/ 3184830 h 3987087"/>
              <a:gd name="connsiteX45" fmla="*/ 2959435 w 4513614"/>
              <a:gd name="connsiteY45" fmla="*/ 3176204 h 3987087"/>
              <a:gd name="connsiteX46" fmla="*/ 2907677 w 4513614"/>
              <a:gd name="connsiteY46" fmla="*/ 3158951 h 3987087"/>
              <a:gd name="connsiteX47" fmla="*/ 2623005 w 4513614"/>
              <a:gd name="connsiteY47" fmla="*/ 3141698 h 3987087"/>
              <a:gd name="connsiteX48" fmla="*/ 2562620 w 4513614"/>
              <a:gd name="connsiteY48" fmla="*/ 3124445 h 3987087"/>
              <a:gd name="connsiteX49" fmla="*/ 2519488 w 4513614"/>
              <a:gd name="connsiteY49" fmla="*/ 3115819 h 3987087"/>
              <a:gd name="connsiteX50" fmla="*/ 2493609 w 4513614"/>
              <a:gd name="connsiteY50" fmla="*/ 3107192 h 3987087"/>
              <a:gd name="connsiteX51" fmla="*/ 2459103 w 4513614"/>
              <a:gd name="connsiteY51" fmla="*/ 3098566 h 3987087"/>
              <a:gd name="connsiteX52" fmla="*/ 2407345 w 4513614"/>
              <a:gd name="connsiteY52" fmla="*/ 3081313 h 3987087"/>
              <a:gd name="connsiteX53" fmla="*/ 2381466 w 4513614"/>
              <a:gd name="connsiteY53" fmla="*/ 3072687 h 3987087"/>
              <a:gd name="connsiteX54" fmla="*/ 2355586 w 4513614"/>
              <a:gd name="connsiteY54" fmla="*/ 3055434 h 3987087"/>
              <a:gd name="connsiteX55" fmla="*/ 2329707 w 4513614"/>
              <a:gd name="connsiteY55" fmla="*/ 3046808 h 3987087"/>
              <a:gd name="connsiteX56" fmla="*/ 2269322 w 4513614"/>
              <a:gd name="connsiteY56" fmla="*/ 2969170 h 3987087"/>
              <a:gd name="connsiteX57" fmla="*/ 2243443 w 4513614"/>
              <a:gd name="connsiteY57" fmla="*/ 2934664 h 3987087"/>
              <a:gd name="connsiteX58" fmla="*/ 2226190 w 4513614"/>
              <a:gd name="connsiteY58" fmla="*/ 2908785 h 3987087"/>
              <a:gd name="connsiteX59" fmla="*/ 2200311 w 4513614"/>
              <a:gd name="connsiteY59" fmla="*/ 2882906 h 3987087"/>
              <a:gd name="connsiteX60" fmla="*/ 2165805 w 4513614"/>
              <a:gd name="connsiteY60" fmla="*/ 2839774 h 3987087"/>
              <a:gd name="connsiteX61" fmla="*/ 2131299 w 4513614"/>
              <a:gd name="connsiteY61" fmla="*/ 2788015 h 3987087"/>
              <a:gd name="connsiteX62" fmla="*/ 2114047 w 4513614"/>
              <a:gd name="connsiteY62" fmla="*/ 2762136 h 3987087"/>
              <a:gd name="connsiteX63" fmla="*/ 2088167 w 4513614"/>
              <a:gd name="connsiteY63" fmla="*/ 2736257 h 3987087"/>
              <a:gd name="connsiteX64" fmla="*/ 2053662 w 4513614"/>
              <a:gd name="connsiteY64" fmla="*/ 2684498 h 3987087"/>
              <a:gd name="connsiteX65" fmla="*/ 2027782 w 4513614"/>
              <a:gd name="connsiteY65" fmla="*/ 2632740 h 3987087"/>
              <a:gd name="connsiteX66" fmla="*/ 2036409 w 4513614"/>
              <a:gd name="connsiteY66" fmla="*/ 2279057 h 3987087"/>
              <a:gd name="connsiteX67" fmla="*/ 2079541 w 4513614"/>
              <a:gd name="connsiteY67" fmla="*/ 2201419 h 3987087"/>
              <a:gd name="connsiteX68" fmla="*/ 2096794 w 4513614"/>
              <a:gd name="connsiteY68" fmla="*/ 2175540 h 3987087"/>
              <a:gd name="connsiteX69" fmla="*/ 2105420 w 4513614"/>
              <a:gd name="connsiteY69" fmla="*/ 2149660 h 3987087"/>
              <a:gd name="connsiteX70" fmla="*/ 2148552 w 4513614"/>
              <a:gd name="connsiteY70" fmla="*/ 2097902 h 3987087"/>
              <a:gd name="connsiteX71" fmla="*/ 2183058 w 4513614"/>
              <a:gd name="connsiteY71" fmla="*/ 2063396 h 3987087"/>
              <a:gd name="connsiteX72" fmla="*/ 2200311 w 4513614"/>
              <a:gd name="connsiteY72" fmla="*/ 2037517 h 3987087"/>
              <a:gd name="connsiteX73" fmla="*/ 2252069 w 4513614"/>
              <a:gd name="connsiteY73" fmla="*/ 1994385 h 3987087"/>
              <a:gd name="connsiteX74" fmla="*/ 2286575 w 4513614"/>
              <a:gd name="connsiteY74" fmla="*/ 1959879 h 3987087"/>
              <a:gd name="connsiteX75" fmla="*/ 2364213 w 4513614"/>
              <a:gd name="connsiteY75" fmla="*/ 1916747 h 3987087"/>
              <a:gd name="connsiteX76" fmla="*/ 2415971 w 4513614"/>
              <a:gd name="connsiteY76" fmla="*/ 1873615 h 3987087"/>
              <a:gd name="connsiteX77" fmla="*/ 2441850 w 4513614"/>
              <a:gd name="connsiteY77" fmla="*/ 1864989 h 3987087"/>
              <a:gd name="connsiteX78" fmla="*/ 2467730 w 4513614"/>
              <a:gd name="connsiteY78" fmla="*/ 1847736 h 3987087"/>
              <a:gd name="connsiteX79" fmla="*/ 2493609 w 4513614"/>
              <a:gd name="connsiteY79" fmla="*/ 1839109 h 3987087"/>
              <a:gd name="connsiteX80" fmla="*/ 2519488 w 4513614"/>
              <a:gd name="connsiteY80" fmla="*/ 1813230 h 3987087"/>
              <a:gd name="connsiteX81" fmla="*/ 2545367 w 4513614"/>
              <a:gd name="connsiteY81" fmla="*/ 1804604 h 3987087"/>
              <a:gd name="connsiteX82" fmla="*/ 2579873 w 4513614"/>
              <a:gd name="connsiteY82" fmla="*/ 1787351 h 3987087"/>
              <a:gd name="connsiteX83" fmla="*/ 2605752 w 4513614"/>
              <a:gd name="connsiteY83" fmla="*/ 1770098 h 3987087"/>
              <a:gd name="connsiteX84" fmla="*/ 2657511 w 4513614"/>
              <a:gd name="connsiteY84" fmla="*/ 1752845 h 3987087"/>
              <a:gd name="connsiteX85" fmla="*/ 2709269 w 4513614"/>
              <a:gd name="connsiteY85" fmla="*/ 1735592 h 3987087"/>
              <a:gd name="connsiteX86" fmla="*/ 2778281 w 4513614"/>
              <a:gd name="connsiteY86" fmla="*/ 1701087 h 3987087"/>
              <a:gd name="connsiteX87" fmla="*/ 2830039 w 4513614"/>
              <a:gd name="connsiteY87" fmla="*/ 1683834 h 3987087"/>
              <a:gd name="connsiteX88" fmla="*/ 2855918 w 4513614"/>
              <a:gd name="connsiteY88" fmla="*/ 1666581 h 3987087"/>
              <a:gd name="connsiteX89" fmla="*/ 2881798 w 4513614"/>
              <a:gd name="connsiteY89" fmla="*/ 1657955 h 3987087"/>
              <a:gd name="connsiteX90" fmla="*/ 2933556 w 4513614"/>
              <a:gd name="connsiteY90" fmla="*/ 1623449 h 3987087"/>
              <a:gd name="connsiteX91" fmla="*/ 2959435 w 4513614"/>
              <a:gd name="connsiteY91" fmla="*/ 1606196 h 3987087"/>
              <a:gd name="connsiteX92" fmla="*/ 2985315 w 4513614"/>
              <a:gd name="connsiteY92" fmla="*/ 1597570 h 3987087"/>
              <a:gd name="connsiteX93" fmla="*/ 3062952 w 4513614"/>
              <a:gd name="connsiteY93" fmla="*/ 1545811 h 3987087"/>
              <a:gd name="connsiteX94" fmla="*/ 3088832 w 4513614"/>
              <a:gd name="connsiteY94" fmla="*/ 1528558 h 3987087"/>
              <a:gd name="connsiteX95" fmla="*/ 3114711 w 4513614"/>
              <a:gd name="connsiteY95" fmla="*/ 1502679 h 3987087"/>
              <a:gd name="connsiteX96" fmla="*/ 3175096 w 4513614"/>
              <a:gd name="connsiteY96" fmla="*/ 1468174 h 3987087"/>
              <a:gd name="connsiteX97" fmla="*/ 3226854 w 4513614"/>
              <a:gd name="connsiteY97" fmla="*/ 1416415 h 3987087"/>
              <a:gd name="connsiteX98" fmla="*/ 3252733 w 4513614"/>
              <a:gd name="connsiteY98" fmla="*/ 1390536 h 3987087"/>
              <a:gd name="connsiteX99" fmla="*/ 3278613 w 4513614"/>
              <a:gd name="connsiteY99" fmla="*/ 1381909 h 3987087"/>
              <a:gd name="connsiteX100" fmla="*/ 3330371 w 4513614"/>
              <a:gd name="connsiteY100" fmla="*/ 1347404 h 3987087"/>
              <a:gd name="connsiteX101" fmla="*/ 3356250 w 4513614"/>
              <a:gd name="connsiteY101" fmla="*/ 1330151 h 3987087"/>
              <a:gd name="connsiteX102" fmla="*/ 3399382 w 4513614"/>
              <a:gd name="connsiteY102" fmla="*/ 1295645 h 3987087"/>
              <a:gd name="connsiteX103" fmla="*/ 3425262 w 4513614"/>
              <a:gd name="connsiteY103" fmla="*/ 1269766 h 3987087"/>
              <a:gd name="connsiteX104" fmla="*/ 3451141 w 4513614"/>
              <a:gd name="connsiteY104" fmla="*/ 1252513 h 3987087"/>
              <a:gd name="connsiteX105" fmla="*/ 3485647 w 4513614"/>
              <a:gd name="connsiteY105" fmla="*/ 1192128 h 3987087"/>
              <a:gd name="connsiteX106" fmla="*/ 3502899 w 4513614"/>
              <a:gd name="connsiteY106" fmla="*/ 1166249 h 3987087"/>
              <a:gd name="connsiteX107" fmla="*/ 3511526 w 4513614"/>
              <a:gd name="connsiteY107" fmla="*/ 1140370 h 3987087"/>
              <a:gd name="connsiteX108" fmla="*/ 3528779 w 4513614"/>
              <a:gd name="connsiteY108" fmla="*/ 1062732 h 3987087"/>
              <a:gd name="connsiteX109" fmla="*/ 3537405 w 4513614"/>
              <a:gd name="connsiteY109" fmla="*/ 1036853 h 3987087"/>
              <a:gd name="connsiteX110" fmla="*/ 3528779 w 4513614"/>
              <a:gd name="connsiteY110" fmla="*/ 778060 h 3987087"/>
              <a:gd name="connsiteX111" fmla="*/ 3494273 w 4513614"/>
              <a:gd name="connsiteY111" fmla="*/ 726302 h 3987087"/>
              <a:gd name="connsiteX112" fmla="*/ 3477020 w 4513614"/>
              <a:gd name="connsiteY112" fmla="*/ 700423 h 3987087"/>
              <a:gd name="connsiteX113" fmla="*/ 3459767 w 4513614"/>
              <a:gd name="connsiteY113" fmla="*/ 674543 h 3987087"/>
              <a:gd name="connsiteX114" fmla="*/ 3433888 w 4513614"/>
              <a:gd name="connsiteY114" fmla="*/ 657291 h 3987087"/>
              <a:gd name="connsiteX115" fmla="*/ 3390756 w 4513614"/>
              <a:gd name="connsiteY115" fmla="*/ 596906 h 3987087"/>
              <a:gd name="connsiteX116" fmla="*/ 3373503 w 4513614"/>
              <a:gd name="connsiteY116" fmla="*/ 571026 h 3987087"/>
              <a:gd name="connsiteX117" fmla="*/ 3347624 w 4513614"/>
              <a:gd name="connsiteY117" fmla="*/ 553774 h 3987087"/>
              <a:gd name="connsiteX118" fmla="*/ 3330371 w 4513614"/>
              <a:gd name="connsiteY118" fmla="*/ 527894 h 3987087"/>
              <a:gd name="connsiteX119" fmla="*/ 3304492 w 4513614"/>
              <a:gd name="connsiteY119" fmla="*/ 519268 h 3987087"/>
              <a:gd name="connsiteX120" fmla="*/ 3269986 w 4513614"/>
              <a:gd name="connsiteY120" fmla="*/ 493389 h 3987087"/>
              <a:gd name="connsiteX121" fmla="*/ 3192349 w 4513614"/>
              <a:gd name="connsiteY121" fmla="*/ 450257 h 3987087"/>
              <a:gd name="connsiteX122" fmla="*/ 3157843 w 4513614"/>
              <a:gd name="connsiteY122" fmla="*/ 433004 h 3987087"/>
              <a:gd name="connsiteX123" fmla="*/ 3131964 w 4513614"/>
              <a:gd name="connsiteY123" fmla="*/ 424377 h 3987087"/>
              <a:gd name="connsiteX124" fmla="*/ 3106084 w 4513614"/>
              <a:gd name="connsiteY124" fmla="*/ 407124 h 3987087"/>
              <a:gd name="connsiteX125" fmla="*/ 3019820 w 4513614"/>
              <a:gd name="connsiteY125" fmla="*/ 381245 h 3987087"/>
              <a:gd name="connsiteX126" fmla="*/ 2993941 w 4513614"/>
              <a:gd name="connsiteY126" fmla="*/ 372619 h 3987087"/>
              <a:gd name="connsiteX127" fmla="*/ 2968062 w 4513614"/>
              <a:gd name="connsiteY127" fmla="*/ 355366 h 3987087"/>
              <a:gd name="connsiteX128" fmla="*/ 2916303 w 4513614"/>
              <a:gd name="connsiteY128" fmla="*/ 338113 h 3987087"/>
              <a:gd name="connsiteX129" fmla="*/ 2855918 w 4513614"/>
              <a:gd name="connsiteY129" fmla="*/ 303608 h 3987087"/>
              <a:gd name="connsiteX130" fmla="*/ 2795533 w 4513614"/>
              <a:gd name="connsiteY130" fmla="*/ 269102 h 3987087"/>
              <a:gd name="connsiteX131" fmla="*/ 2752401 w 4513614"/>
              <a:gd name="connsiteY131" fmla="*/ 251849 h 3987087"/>
              <a:gd name="connsiteX132" fmla="*/ 2700643 w 4513614"/>
              <a:gd name="connsiteY132" fmla="*/ 234596 h 3987087"/>
              <a:gd name="connsiteX133" fmla="*/ 2674764 w 4513614"/>
              <a:gd name="connsiteY133" fmla="*/ 217343 h 3987087"/>
              <a:gd name="connsiteX134" fmla="*/ 2597126 w 4513614"/>
              <a:gd name="connsiteY134" fmla="*/ 191464 h 3987087"/>
              <a:gd name="connsiteX135" fmla="*/ 2545367 w 4513614"/>
              <a:gd name="connsiteY135" fmla="*/ 174211 h 3987087"/>
              <a:gd name="connsiteX136" fmla="*/ 2493609 w 4513614"/>
              <a:gd name="connsiteY136" fmla="*/ 156958 h 3987087"/>
              <a:gd name="connsiteX137" fmla="*/ 2467730 w 4513614"/>
              <a:gd name="connsiteY137" fmla="*/ 148332 h 3987087"/>
              <a:gd name="connsiteX138" fmla="*/ 2390092 w 4513614"/>
              <a:gd name="connsiteY138" fmla="*/ 131079 h 3987087"/>
              <a:gd name="connsiteX139" fmla="*/ 2346960 w 4513614"/>
              <a:gd name="connsiteY139" fmla="*/ 122453 h 3987087"/>
              <a:gd name="connsiteX140" fmla="*/ 2286575 w 4513614"/>
              <a:gd name="connsiteY140" fmla="*/ 105200 h 3987087"/>
              <a:gd name="connsiteX141" fmla="*/ 2045035 w 4513614"/>
              <a:gd name="connsiteY141" fmla="*/ 87947 h 3987087"/>
              <a:gd name="connsiteX142" fmla="*/ 1794869 w 4513614"/>
              <a:gd name="connsiteY142" fmla="*/ 70694 h 3987087"/>
              <a:gd name="connsiteX143" fmla="*/ 1734484 w 4513614"/>
              <a:gd name="connsiteY143" fmla="*/ 62068 h 3987087"/>
              <a:gd name="connsiteX144" fmla="*/ 1596462 w 4513614"/>
              <a:gd name="connsiteY144" fmla="*/ 53441 h 3987087"/>
              <a:gd name="connsiteX145" fmla="*/ 1570582 w 4513614"/>
              <a:gd name="connsiteY145" fmla="*/ 44815 h 3987087"/>
              <a:gd name="connsiteX146" fmla="*/ 983986 w 4513614"/>
              <a:gd name="connsiteY146" fmla="*/ 44815 h 3987087"/>
              <a:gd name="connsiteX147" fmla="*/ 932228 w 4513614"/>
              <a:gd name="connsiteY147" fmla="*/ 53441 h 3987087"/>
              <a:gd name="connsiteX148" fmla="*/ 845964 w 4513614"/>
              <a:gd name="connsiteY148" fmla="*/ 79321 h 3987087"/>
              <a:gd name="connsiteX149" fmla="*/ 794205 w 4513614"/>
              <a:gd name="connsiteY149" fmla="*/ 96574 h 3987087"/>
              <a:gd name="connsiteX150" fmla="*/ 768326 w 4513614"/>
              <a:gd name="connsiteY150" fmla="*/ 105200 h 3987087"/>
              <a:gd name="connsiteX151" fmla="*/ 716567 w 4513614"/>
              <a:gd name="connsiteY151" fmla="*/ 131079 h 3987087"/>
              <a:gd name="connsiteX152" fmla="*/ 690688 w 4513614"/>
              <a:gd name="connsiteY152" fmla="*/ 148332 h 3987087"/>
              <a:gd name="connsiteX153" fmla="*/ 638930 w 4513614"/>
              <a:gd name="connsiteY153" fmla="*/ 165585 h 3987087"/>
              <a:gd name="connsiteX154" fmla="*/ 587171 w 4513614"/>
              <a:gd name="connsiteY154" fmla="*/ 200091 h 3987087"/>
              <a:gd name="connsiteX155" fmla="*/ 561292 w 4513614"/>
              <a:gd name="connsiteY155" fmla="*/ 225970 h 3987087"/>
              <a:gd name="connsiteX156" fmla="*/ 526786 w 4513614"/>
              <a:gd name="connsiteY156" fmla="*/ 243223 h 3987087"/>
              <a:gd name="connsiteX157" fmla="*/ 500907 w 4513614"/>
              <a:gd name="connsiteY157" fmla="*/ 269102 h 3987087"/>
              <a:gd name="connsiteX158" fmla="*/ 449149 w 4513614"/>
              <a:gd name="connsiteY158" fmla="*/ 303608 h 3987087"/>
              <a:gd name="connsiteX159" fmla="*/ 406016 w 4513614"/>
              <a:gd name="connsiteY159" fmla="*/ 346740 h 3987087"/>
              <a:gd name="connsiteX160" fmla="*/ 328379 w 4513614"/>
              <a:gd name="connsiteY160" fmla="*/ 407124 h 3987087"/>
              <a:gd name="connsiteX161" fmla="*/ 328379 w 4513614"/>
              <a:gd name="connsiteY161" fmla="*/ 407124 h 3987087"/>
              <a:gd name="connsiteX162" fmla="*/ 293873 w 4513614"/>
              <a:gd name="connsiteY162" fmla="*/ 433004 h 3987087"/>
              <a:gd name="connsiteX163" fmla="*/ 242115 w 4513614"/>
              <a:gd name="connsiteY163" fmla="*/ 476136 h 3987087"/>
              <a:gd name="connsiteX164" fmla="*/ 224862 w 4513614"/>
              <a:gd name="connsiteY164" fmla="*/ 502015 h 3987087"/>
              <a:gd name="connsiteX165" fmla="*/ 198982 w 4513614"/>
              <a:gd name="connsiteY165" fmla="*/ 519268 h 3987087"/>
              <a:gd name="connsiteX166" fmla="*/ 190356 w 4513614"/>
              <a:gd name="connsiteY166" fmla="*/ 545147 h 3987087"/>
              <a:gd name="connsiteX167" fmla="*/ 147224 w 4513614"/>
              <a:gd name="connsiteY167" fmla="*/ 596906 h 3987087"/>
              <a:gd name="connsiteX168" fmla="*/ 112718 w 4513614"/>
              <a:gd name="connsiteY168" fmla="*/ 640038 h 3987087"/>
              <a:gd name="connsiteX169" fmla="*/ 104092 w 4513614"/>
              <a:gd name="connsiteY169" fmla="*/ 665917 h 3987087"/>
              <a:gd name="connsiteX170" fmla="*/ 69586 w 4513614"/>
              <a:gd name="connsiteY170" fmla="*/ 717675 h 3987087"/>
              <a:gd name="connsiteX171" fmla="*/ 52333 w 4513614"/>
              <a:gd name="connsiteY171" fmla="*/ 743555 h 3987087"/>
              <a:gd name="connsiteX172" fmla="*/ 26454 w 4513614"/>
              <a:gd name="connsiteY172" fmla="*/ 803940 h 3987087"/>
              <a:gd name="connsiteX173" fmla="*/ 9201 w 4513614"/>
              <a:gd name="connsiteY173" fmla="*/ 872951 h 3987087"/>
              <a:gd name="connsiteX174" fmla="*/ 575 w 4513614"/>
              <a:gd name="connsiteY174" fmla="*/ 898830 h 3987087"/>
              <a:gd name="connsiteX175" fmla="*/ 17828 w 4513614"/>
              <a:gd name="connsiteY175" fmla="*/ 1071358 h 3987087"/>
              <a:gd name="connsiteX176" fmla="*/ 69586 w 4513614"/>
              <a:gd name="connsiteY176" fmla="*/ 1157623 h 3987087"/>
              <a:gd name="connsiteX177" fmla="*/ 121345 w 4513614"/>
              <a:gd name="connsiteY177" fmla="*/ 1218008 h 3987087"/>
              <a:gd name="connsiteX178" fmla="*/ 173103 w 4513614"/>
              <a:gd name="connsiteY178" fmla="*/ 1252513 h 3987087"/>
              <a:gd name="connsiteX179" fmla="*/ 250741 w 4513614"/>
              <a:gd name="connsiteY179" fmla="*/ 1312898 h 3987087"/>
              <a:gd name="connsiteX180" fmla="*/ 276620 w 4513614"/>
              <a:gd name="connsiteY180" fmla="*/ 1330151 h 3987087"/>
              <a:gd name="connsiteX181" fmla="*/ 302499 w 4513614"/>
              <a:gd name="connsiteY181" fmla="*/ 1347404 h 3987087"/>
              <a:gd name="connsiteX182" fmla="*/ 337005 w 4513614"/>
              <a:gd name="connsiteY182" fmla="*/ 1364657 h 3987087"/>
              <a:gd name="connsiteX183" fmla="*/ 388764 w 4513614"/>
              <a:gd name="connsiteY183" fmla="*/ 1399162 h 3987087"/>
              <a:gd name="connsiteX184" fmla="*/ 414643 w 4513614"/>
              <a:gd name="connsiteY184" fmla="*/ 1416415 h 3987087"/>
              <a:gd name="connsiteX185" fmla="*/ 440522 w 4513614"/>
              <a:gd name="connsiteY185" fmla="*/ 1425041 h 3987087"/>
              <a:gd name="connsiteX186" fmla="*/ 475028 w 4513614"/>
              <a:gd name="connsiteY186" fmla="*/ 1433668 h 3987087"/>
              <a:gd name="connsiteX187" fmla="*/ 526786 w 4513614"/>
              <a:gd name="connsiteY187" fmla="*/ 1450921 h 3987087"/>
              <a:gd name="connsiteX188" fmla="*/ 552666 w 4513614"/>
              <a:gd name="connsiteY188" fmla="*/ 1459547 h 3987087"/>
              <a:gd name="connsiteX189" fmla="*/ 587171 w 4513614"/>
              <a:gd name="connsiteY189" fmla="*/ 1468174 h 3987087"/>
              <a:gd name="connsiteX190" fmla="*/ 638930 w 4513614"/>
              <a:gd name="connsiteY190" fmla="*/ 1485426 h 3987087"/>
              <a:gd name="connsiteX191" fmla="*/ 664809 w 4513614"/>
              <a:gd name="connsiteY191" fmla="*/ 1494053 h 3987087"/>
              <a:gd name="connsiteX192" fmla="*/ 690688 w 4513614"/>
              <a:gd name="connsiteY192" fmla="*/ 1511306 h 3987087"/>
              <a:gd name="connsiteX193" fmla="*/ 725194 w 4513614"/>
              <a:gd name="connsiteY193" fmla="*/ 1519932 h 3987087"/>
              <a:gd name="connsiteX194" fmla="*/ 776952 w 4513614"/>
              <a:gd name="connsiteY194" fmla="*/ 1537185 h 3987087"/>
              <a:gd name="connsiteX195" fmla="*/ 802832 w 4513614"/>
              <a:gd name="connsiteY195" fmla="*/ 1545811 h 3987087"/>
              <a:gd name="connsiteX196" fmla="*/ 871843 w 4513614"/>
              <a:gd name="connsiteY196" fmla="*/ 1571691 h 3987087"/>
              <a:gd name="connsiteX197" fmla="*/ 897722 w 4513614"/>
              <a:gd name="connsiteY197" fmla="*/ 1588943 h 3987087"/>
              <a:gd name="connsiteX198" fmla="*/ 940854 w 4513614"/>
              <a:gd name="connsiteY198" fmla="*/ 1597570 h 3987087"/>
              <a:gd name="connsiteX199" fmla="*/ 1009866 w 4513614"/>
              <a:gd name="connsiteY199" fmla="*/ 1632075 h 3987087"/>
              <a:gd name="connsiteX200" fmla="*/ 1044371 w 4513614"/>
              <a:gd name="connsiteY200" fmla="*/ 1640702 h 3987087"/>
              <a:gd name="connsiteX201" fmla="*/ 1078877 w 4513614"/>
              <a:gd name="connsiteY201" fmla="*/ 1657955 h 3987087"/>
              <a:gd name="connsiteX202" fmla="*/ 1113382 w 4513614"/>
              <a:gd name="connsiteY202" fmla="*/ 1666581 h 3987087"/>
              <a:gd name="connsiteX203" fmla="*/ 1165141 w 4513614"/>
              <a:gd name="connsiteY203" fmla="*/ 1683834 h 3987087"/>
              <a:gd name="connsiteX204" fmla="*/ 1191020 w 4513614"/>
              <a:gd name="connsiteY204" fmla="*/ 1701087 h 3987087"/>
              <a:gd name="connsiteX205" fmla="*/ 1234152 w 4513614"/>
              <a:gd name="connsiteY205" fmla="*/ 1709713 h 3987087"/>
              <a:gd name="connsiteX206" fmla="*/ 1337669 w 4513614"/>
              <a:gd name="connsiteY206" fmla="*/ 1726966 h 3987087"/>
              <a:gd name="connsiteX207" fmla="*/ 1398054 w 4513614"/>
              <a:gd name="connsiteY207" fmla="*/ 1744219 h 3987087"/>
              <a:gd name="connsiteX208" fmla="*/ 1484318 w 4513614"/>
              <a:gd name="connsiteY208" fmla="*/ 1752845 h 3987087"/>
              <a:gd name="connsiteX209" fmla="*/ 1536077 w 4513614"/>
              <a:gd name="connsiteY209" fmla="*/ 1761472 h 3987087"/>
              <a:gd name="connsiteX210" fmla="*/ 1674099 w 4513614"/>
              <a:gd name="connsiteY210" fmla="*/ 1770098 h 3987087"/>
              <a:gd name="connsiteX211" fmla="*/ 1777616 w 4513614"/>
              <a:gd name="connsiteY211" fmla="*/ 1787351 h 3987087"/>
              <a:gd name="connsiteX212" fmla="*/ 1915639 w 4513614"/>
              <a:gd name="connsiteY212" fmla="*/ 1795977 h 3987087"/>
              <a:gd name="connsiteX213" fmla="*/ 2036409 w 4513614"/>
              <a:gd name="connsiteY213" fmla="*/ 1804604 h 3987087"/>
              <a:gd name="connsiteX214" fmla="*/ 2079541 w 4513614"/>
              <a:gd name="connsiteY214" fmla="*/ 1813230 h 3987087"/>
              <a:gd name="connsiteX215" fmla="*/ 2605752 w 4513614"/>
              <a:gd name="connsiteY215" fmla="*/ 1813230 h 3987087"/>
              <a:gd name="connsiteX216" fmla="*/ 2709269 w 4513614"/>
              <a:gd name="connsiteY216" fmla="*/ 1804604 h 3987087"/>
              <a:gd name="connsiteX217" fmla="*/ 2769654 w 4513614"/>
              <a:gd name="connsiteY217" fmla="*/ 1795977 h 3987087"/>
              <a:gd name="connsiteX218" fmla="*/ 2873171 w 4513614"/>
              <a:gd name="connsiteY218" fmla="*/ 1787351 h 3987087"/>
              <a:gd name="connsiteX219" fmla="*/ 2933556 w 4513614"/>
              <a:gd name="connsiteY219" fmla="*/ 1770098 h 3987087"/>
              <a:gd name="connsiteX220" fmla="*/ 3235481 w 4513614"/>
              <a:gd name="connsiteY220" fmla="*/ 1752845 h 3987087"/>
              <a:gd name="connsiteX221" fmla="*/ 3313118 w 4513614"/>
              <a:gd name="connsiteY221" fmla="*/ 1735592 h 3987087"/>
              <a:gd name="connsiteX222" fmla="*/ 3382130 w 4513614"/>
              <a:gd name="connsiteY222" fmla="*/ 1718340 h 3987087"/>
              <a:gd name="connsiteX223" fmla="*/ 3442515 w 4513614"/>
              <a:gd name="connsiteY223" fmla="*/ 1709713 h 3987087"/>
              <a:gd name="connsiteX224" fmla="*/ 3477020 w 4513614"/>
              <a:gd name="connsiteY224" fmla="*/ 1701087 h 3987087"/>
              <a:gd name="connsiteX225" fmla="*/ 3528779 w 4513614"/>
              <a:gd name="connsiteY225" fmla="*/ 1683834 h 3987087"/>
              <a:gd name="connsiteX226" fmla="*/ 3554658 w 4513614"/>
              <a:gd name="connsiteY226" fmla="*/ 1675208 h 3987087"/>
              <a:gd name="connsiteX227" fmla="*/ 3580537 w 4513614"/>
              <a:gd name="connsiteY227" fmla="*/ 1666581 h 3987087"/>
              <a:gd name="connsiteX228" fmla="*/ 3615043 w 4513614"/>
              <a:gd name="connsiteY228" fmla="*/ 1657955 h 3987087"/>
              <a:gd name="connsiteX229" fmla="*/ 3692681 w 4513614"/>
              <a:gd name="connsiteY229" fmla="*/ 1640702 h 3987087"/>
              <a:gd name="connsiteX230" fmla="*/ 3787571 w 4513614"/>
              <a:gd name="connsiteY230" fmla="*/ 1606196 h 3987087"/>
              <a:gd name="connsiteX231" fmla="*/ 3873835 w 4513614"/>
              <a:gd name="connsiteY231" fmla="*/ 1580317 h 3987087"/>
              <a:gd name="connsiteX232" fmla="*/ 3916967 w 4513614"/>
              <a:gd name="connsiteY232" fmla="*/ 1563064 h 3987087"/>
              <a:gd name="connsiteX233" fmla="*/ 3968726 w 4513614"/>
              <a:gd name="connsiteY233" fmla="*/ 1537185 h 3987087"/>
              <a:gd name="connsiteX234" fmla="*/ 4029111 w 4513614"/>
              <a:gd name="connsiteY234" fmla="*/ 1502679 h 3987087"/>
              <a:gd name="connsiteX235" fmla="*/ 4054990 w 4513614"/>
              <a:gd name="connsiteY235" fmla="*/ 1494053 h 3987087"/>
              <a:gd name="connsiteX236" fmla="*/ 4106749 w 4513614"/>
              <a:gd name="connsiteY236" fmla="*/ 1459547 h 3987087"/>
              <a:gd name="connsiteX237" fmla="*/ 4132628 w 4513614"/>
              <a:gd name="connsiteY237" fmla="*/ 1442294 h 3987087"/>
              <a:gd name="connsiteX238" fmla="*/ 4193013 w 4513614"/>
              <a:gd name="connsiteY238" fmla="*/ 1425041 h 3987087"/>
              <a:gd name="connsiteX239" fmla="*/ 4270650 w 4513614"/>
              <a:gd name="connsiteY239" fmla="*/ 1373283 h 3987087"/>
              <a:gd name="connsiteX240" fmla="*/ 4296530 w 4513614"/>
              <a:gd name="connsiteY240" fmla="*/ 1356030 h 3987087"/>
              <a:gd name="connsiteX241" fmla="*/ 4339662 w 4513614"/>
              <a:gd name="connsiteY241" fmla="*/ 1312898 h 3987087"/>
              <a:gd name="connsiteX242" fmla="*/ 4391420 w 4513614"/>
              <a:gd name="connsiteY242" fmla="*/ 1261140 h 3987087"/>
              <a:gd name="connsiteX243" fmla="*/ 4417299 w 4513614"/>
              <a:gd name="connsiteY243" fmla="*/ 1243887 h 3987087"/>
              <a:gd name="connsiteX244" fmla="*/ 4477684 w 4513614"/>
              <a:gd name="connsiteY244" fmla="*/ 1166249 h 3987087"/>
              <a:gd name="connsiteX245" fmla="*/ 4400047 w 4513614"/>
              <a:gd name="connsiteY245" fmla="*/ 1183502 h 3987087"/>
              <a:gd name="connsiteX246" fmla="*/ 4374167 w 4513614"/>
              <a:gd name="connsiteY246" fmla="*/ 1192128 h 3987087"/>
              <a:gd name="connsiteX247" fmla="*/ 4339662 w 4513614"/>
              <a:gd name="connsiteY247" fmla="*/ 1209381 h 3987087"/>
              <a:gd name="connsiteX248" fmla="*/ 4287903 w 4513614"/>
              <a:gd name="connsiteY248" fmla="*/ 1226634 h 3987087"/>
              <a:gd name="connsiteX249" fmla="*/ 4313782 w 4513614"/>
              <a:gd name="connsiteY249" fmla="*/ 1243887 h 3987087"/>
              <a:gd name="connsiteX250" fmla="*/ 4400047 w 4513614"/>
              <a:gd name="connsiteY250" fmla="*/ 1226634 h 3987087"/>
              <a:gd name="connsiteX251" fmla="*/ 4443179 w 4513614"/>
              <a:gd name="connsiteY251" fmla="*/ 1218008 h 3987087"/>
              <a:gd name="connsiteX252" fmla="*/ 4469058 w 4513614"/>
              <a:gd name="connsiteY252" fmla="*/ 1200755 h 3987087"/>
              <a:gd name="connsiteX253" fmla="*/ 4460432 w 4513614"/>
              <a:gd name="connsiteY253" fmla="*/ 1269766 h 3987087"/>
              <a:gd name="connsiteX254" fmla="*/ 4451805 w 4513614"/>
              <a:gd name="connsiteY254" fmla="*/ 1295645 h 3987087"/>
              <a:gd name="connsiteX255" fmla="*/ 4400047 w 4513614"/>
              <a:gd name="connsiteY255" fmla="*/ 1321524 h 3987087"/>
              <a:gd name="connsiteX256" fmla="*/ 4408673 w 4513614"/>
              <a:gd name="connsiteY256" fmla="*/ 1321524 h 3987087"/>
              <a:gd name="connsiteX257" fmla="*/ 4417299 w 4513614"/>
              <a:gd name="connsiteY257" fmla="*/ 1295645 h 3987087"/>
              <a:gd name="connsiteX258" fmla="*/ 4443179 w 4513614"/>
              <a:gd name="connsiteY258" fmla="*/ 1278392 h 3987087"/>
              <a:gd name="connsiteX259" fmla="*/ 4451805 w 4513614"/>
              <a:gd name="connsiteY259" fmla="*/ 1252513 h 3987087"/>
              <a:gd name="connsiteX260" fmla="*/ 4434552 w 4513614"/>
              <a:gd name="connsiteY260" fmla="*/ 1209381 h 3987087"/>
              <a:gd name="connsiteX261" fmla="*/ 4408673 w 4513614"/>
              <a:gd name="connsiteY261" fmla="*/ 1218008 h 3987087"/>
              <a:gd name="connsiteX262" fmla="*/ 4382794 w 4513614"/>
              <a:gd name="connsiteY262" fmla="*/ 1235260 h 3987087"/>
              <a:gd name="connsiteX263" fmla="*/ 4339662 w 4513614"/>
              <a:gd name="connsiteY263" fmla="*/ 1243887 h 3987087"/>
              <a:gd name="connsiteX264" fmla="*/ 4408673 w 4513614"/>
              <a:gd name="connsiteY264" fmla="*/ 1235260 h 3987087"/>
              <a:gd name="connsiteX265" fmla="*/ 4460432 w 4513614"/>
              <a:gd name="connsiteY265" fmla="*/ 1209381 h 3987087"/>
              <a:gd name="connsiteX266" fmla="*/ 4434552 w 4513614"/>
              <a:gd name="connsiteY266" fmla="*/ 1192128 h 3987087"/>
              <a:gd name="connsiteX267" fmla="*/ 4331035 w 4513614"/>
              <a:gd name="connsiteY267" fmla="*/ 1209381 h 3987087"/>
              <a:gd name="connsiteX268" fmla="*/ 4305156 w 4513614"/>
              <a:gd name="connsiteY268" fmla="*/ 1226634 h 3987087"/>
              <a:gd name="connsiteX269" fmla="*/ 4339662 w 4513614"/>
              <a:gd name="connsiteY269" fmla="*/ 1235260 h 3987087"/>
              <a:gd name="connsiteX270" fmla="*/ 4391420 w 4513614"/>
              <a:gd name="connsiteY270" fmla="*/ 1218008 h 3987087"/>
              <a:gd name="connsiteX271" fmla="*/ 4417299 w 4513614"/>
              <a:gd name="connsiteY271" fmla="*/ 1200755 h 3987087"/>
              <a:gd name="connsiteX272" fmla="*/ 4477684 w 4513614"/>
              <a:gd name="connsiteY272" fmla="*/ 1192128 h 3987087"/>
              <a:gd name="connsiteX273" fmla="*/ 4469058 w 4513614"/>
              <a:gd name="connsiteY273" fmla="*/ 1226634 h 3987087"/>
              <a:gd name="connsiteX274" fmla="*/ 4417299 w 4513614"/>
              <a:gd name="connsiteY274" fmla="*/ 1287019 h 3987087"/>
              <a:gd name="connsiteX275" fmla="*/ 4400047 w 4513614"/>
              <a:gd name="connsiteY275" fmla="*/ 1338777 h 3987087"/>
              <a:gd name="connsiteX276" fmla="*/ 4417299 w 4513614"/>
              <a:gd name="connsiteY276" fmla="*/ 1312898 h 3987087"/>
              <a:gd name="connsiteX277" fmla="*/ 4417299 w 4513614"/>
              <a:gd name="connsiteY277" fmla="*/ 1295645 h 3987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4513614" h="3987087">
                <a:moveTo>
                  <a:pt x="1734484" y="3719668"/>
                </a:moveTo>
                <a:cubicBezTo>
                  <a:pt x="1743111" y="3725419"/>
                  <a:pt x="1751091" y="3732284"/>
                  <a:pt x="1760364" y="3736921"/>
                </a:cubicBezTo>
                <a:cubicBezTo>
                  <a:pt x="1768497" y="3740987"/>
                  <a:pt x="1778294" y="3741131"/>
                  <a:pt x="1786243" y="3745547"/>
                </a:cubicBezTo>
                <a:cubicBezTo>
                  <a:pt x="1804369" y="3755617"/>
                  <a:pt x="1818330" y="3773496"/>
                  <a:pt x="1838001" y="3780053"/>
                </a:cubicBezTo>
                <a:lnTo>
                  <a:pt x="1889760" y="3797306"/>
                </a:lnTo>
                <a:cubicBezTo>
                  <a:pt x="1898386" y="3800181"/>
                  <a:pt x="1907506" y="3801866"/>
                  <a:pt x="1915639" y="3805932"/>
                </a:cubicBezTo>
                <a:cubicBezTo>
                  <a:pt x="1927141" y="3811683"/>
                  <a:pt x="1937738" y="3819801"/>
                  <a:pt x="1950145" y="3823185"/>
                </a:cubicBezTo>
                <a:cubicBezTo>
                  <a:pt x="1969761" y="3828535"/>
                  <a:pt x="1990402" y="3828936"/>
                  <a:pt x="2010530" y="3831811"/>
                </a:cubicBezTo>
                <a:lnTo>
                  <a:pt x="2062288" y="3849064"/>
                </a:lnTo>
                <a:cubicBezTo>
                  <a:pt x="2070914" y="3851940"/>
                  <a:pt x="2079251" y="3855908"/>
                  <a:pt x="2088167" y="3857691"/>
                </a:cubicBezTo>
                <a:cubicBezTo>
                  <a:pt x="2148450" y="3869747"/>
                  <a:pt x="2116836" y="3863907"/>
                  <a:pt x="2183058" y="3874943"/>
                </a:cubicBezTo>
                <a:cubicBezTo>
                  <a:pt x="2273175" y="3904983"/>
                  <a:pt x="2199330" y="3884589"/>
                  <a:pt x="2321081" y="3900823"/>
                </a:cubicBezTo>
                <a:cubicBezTo>
                  <a:pt x="2449388" y="3917931"/>
                  <a:pt x="2303010" y="3900658"/>
                  <a:pt x="2390092" y="3918075"/>
                </a:cubicBezTo>
                <a:cubicBezTo>
                  <a:pt x="2410030" y="3922063"/>
                  <a:pt x="2430472" y="3923065"/>
                  <a:pt x="2450477" y="3926702"/>
                </a:cubicBezTo>
                <a:cubicBezTo>
                  <a:pt x="2462141" y="3928823"/>
                  <a:pt x="2473208" y="3933943"/>
                  <a:pt x="2484982" y="3935328"/>
                </a:cubicBezTo>
                <a:cubicBezTo>
                  <a:pt x="2522217" y="3939709"/>
                  <a:pt x="2559788" y="3940561"/>
                  <a:pt x="2597126" y="3943955"/>
                </a:cubicBezTo>
                <a:cubicBezTo>
                  <a:pt x="2623058" y="3946312"/>
                  <a:pt x="2648885" y="3949706"/>
                  <a:pt x="2674764" y="3952581"/>
                </a:cubicBezTo>
                <a:cubicBezTo>
                  <a:pt x="2758771" y="3980586"/>
                  <a:pt x="2687700" y="3959049"/>
                  <a:pt x="2881798" y="3978460"/>
                </a:cubicBezTo>
                <a:lnTo>
                  <a:pt x="2968062" y="3987087"/>
                </a:lnTo>
                <a:cubicBezTo>
                  <a:pt x="3074454" y="3984211"/>
                  <a:pt x="3181044" y="3985540"/>
                  <a:pt x="3287239" y="3978460"/>
                </a:cubicBezTo>
                <a:cubicBezTo>
                  <a:pt x="3310898" y="3976883"/>
                  <a:pt x="3356250" y="3961208"/>
                  <a:pt x="3356250" y="3961208"/>
                </a:cubicBezTo>
                <a:cubicBezTo>
                  <a:pt x="3362001" y="3952581"/>
                  <a:pt x="3365407" y="3941805"/>
                  <a:pt x="3373503" y="3935328"/>
                </a:cubicBezTo>
                <a:cubicBezTo>
                  <a:pt x="3380603" y="3929648"/>
                  <a:pt x="3391249" y="3930768"/>
                  <a:pt x="3399382" y="3926702"/>
                </a:cubicBezTo>
                <a:cubicBezTo>
                  <a:pt x="3466272" y="3893257"/>
                  <a:pt x="3386094" y="3922504"/>
                  <a:pt x="3451141" y="3900823"/>
                </a:cubicBezTo>
                <a:cubicBezTo>
                  <a:pt x="3526756" y="3825205"/>
                  <a:pt x="3434216" y="3921132"/>
                  <a:pt x="3494273" y="3849064"/>
                </a:cubicBezTo>
                <a:cubicBezTo>
                  <a:pt x="3518120" y="3820448"/>
                  <a:pt x="3521342" y="3829431"/>
                  <a:pt x="3537405" y="3797306"/>
                </a:cubicBezTo>
                <a:cubicBezTo>
                  <a:pt x="3541472" y="3789173"/>
                  <a:pt x="3541965" y="3779559"/>
                  <a:pt x="3546032" y="3771426"/>
                </a:cubicBezTo>
                <a:cubicBezTo>
                  <a:pt x="3550668" y="3762153"/>
                  <a:pt x="3559073" y="3755021"/>
                  <a:pt x="3563284" y="3745547"/>
                </a:cubicBezTo>
                <a:cubicBezTo>
                  <a:pt x="3570670" y="3728928"/>
                  <a:pt x="3574786" y="3711042"/>
                  <a:pt x="3580537" y="3693789"/>
                </a:cubicBezTo>
                <a:lnTo>
                  <a:pt x="3589164" y="3667909"/>
                </a:lnTo>
                <a:cubicBezTo>
                  <a:pt x="3586288" y="3644905"/>
                  <a:pt x="3587452" y="3621025"/>
                  <a:pt x="3580537" y="3598898"/>
                </a:cubicBezTo>
                <a:cubicBezTo>
                  <a:pt x="3572866" y="3574350"/>
                  <a:pt x="3560298" y="3551286"/>
                  <a:pt x="3546032" y="3529887"/>
                </a:cubicBezTo>
                <a:cubicBezTo>
                  <a:pt x="3521987" y="3493819"/>
                  <a:pt x="3516052" y="3477587"/>
                  <a:pt x="3485647" y="3452249"/>
                </a:cubicBezTo>
                <a:cubicBezTo>
                  <a:pt x="3477682" y="3445612"/>
                  <a:pt x="3467732" y="3441633"/>
                  <a:pt x="3459767" y="3434996"/>
                </a:cubicBezTo>
                <a:cubicBezTo>
                  <a:pt x="3450395" y="3427186"/>
                  <a:pt x="3443260" y="3416927"/>
                  <a:pt x="3433888" y="3409117"/>
                </a:cubicBezTo>
                <a:cubicBezTo>
                  <a:pt x="3411591" y="3390536"/>
                  <a:pt x="3408068" y="3391884"/>
                  <a:pt x="3382130" y="3383238"/>
                </a:cubicBezTo>
                <a:cubicBezTo>
                  <a:pt x="3364877" y="3371736"/>
                  <a:pt x="3345033" y="3363394"/>
                  <a:pt x="3330371" y="3348732"/>
                </a:cubicBezTo>
                <a:cubicBezTo>
                  <a:pt x="3308467" y="3326828"/>
                  <a:pt x="3305034" y="3320011"/>
                  <a:pt x="3278613" y="3305600"/>
                </a:cubicBezTo>
                <a:cubicBezTo>
                  <a:pt x="3256034" y="3293284"/>
                  <a:pt x="3232605" y="3282596"/>
                  <a:pt x="3209601" y="3271094"/>
                </a:cubicBezTo>
                <a:lnTo>
                  <a:pt x="3175096" y="3253841"/>
                </a:lnTo>
                <a:cubicBezTo>
                  <a:pt x="3163594" y="3248090"/>
                  <a:pt x="3151290" y="3243722"/>
                  <a:pt x="3140590" y="3236589"/>
                </a:cubicBezTo>
                <a:cubicBezTo>
                  <a:pt x="3131964" y="3230838"/>
                  <a:pt x="3124185" y="3223547"/>
                  <a:pt x="3114711" y="3219336"/>
                </a:cubicBezTo>
                <a:cubicBezTo>
                  <a:pt x="3098092" y="3211950"/>
                  <a:pt x="3080205" y="3207834"/>
                  <a:pt x="3062952" y="3202083"/>
                </a:cubicBezTo>
                <a:cubicBezTo>
                  <a:pt x="3054326" y="3199208"/>
                  <a:pt x="3045989" y="3195240"/>
                  <a:pt x="3037073" y="3193457"/>
                </a:cubicBezTo>
                <a:cubicBezTo>
                  <a:pt x="3022696" y="3190581"/>
                  <a:pt x="3008254" y="3188011"/>
                  <a:pt x="2993941" y="3184830"/>
                </a:cubicBezTo>
                <a:cubicBezTo>
                  <a:pt x="2982367" y="3182258"/>
                  <a:pt x="2970791" y="3179611"/>
                  <a:pt x="2959435" y="3176204"/>
                </a:cubicBezTo>
                <a:cubicBezTo>
                  <a:pt x="2942016" y="3170978"/>
                  <a:pt x="2925752" y="3160959"/>
                  <a:pt x="2907677" y="3158951"/>
                </a:cubicBezTo>
                <a:cubicBezTo>
                  <a:pt x="2761390" y="3142696"/>
                  <a:pt x="2856055" y="3151408"/>
                  <a:pt x="2623005" y="3141698"/>
                </a:cubicBezTo>
                <a:cubicBezTo>
                  <a:pt x="2594191" y="3132094"/>
                  <a:pt x="2595109" y="3131665"/>
                  <a:pt x="2562620" y="3124445"/>
                </a:cubicBezTo>
                <a:cubicBezTo>
                  <a:pt x="2548307" y="3121264"/>
                  <a:pt x="2533712" y="3119375"/>
                  <a:pt x="2519488" y="3115819"/>
                </a:cubicBezTo>
                <a:cubicBezTo>
                  <a:pt x="2510666" y="3113614"/>
                  <a:pt x="2502352" y="3109690"/>
                  <a:pt x="2493609" y="3107192"/>
                </a:cubicBezTo>
                <a:cubicBezTo>
                  <a:pt x="2482209" y="3103935"/>
                  <a:pt x="2470459" y="3101973"/>
                  <a:pt x="2459103" y="3098566"/>
                </a:cubicBezTo>
                <a:cubicBezTo>
                  <a:pt x="2441684" y="3093340"/>
                  <a:pt x="2424598" y="3087064"/>
                  <a:pt x="2407345" y="3081313"/>
                </a:cubicBezTo>
                <a:lnTo>
                  <a:pt x="2381466" y="3072687"/>
                </a:lnTo>
                <a:cubicBezTo>
                  <a:pt x="2372839" y="3066936"/>
                  <a:pt x="2364859" y="3060071"/>
                  <a:pt x="2355586" y="3055434"/>
                </a:cubicBezTo>
                <a:cubicBezTo>
                  <a:pt x="2347453" y="3051368"/>
                  <a:pt x="2337273" y="3051852"/>
                  <a:pt x="2329707" y="3046808"/>
                </a:cubicBezTo>
                <a:cubicBezTo>
                  <a:pt x="2303369" y="3029249"/>
                  <a:pt x="2286455" y="2992015"/>
                  <a:pt x="2269322" y="2969170"/>
                </a:cubicBezTo>
                <a:cubicBezTo>
                  <a:pt x="2260696" y="2957668"/>
                  <a:pt x="2251800" y="2946363"/>
                  <a:pt x="2243443" y="2934664"/>
                </a:cubicBezTo>
                <a:cubicBezTo>
                  <a:pt x="2237417" y="2926228"/>
                  <a:pt x="2232827" y="2916750"/>
                  <a:pt x="2226190" y="2908785"/>
                </a:cubicBezTo>
                <a:cubicBezTo>
                  <a:pt x="2218380" y="2899413"/>
                  <a:pt x="2208937" y="2891532"/>
                  <a:pt x="2200311" y="2882906"/>
                </a:cubicBezTo>
                <a:cubicBezTo>
                  <a:pt x="2180883" y="2824624"/>
                  <a:pt x="2207827" y="2887799"/>
                  <a:pt x="2165805" y="2839774"/>
                </a:cubicBezTo>
                <a:cubicBezTo>
                  <a:pt x="2152151" y="2824169"/>
                  <a:pt x="2142801" y="2805268"/>
                  <a:pt x="2131299" y="2788015"/>
                </a:cubicBezTo>
                <a:cubicBezTo>
                  <a:pt x="2125548" y="2779389"/>
                  <a:pt x="2121378" y="2769467"/>
                  <a:pt x="2114047" y="2762136"/>
                </a:cubicBezTo>
                <a:cubicBezTo>
                  <a:pt x="2105420" y="2753510"/>
                  <a:pt x="2095657" y="2745887"/>
                  <a:pt x="2088167" y="2736257"/>
                </a:cubicBezTo>
                <a:cubicBezTo>
                  <a:pt x="2075437" y="2719890"/>
                  <a:pt x="2060220" y="2704169"/>
                  <a:pt x="2053662" y="2684498"/>
                </a:cubicBezTo>
                <a:cubicBezTo>
                  <a:pt x="2041756" y="2648783"/>
                  <a:pt x="2050079" y="2666185"/>
                  <a:pt x="2027782" y="2632740"/>
                </a:cubicBezTo>
                <a:cubicBezTo>
                  <a:pt x="2030658" y="2514846"/>
                  <a:pt x="2031054" y="2396865"/>
                  <a:pt x="2036409" y="2279057"/>
                </a:cubicBezTo>
                <a:cubicBezTo>
                  <a:pt x="2037520" y="2254612"/>
                  <a:pt x="2072078" y="2212613"/>
                  <a:pt x="2079541" y="2201419"/>
                </a:cubicBezTo>
                <a:lnTo>
                  <a:pt x="2096794" y="2175540"/>
                </a:lnTo>
                <a:cubicBezTo>
                  <a:pt x="2099669" y="2166913"/>
                  <a:pt x="2101353" y="2157793"/>
                  <a:pt x="2105420" y="2149660"/>
                </a:cubicBezTo>
                <a:cubicBezTo>
                  <a:pt x="2117429" y="2125642"/>
                  <a:pt x="2129475" y="2116979"/>
                  <a:pt x="2148552" y="2097902"/>
                </a:cubicBezTo>
                <a:cubicBezTo>
                  <a:pt x="2167375" y="2041439"/>
                  <a:pt x="2141233" y="2096857"/>
                  <a:pt x="2183058" y="2063396"/>
                </a:cubicBezTo>
                <a:cubicBezTo>
                  <a:pt x="2191154" y="2056919"/>
                  <a:pt x="2193674" y="2045482"/>
                  <a:pt x="2200311" y="2037517"/>
                </a:cubicBezTo>
                <a:cubicBezTo>
                  <a:pt x="2221067" y="2012610"/>
                  <a:pt x="2226623" y="2011349"/>
                  <a:pt x="2252069" y="1994385"/>
                </a:cubicBezTo>
                <a:cubicBezTo>
                  <a:pt x="2266709" y="1950470"/>
                  <a:pt x="2248933" y="1980791"/>
                  <a:pt x="2286575" y="1959879"/>
                </a:cubicBezTo>
                <a:cubicBezTo>
                  <a:pt x="2375559" y="1910443"/>
                  <a:pt x="2305655" y="1936267"/>
                  <a:pt x="2364213" y="1916747"/>
                </a:cubicBezTo>
                <a:cubicBezTo>
                  <a:pt x="2383290" y="1897670"/>
                  <a:pt x="2391952" y="1885624"/>
                  <a:pt x="2415971" y="1873615"/>
                </a:cubicBezTo>
                <a:cubicBezTo>
                  <a:pt x="2424104" y="1869549"/>
                  <a:pt x="2433224" y="1867864"/>
                  <a:pt x="2441850" y="1864989"/>
                </a:cubicBezTo>
                <a:cubicBezTo>
                  <a:pt x="2450477" y="1859238"/>
                  <a:pt x="2458457" y="1852373"/>
                  <a:pt x="2467730" y="1847736"/>
                </a:cubicBezTo>
                <a:cubicBezTo>
                  <a:pt x="2475863" y="1843669"/>
                  <a:pt x="2486043" y="1844153"/>
                  <a:pt x="2493609" y="1839109"/>
                </a:cubicBezTo>
                <a:cubicBezTo>
                  <a:pt x="2503760" y="1832342"/>
                  <a:pt x="2509337" y="1819997"/>
                  <a:pt x="2519488" y="1813230"/>
                </a:cubicBezTo>
                <a:cubicBezTo>
                  <a:pt x="2527054" y="1808186"/>
                  <a:pt x="2537009" y="1808186"/>
                  <a:pt x="2545367" y="1804604"/>
                </a:cubicBezTo>
                <a:cubicBezTo>
                  <a:pt x="2557187" y="1799538"/>
                  <a:pt x="2568708" y="1793731"/>
                  <a:pt x="2579873" y="1787351"/>
                </a:cubicBezTo>
                <a:cubicBezTo>
                  <a:pt x="2588875" y="1782207"/>
                  <a:pt x="2596278" y="1774309"/>
                  <a:pt x="2605752" y="1770098"/>
                </a:cubicBezTo>
                <a:cubicBezTo>
                  <a:pt x="2622371" y="1762712"/>
                  <a:pt x="2640258" y="1758596"/>
                  <a:pt x="2657511" y="1752845"/>
                </a:cubicBezTo>
                <a:lnTo>
                  <a:pt x="2709269" y="1735592"/>
                </a:lnTo>
                <a:cubicBezTo>
                  <a:pt x="2784207" y="1710613"/>
                  <a:pt x="2666224" y="1752022"/>
                  <a:pt x="2778281" y="1701087"/>
                </a:cubicBezTo>
                <a:cubicBezTo>
                  <a:pt x="2794837" y="1693562"/>
                  <a:pt x="2830039" y="1683834"/>
                  <a:pt x="2830039" y="1683834"/>
                </a:cubicBezTo>
                <a:cubicBezTo>
                  <a:pt x="2838665" y="1678083"/>
                  <a:pt x="2846645" y="1671217"/>
                  <a:pt x="2855918" y="1666581"/>
                </a:cubicBezTo>
                <a:cubicBezTo>
                  <a:pt x="2864051" y="1662514"/>
                  <a:pt x="2873849" y="1662371"/>
                  <a:pt x="2881798" y="1657955"/>
                </a:cubicBezTo>
                <a:cubicBezTo>
                  <a:pt x="2899924" y="1647885"/>
                  <a:pt x="2916303" y="1634951"/>
                  <a:pt x="2933556" y="1623449"/>
                </a:cubicBezTo>
                <a:cubicBezTo>
                  <a:pt x="2942182" y="1617698"/>
                  <a:pt x="2949599" y="1609474"/>
                  <a:pt x="2959435" y="1606196"/>
                </a:cubicBezTo>
                <a:lnTo>
                  <a:pt x="2985315" y="1597570"/>
                </a:lnTo>
                <a:lnTo>
                  <a:pt x="3062952" y="1545811"/>
                </a:lnTo>
                <a:cubicBezTo>
                  <a:pt x="3071579" y="1540060"/>
                  <a:pt x="3081501" y="1535889"/>
                  <a:pt x="3088832" y="1528558"/>
                </a:cubicBezTo>
                <a:cubicBezTo>
                  <a:pt x="3097458" y="1519932"/>
                  <a:pt x="3105339" y="1510489"/>
                  <a:pt x="3114711" y="1502679"/>
                </a:cubicBezTo>
                <a:cubicBezTo>
                  <a:pt x="3133003" y="1487436"/>
                  <a:pt x="3153999" y="1478722"/>
                  <a:pt x="3175096" y="1468174"/>
                </a:cubicBezTo>
                <a:lnTo>
                  <a:pt x="3226854" y="1416415"/>
                </a:lnTo>
                <a:cubicBezTo>
                  <a:pt x="3235480" y="1407789"/>
                  <a:pt x="3241160" y="1394394"/>
                  <a:pt x="3252733" y="1390536"/>
                </a:cubicBezTo>
                <a:cubicBezTo>
                  <a:pt x="3261360" y="1387660"/>
                  <a:pt x="3270664" y="1386325"/>
                  <a:pt x="3278613" y="1381909"/>
                </a:cubicBezTo>
                <a:cubicBezTo>
                  <a:pt x="3296739" y="1371839"/>
                  <a:pt x="3313118" y="1358906"/>
                  <a:pt x="3330371" y="1347404"/>
                </a:cubicBezTo>
                <a:lnTo>
                  <a:pt x="3356250" y="1330151"/>
                </a:lnTo>
                <a:cubicBezTo>
                  <a:pt x="3394835" y="1272275"/>
                  <a:pt x="3349382" y="1328978"/>
                  <a:pt x="3399382" y="1295645"/>
                </a:cubicBezTo>
                <a:cubicBezTo>
                  <a:pt x="3409533" y="1288878"/>
                  <a:pt x="3415890" y="1277576"/>
                  <a:pt x="3425262" y="1269766"/>
                </a:cubicBezTo>
                <a:cubicBezTo>
                  <a:pt x="3433227" y="1263129"/>
                  <a:pt x="3442515" y="1258264"/>
                  <a:pt x="3451141" y="1252513"/>
                </a:cubicBezTo>
                <a:cubicBezTo>
                  <a:pt x="3493168" y="1189474"/>
                  <a:pt x="3441877" y="1268727"/>
                  <a:pt x="3485647" y="1192128"/>
                </a:cubicBezTo>
                <a:cubicBezTo>
                  <a:pt x="3490791" y="1183126"/>
                  <a:pt x="3498263" y="1175522"/>
                  <a:pt x="3502899" y="1166249"/>
                </a:cubicBezTo>
                <a:cubicBezTo>
                  <a:pt x="3506966" y="1158116"/>
                  <a:pt x="3509028" y="1149113"/>
                  <a:pt x="3511526" y="1140370"/>
                </a:cubicBezTo>
                <a:cubicBezTo>
                  <a:pt x="3529227" y="1078416"/>
                  <a:pt x="3511001" y="1133843"/>
                  <a:pt x="3528779" y="1062732"/>
                </a:cubicBezTo>
                <a:cubicBezTo>
                  <a:pt x="3530984" y="1053911"/>
                  <a:pt x="3534530" y="1045479"/>
                  <a:pt x="3537405" y="1036853"/>
                </a:cubicBezTo>
                <a:cubicBezTo>
                  <a:pt x="3534530" y="950589"/>
                  <a:pt x="3540653" y="863552"/>
                  <a:pt x="3528779" y="778060"/>
                </a:cubicBezTo>
                <a:cubicBezTo>
                  <a:pt x="3525926" y="757522"/>
                  <a:pt x="3505775" y="743555"/>
                  <a:pt x="3494273" y="726302"/>
                </a:cubicBezTo>
                <a:lnTo>
                  <a:pt x="3477020" y="700423"/>
                </a:lnTo>
                <a:cubicBezTo>
                  <a:pt x="3471269" y="691796"/>
                  <a:pt x="3468394" y="680294"/>
                  <a:pt x="3459767" y="674543"/>
                </a:cubicBezTo>
                <a:lnTo>
                  <a:pt x="3433888" y="657291"/>
                </a:lnTo>
                <a:cubicBezTo>
                  <a:pt x="3393228" y="596299"/>
                  <a:pt x="3444256" y="671806"/>
                  <a:pt x="3390756" y="596906"/>
                </a:cubicBezTo>
                <a:cubicBezTo>
                  <a:pt x="3384730" y="588469"/>
                  <a:pt x="3380834" y="578357"/>
                  <a:pt x="3373503" y="571026"/>
                </a:cubicBezTo>
                <a:cubicBezTo>
                  <a:pt x="3366172" y="563695"/>
                  <a:pt x="3356250" y="559525"/>
                  <a:pt x="3347624" y="553774"/>
                </a:cubicBezTo>
                <a:cubicBezTo>
                  <a:pt x="3341873" y="545147"/>
                  <a:pt x="3338467" y="534371"/>
                  <a:pt x="3330371" y="527894"/>
                </a:cubicBezTo>
                <a:cubicBezTo>
                  <a:pt x="3323271" y="522214"/>
                  <a:pt x="3312387" y="523779"/>
                  <a:pt x="3304492" y="519268"/>
                </a:cubicBezTo>
                <a:cubicBezTo>
                  <a:pt x="3292009" y="512135"/>
                  <a:pt x="3280902" y="502746"/>
                  <a:pt x="3269986" y="493389"/>
                </a:cubicBezTo>
                <a:cubicBezTo>
                  <a:pt x="3195922" y="429905"/>
                  <a:pt x="3308340" y="508253"/>
                  <a:pt x="3192349" y="450257"/>
                </a:cubicBezTo>
                <a:cubicBezTo>
                  <a:pt x="3180847" y="444506"/>
                  <a:pt x="3169663" y="438070"/>
                  <a:pt x="3157843" y="433004"/>
                </a:cubicBezTo>
                <a:cubicBezTo>
                  <a:pt x="3149485" y="429422"/>
                  <a:pt x="3140097" y="428444"/>
                  <a:pt x="3131964" y="424377"/>
                </a:cubicBezTo>
                <a:cubicBezTo>
                  <a:pt x="3122691" y="419740"/>
                  <a:pt x="3115558" y="411335"/>
                  <a:pt x="3106084" y="407124"/>
                </a:cubicBezTo>
                <a:cubicBezTo>
                  <a:pt x="3069194" y="390729"/>
                  <a:pt x="3054943" y="391280"/>
                  <a:pt x="3019820" y="381245"/>
                </a:cubicBezTo>
                <a:cubicBezTo>
                  <a:pt x="3011077" y="378747"/>
                  <a:pt x="3002567" y="375494"/>
                  <a:pt x="2993941" y="372619"/>
                </a:cubicBezTo>
                <a:cubicBezTo>
                  <a:pt x="2985315" y="366868"/>
                  <a:pt x="2977536" y="359577"/>
                  <a:pt x="2968062" y="355366"/>
                </a:cubicBezTo>
                <a:cubicBezTo>
                  <a:pt x="2951443" y="347980"/>
                  <a:pt x="2931435" y="348201"/>
                  <a:pt x="2916303" y="338113"/>
                </a:cubicBezTo>
                <a:cubicBezTo>
                  <a:pt x="2853253" y="296079"/>
                  <a:pt x="2932531" y="347386"/>
                  <a:pt x="2855918" y="303608"/>
                </a:cubicBezTo>
                <a:cubicBezTo>
                  <a:pt x="2807338" y="275848"/>
                  <a:pt x="2854199" y="295176"/>
                  <a:pt x="2795533" y="269102"/>
                </a:cubicBezTo>
                <a:cubicBezTo>
                  <a:pt x="2781383" y="262813"/>
                  <a:pt x="2766954" y="257141"/>
                  <a:pt x="2752401" y="251849"/>
                </a:cubicBezTo>
                <a:cubicBezTo>
                  <a:pt x="2735310" y="245634"/>
                  <a:pt x="2715775" y="244684"/>
                  <a:pt x="2700643" y="234596"/>
                </a:cubicBezTo>
                <a:cubicBezTo>
                  <a:pt x="2692017" y="228845"/>
                  <a:pt x="2684037" y="221979"/>
                  <a:pt x="2674764" y="217343"/>
                </a:cubicBezTo>
                <a:cubicBezTo>
                  <a:pt x="2631529" y="195726"/>
                  <a:pt x="2638305" y="203818"/>
                  <a:pt x="2597126" y="191464"/>
                </a:cubicBezTo>
                <a:cubicBezTo>
                  <a:pt x="2579707" y="186238"/>
                  <a:pt x="2562620" y="179962"/>
                  <a:pt x="2545367" y="174211"/>
                </a:cubicBezTo>
                <a:lnTo>
                  <a:pt x="2493609" y="156958"/>
                </a:lnTo>
                <a:cubicBezTo>
                  <a:pt x="2484983" y="154083"/>
                  <a:pt x="2476646" y="150115"/>
                  <a:pt x="2467730" y="148332"/>
                </a:cubicBezTo>
                <a:cubicBezTo>
                  <a:pt x="2337644" y="122316"/>
                  <a:pt x="2499734" y="155444"/>
                  <a:pt x="2390092" y="131079"/>
                </a:cubicBezTo>
                <a:cubicBezTo>
                  <a:pt x="2375779" y="127898"/>
                  <a:pt x="2361184" y="126009"/>
                  <a:pt x="2346960" y="122453"/>
                </a:cubicBezTo>
                <a:cubicBezTo>
                  <a:pt x="2305926" y="112194"/>
                  <a:pt x="2334998" y="113270"/>
                  <a:pt x="2286575" y="105200"/>
                </a:cubicBezTo>
                <a:cubicBezTo>
                  <a:pt x="2205481" y="91685"/>
                  <a:pt x="2128811" y="92136"/>
                  <a:pt x="2045035" y="87947"/>
                </a:cubicBezTo>
                <a:cubicBezTo>
                  <a:pt x="1936235" y="60748"/>
                  <a:pt x="2049676" y="86620"/>
                  <a:pt x="1794869" y="70694"/>
                </a:cubicBezTo>
                <a:cubicBezTo>
                  <a:pt x="1774576" y="69426"/>
                  <a:pt x="1754740" y="63829"/>
                  <a:pt x="1734484" y="62068"/>
                </a:cubicBezTo>
                <a:cubicBezTo>
                  <a:pt x="1688560" y="58075"/>
                  <a:pt x="1642469" y="56317"/>
                  <a:pt x="1596462" y="53441"/>
                </a:cubicBezTo>
                <a:cubicBezTo>
                  <a:pt x="1587835" y="50566"/>
                  <a:pt x="1579404" y="47020"/>
                  <a:pt x="1570582" y="44815"/>
                </a:cubicBezTo>
                <a:cubicBezTo>
                  <a:pt x="1391311" y="0"/>
                  <a:pt x="1029051" y="44100"/>
                  <a:pt x="983986" y="44815"/>
                </a:cubicBezTo>
                <a:cubicBezTo>
                  <a:pt x="966733" y="47690"/>
                  <a:pt x="949379" y="50011"/>
                  <a:pt x="932228" y="53441"/>
                </a:cubicBezTo>
                <a:cubicBezTo>
                  <a:pt x="899637" y="59959"/>
                  <a:pt x="878969" y="68319"/>
                  <a:pt x="845964" y="79321"/>
                </a:cubicBezTo>
                <a:lnTo>
                  <a:pt x="794205" y="96574"/>
                </a:lnTo>
                <a:lnTo>
                  <a:pt x="768326" y="105200"/>
                </a:lnTo>
                <a:cubicBezTo>
                  <a:pt x="694161" y="154644"/>
                  <a:pt x="787997" y="95365"/>
                  <a:pt x="716567" y="131079"/>
                </a:cubicBezTo>
                <a:cubicBezTo>
                  <a:pt x="707294" y="135715"/>
                  <a:pt x="700162" y="144121"/>
                  <a:pt x="690688" y="148332"/>
                </a:cubicBezTo>
                <a:cubicBezTo>
                  <a:pt x="674070" y="155718"/>
                  <a:pt x="654062" y="155497"/>
                  <a:pt x="638930" y="165585"/>
                </a:cubicBezTo>
                <a:cubicBezTo>
                  <a:pt x="621677" y="177087"/>
                  <a:pt x="601833" y="185429"/>
                  <a:pt x="587171" y="200091"/>
                </a:cubicBezTo>
                <a:cubicBezTo>
                  <a:pt x="578545" y="208717"/>
                  <a:pt x="571219" y="218879"/>
                  <a:pt x="561292" y="225970"/>
                </a:cubicBezTo>
                <a:cubicBezTo>
                  <a:pt x="550828" y="233444"/>
                  <a:pt x="537250" y="235749"/>
                  <a:pt x="526786" y="243223"/>
                </a:cubicBezTo>
                <a:cubicBezTo>
                  <a:pt x="516859" y="250314"/>
                  <a:pt x="510537" y="261612"/>
                  <a:pt x="500907" y="269102"/>
                </a:cubicBezTo>
                <a:cubicBezTo>
                  <a:pt x="484540" y="281832"/>
                  <a:pt x="449149" y="303608"/>
                  <a:pt x="449149" y="303608"/>
                </a:cubicBezTo>
                <a:cubicBezTo>
                  <a:pt x="417518" y="351054"/>
                  <a:pt x="449149" y="310796"/>
                  <a:pt x="406016" y="346740"/>
                </a:cubicBezTo>
                <a:cubicBezTo>
                  <a:pt x="324931" y="414310"/>
                  <a:pt x="459199" y="319911"/>
                  <a:pt x="328379" y="407124"/>
                </a:cubicBezTo>
                <a:lnTo>
                  <a:pt x="328379" y="407124"/>
                </a:lnTo>
                <a:cubicBezTo>
                  <a:pt x="316877" y="415751"/>
                  <a:pt x="304789" y="423647"/>
                  <a:pt x="293873" y="433004"/>
                </a:cubicBezTo>
                <a:cubicBezTo>
                  <a:pt x="235756" y="482819"/>
                  <a:pt x="299312" y="438004"/>
                  <a:pt x="242115" y="476136"/>
                </a:cubicBezTo>
                <a:cubicBezTo>
                  <a:pt x="236364" y="484762"/>
                  <a:pt x="232193" y="494684"/>
                  <a:pt x="224862" y="502015"/>
                </a:cubicBezTo>
                <a:cubicBezTo>
                  <a:pt x="217531" y="509346"/>
                  <a:pt x="205459" y="511172"/>
                  <a:pt x="198982" y="519268"/>
                </a:cubicBezTo>
                <a:cubicBezTo>
                  <a:pt x="193302" y="526368"/>
                  <a:pt x="194422" y="537014"/>
                  <a:pt x="190356" y="545147"/>
                </a:cubicBezTo>
                <a:cubicBezTo>
                  <a:pt x="178347" y="569165"/>
                  <a:pt x="166300" y="577829"/>
                  <a:pt x="147224" y="596906"/>
                </a:cubicBezTo>
                <a:cubicBezTo>
                  <a:pt x="125543" y="661953"/>
                  <a:pt x="157312" y="584297"/>
                  <a:pt x="112718" y="640038"/>
                </a:cubicBezTo>
                <a:cubicBezTo>
                  <a:pt x="107038" y="647138"/>
                  <a:pt x="108508" y="657968"/>
                  <a:pt x="104092" y="665917"/>
                </a:cubicBezTo>
                <a:cubicBezTo>
                  <a:pt x="94022" y="684043"/>
                  <a:pt x="81088" y="700422"/>
                  <a:pt x="69586" y="717675"/>
                </a:cubicBezTo>
                <a:lnTo>
                  <a:pt x="52333" y="743555"/>
                </a:lnTo>
                <a:cubicBezTo>
                  <a:pt x="32104" y="804246"/>
                  <a:pt x="58433" y="729322"/>
                  <a:pt x="26454" y="803940"/>
                </a:cubicBezTo>
                <a:cubicBezTo>
                  <a:pt x="14625" y="831542"/>
                  <a:pt x="17300" y="840554"/>
                  <a:pt x="9201" y="872951"/>
                </a:cubicBezTo>
                <a:cubicBezTo>
                  <a:pt x="6996" y="881772"/>
                  <a:pt x="3450" y="890204"/>
                  <a:pt x="575" y="898830"/>
                </a:cubicBezTo>
                <a:cubicBezTo>
                  <a:pt x="2241" y="925482"/>
                  <a:pt x="0" y="1023819"/>
                  <a:pt x="17828" y="1071358"/>
                </a:cubicBezTo>
                <a:cubicBezTo>
                  <a:pt x="27863" y="1098116"/>
                  <a:pt x="54540" y="1137562"/>
                  <a:pt x="69586" y="1157623"/>
                </a:cubicBezTo>
                <a:cubicBezTo>
                  <a:pt x="85790" y="1179227"/>
                  <a:pt x="99722" y="1201190"/>
                  <a:pt x="121345" y="1218008"/>
                </a:cubicBezTo>
                <a:cubicBezTo>
                  <a:pt x="137712" y="1230738"/>
                  <a:pt x="158441" y="1237851"/>
                  <a:pt x="173103" y="1252513"/>
                </a:cubicBezTo>
                <a:cubicBezTo>
                  <a:pt x="213645" y="1293055"/>
                  <a:pt x="188831" y="1271624"/>
                  <a:pt x="250741" y="1312898"/>
                </a:cubicBezTo>
                <a:lnTo>
                  <a:pt x="276620" y="1330151"/>
                </a:lnTo>
                <a:cubicBezTo>
                  <a:pt x="285246" y="1335902"/>
                  <a:pt x="293226" y="1342767"/>
                  <a:pt x="302499" y="1347404"/>
                </a:cubicBezTo>
                <a:cubicBezTo>
                  <a:pt x="314001" y="1353155"/>
                  <a:pt x="325978" y="1358041"/>
                  <a:pt x="337005" y="1364657"/>
                </a:cubicBezTo>
                <a:cubicBezTo>
                  <a:pt x="354785" y="1375325"/>
                  <a:pt x="371511" y="1387660"/>
                  <a:pt x="388764" y="1399162"/>
                </a:cubicBezTo>
                <a:cubicBezTo>
                  <a:pt x="397390" y="1404913"/>
                  <a:pt x="404807" y="1413137"/>
                  <a:pt x="414643" y="1416415"/>
                </a:cubicBezTo>
                <a:cubicBezTo>
                  <a:pt x="423269" y="1419290"/>
                  <a:pt x="431779" y="1422543"/>
                  <a:pt x="440522" y="1425041"/>
                </a:cubicBezTo>
                <a:cubicBezTo>
                  <a:pt x="451922" y="1428298"/>
                  <a:pt x="463672" y="1430261"/>
                  <a:pt x="475028" y="1433668"/>
                </a:cubicBezTo>
                <a:cubicBezTo>
                  <a:pt x="492447" y="1438894"/>
                  <a:pt x="509533" y="1445170"/>
                  <a:pt x="526786" y="1450921"/>
                </a:cubicBezTo>
                <a:cubicBezTo>
                  <a:pt x="535413" y="1453797"/>
                  <a:pt x="543844" y="1457341"/>
                  <a:pt x="552666" y="1459547"/>
                </a:cubicBezTo>
                <a:cubicBezTo>
                  <a:pt x="564168" y="1462423"/>
                  <a:pt x="575815" y="1464767"/>
                  <a:pt x="587171" y="1468174"/>
                </a:cubicBezTo>
                <a:cubicBezTo>
                  <a:pt x="604590" y="1473400"/>
                  <a:pt x="621677" y="1479675"/>
                  <a:pt x="638930" y="1485426"/>
                </a:cubicBezTo>
                <a:cubicBezTo>
                  <a:pt x="647556" y="1488301"/>
                  <a:pt x="657243" y="1489009"/>
                  <a:pt x="664809" y="1494053"/>
                </a:cubicBezTo>
                <a:cubicBezTo>
                  <a:pt x="673435" y="1499804"/>
                  <a:pt x="681159" y="1507222"/>
                  <a:pt x="690688" y="1511306"/>
                </a:cubicBezTo>
                <a:cubicBezTo>
                  <a:pt x="701585" y="1515976"/>
                  <a:pt x="713838" y="1516525"/>
                  <a:pt x="725194" y="1519932"/>
                </a:cubicBezTo>
                <a:cubicBezTo>
                  <a:pt x="742613" y="1525158"/>
                  <a:pt x="759699" y="1531434"/>
                  <a:pt x="776952" y="1537185"/>
                </a:cubicBezTo>
                <a:lnTo>
                  <a:pt x="802832" y="1545811"/>
                </a:lnTo>
                <a:cubicBezTo>
                  <a:pt x="863520" y="1586270"/>
                  <a:pt x="786570" y="1539714"/>
                  <a:pt x="871843" y="1571691"/>
                </a:cubicBezTo>
                <a:cubicBezTo>
                  <a:pt x="881550" y="1575331"/>
                  <a:pt x="888015" y="1585303"/>
                  <a:pt x="897722" y="1588943"/>
                </a:cubicBezTo>
                <a:cubicBezTo>
                  <a:pt x="911451" y="1594091"/>
                  <a:pt x="926477" y="1594694"/>
                  <a:pt x="940854" y="1597570"/>
                </a:cubicBezTo>
                <a:cubicBezTo>
                  <a:pt x="963858" y="1609072"/>
                  <a:pt x="984915" y="1625837"/>
                  <a:pt x="1009866" y="1632075"/>
                </a:cubicBezTo>
                <a:cubicBezTo>
                  <a:pt x="1021368" y="1634951"/>
                  <a:pt x="1033270" y="1636539"/>
                  <a:pt x="1044371" y="1640702"/>
                </a:cubicBezTo>
                <a:cubicBezTo>
                  <a:pt x="1056412" y="1645217"/>
                  <a:pt x="1066836" y="1653440"/>
                  <a:pt x="1078877" y="1657955"/>
                </a:cubicBezTo>
                <a:cubicBezTo>
                  <a:pt x="1089978" y="1662118"/>
                  <a:pt x="1102026" y="1663174"/>
                  <a:pt x="1113382" y="1666581"/>
                </a:cubicBezTo>
                <a:cubicBezTo>
                  <a:pt x="1130801" y="1671807"/>
                  <a:pt x="1165141" y="1683834"/>
                  <a:pt x="1165141" y="1683834"/>
                </a:cubicBezTo>
                <a:cubicBezTo>
                  <a:pt x="1173767" y="1689585"/>
                  <a:pt x="1181312" y="1697447"/>
                  <a:pt x="1191020" y="1701087"/>
                </a:cubicBezTo>
                <a:cubicBezTo>
                  <a:pt x="1204748" y="1706235"/>
                  <a:pt x="1219839" y="1706532"/>
                  <a:pt x="1234152" y="1709713"/>
                </a:cubicBezTo>
                <a:cubicBezTo>
                  <a:pt x="1307440" y="1725999"/>
                  <a:pt x="1225039" y="1712888"/>
                  <a:pt x="1337669" y="1726966"/>
                </a:cubicBezTo>
                <a:cubicBezTo>
                  <a:pt x="1356098" y="1733108"/>
                  <a:pt x="1379107" y="1741512"/>
                  <a:pt x="1398054" y="1744219"/>
                </a:cubicBezTo>
                <a:cubicBezTo>
                  <a:pt x="1426662" y="1748306"/>
                  <a:pt x="1455643" y="1749261"/>
                  <a:pt x="1484318" y="1752845"/>
                </a:cubicBezTo>
                <a:cubicBezTo>
                  <a:pt x="1501674" y="1755015"/>
                  <a:pt x="1518658" y="1759888"/>
                  <a:pt x="1536077" y="1761472"/>
                </a:cubicBezTo>
                <a:cubicBezTo>
                  <a:pt x="1581985" y="1765645"/>
                  <a:pt x="1628092" y="1767223"/>
                  <a:pt x="1674099" y="1770098"/>
                </a:cubicBezTo>
                <a:cubicBezTo>
                  <a:pt x="1720963" y="1785718"/>
                  <a:pt x="1701589" y="1781269"/>
                  <a:pt x="1777616" y="1787351"/>
                </a:cubicBezTo>
                <a:cubicBezTo>
                  <a:pt x="1823567" y="1791027"/>
                  <a:pt x="1869644" y="1792911"/>
                  <a:pt x="1915639" y="1795977"/>
                </a:cubicBezTo>
                <a:lnTo>
                  <a:pt x="2036409" y="1804604"/>
                </a:lnTo>
                <a:cubicBezTo>
                  <a:pt x="2050786" y="1807479"/>
                  <a:pt x="2065049" y="1811001"/>
                  <a:pt x="2079541" y="1813230"/>
                </a:cubicBezTo>
                <a:cubicBezTo>
                  <a:pt x="2263024" y="1841459"/>
                  <a:pt x="2367188" y="1817732"/>
                  <a:pt x="2605752" y="1813230"/>
                </a:cubicBezTo>
                <a:cubicBezTo>
                  <a:pt x="2640258" y="1810355"/>
                  <a:pt x="2674834" y="1808229"/>
                  <a:pt x="2709269" y="1804604"/>
                </a:cubicBezTo>
                <a:cubicBezTo>
                  <a:pt x="2729490" y="1802475"/>
                  <a:pt x="2749433" y="1798106"/>
                  <a:pt x="2769654" y="1795977"/>
                </a:cubicBezTo>
                <a:cubicBezTo>
                  <a:pt x="2804089" y="1792352"/>
                  <a:pt x="2838665" y="1790226"/>
                  <a:pt x="2873171" y="1787351"/>
                </a:cubicBezTo>
                <a:cubicBezTo>
                  <a:pt x="2892500" y="1780908"/>
                  <a:pt x="2913434" y="1773194"/>
                  <a:pt x="2933556" y="1770098"/>
                </a:cubicBezTo>
                <a:cubicBezTo>
                  <a:pt x="3029257" y="1755376"/>
                  <a:pt x="3146937" y="1756251"/>
                  <a:pt x="3235481" y="1752845"/>
                </a:cubicBezTo>
                <a:cubicBezTo>
                  <a:pt x="3355026" y="1722959"/>
                  <a:pt x="3170781" y="1768439"/>
                  <a:pt x="3313118" y="1735592"/>
                </a:cubicBezTo>
                <a:cubicBezTo>
                  <a:pt x="3336223" y="1730260"/>
                  <a:pt x="3358656" y="1721694"/>
                  <a:pt x="3382130" y="1718340"/>
                </a:cubicBezTo>
                <a:cubicBezTo>
                  <a:pt x="3402258" y="1715464"/>
                  <a:pt x="3422510" y="1713350"/>
                  <a:pt x="3442515" y="1709713"/>
                </a:cubicBezTo>
                <a:cubicBezTo>
                  <a:pt x="3454179" y="1707592"/>
                  <a:pt x="3465664" y="1704494"/>
                  <a:pt x="3477020" y="1701087"/>
                </a:cubicBezTo>
                <a:cubicBezTo>
                  <a:pt x="3494439" y="1695861"/>
                  <a:pt x="3511526" y="1689585"/>
                  <a:pt x="3528779" y="1683834"/>
                </a:cubicBezTo>
                <a:lnTo>
                  <a:pt x="3554658" y="1675208"/>
                </a:lnTo>
                <a:cubicBezTo>
                  <a:pt x="3563284" y="1672332"/>
                  <a:pt x="3571715" y="1668786"/>
                  <a:pt x="3580537" y="1666581"/>
                </a:cubicBezTo>
                <a:cubicBezTo>
                  <a:pt x="3592039" y="1663706"/>
                  <a:pt x="3603469" y="1660527"/>
                  <a:pt x="3615043" y="1657955"/>
                </a:cubicBezTo>
                <a:cubicBezTo>
                  <a:pt x="3635541" y="1653400"/>
                  <a:pt x="3671654" y="1647711"/>
                  <a:pt x="3692681" y="1640702"/>
                </a:cubicBezTo>
                <a:cubicBezTo>
                  <a:pt x="3744126" y="1623554"/>
                  <a:pt x="3731190" y="1620290"/>
                  <a:pt x="3787571" y="1606196"/>
                </a:cubicBezTo>
                <a:cubicBezTo>
                  <a:pt x="3821467" y="1597722"/>
                  <a:pt x="3838828" y="1594320"/>
                  <a:pt x="3873835" y="1580317"/>
                </a:cubicBezTo>
                <a:cubicBezTo>
                  <a:pt x="3888212" y="1574566"/>
                  <a:pt x="3903117" y="1569989"/>
                  <a:pt x="3916967" y="1563064"/>
                </a:cubicBezTo>
                <a:cubicBezTo>
                  <a:pt x="3983853" y="1529621"/>
                  <a:pt x="3903683" y="1558865"/>
                  <a:pt x="3968726" y="1537185"/>
                </a:cubicBezTo>
                <a:cubicBezTo>
                  <a:pt x="3994716" y="1519858"/>
                  <a:pt x="3998466" y="1515813"/>
                  <a:pt x="4029111" y="1502679"/>
                </a:cubicBezTo>
                <a:cubicBezTo>
                  <a:pt x="4037469" y="1499097"/>
                  <a:pt x="4046364" y="1496928"/>
                  <a:pt x="4054990" y="1494053"/>
                </a:cubicBezTo>
                <a:cubicBezTo>
                  <a:pt x="4104048" y="1444995"/>
                  <a:pt x="4056811" y="1484516"/>
                  <a:pt x="4106749" y="1459547"/>
                </a:cubicBezTo>
                <a:cubicBezTo>
                  <a:pt x="4116022" y="1454910"/>
                  <a:pt x="4123099" y="1446378"/>
                  <a:pt x="4132628" y="1442294"/>
                </a:cubicBezTo>
                <a:cubicBezTo>
                  <a:pt x="4152182" y="1433914"/>
                  <a:pt x="4174120" y="1435537"/>
                  <a:pt x="4193013" y="1425041"/>
                </a:cubicBezTo>
                <a:cubicBezTo>
                  <a:pt x="4193026" y="1425034"/>
                  <a:pt x="4257704" y="1381914"/>
                  <a:pt x="4270650" y="1373283"/>
                </a:cubicBezTo>
                <a:lnTo>
                  <a:pt x="4296530" y="1356030"/>
                </a:lnTo>
                <a:cubicBezTo>
                  <a:pt x="4332079" y="1302704"/>
                  <a:pt x="4292609" y="1354723"/>
                  <a:pt x="4339662" y="1312898"/>
                </a:cubicBezTo>
                <a:cubicBezTo>
                  <a:pt x="4357898" y="1296688"/>
                  <a:pt x="4371119" y="1274674"/>
                  <a:pt x="4391420" y="1261140"/>
                </a:cubicBezTo>
                <a:cubicBezTo>
                  <a:pt x="4400046" y="1255389"/>
                  <a:pt x="4409334" y="1250524"/>
                  <a:pt x="4417299" y="1243887"/>
                </a:cubicBezTo>
                <a:cubicBezTo>
                  <a:pt x="4418663" y="1242750"/>
                  <a:pt x="4503001" y="1161186"/>
                  <a:pt x="4477684" y="1166249"/>
                </a:cubicBezTo>
                <a:cubicBezTo>
                  <a:pt x="4448019" y="1172182"/>
                  <a:pt x="4428486" y="1175376"/>
                  <a:pt x="4400047" y="1183502"/>
                </a:cubicBezTo>
                <a:cubicBezTo>
                  <a:pt x="4391304" y="1186000"/>
                  <a:pt x="4382525" y="1188546"/>
                  <a:pt x="4374167" y="1192128"/>
                </a:cubicBezTo>
                <a:cubicBezTo>
                  <a:pt x="4362347" y="1197193"/>
                  <a:pt x="4351602" y="1204605"/>
                  <a:pt x="4339662" y="1209381"/>
                </a:cubicBezTo>
                <a:cubicBezTo>
                  <a:pt x="4322777" y="1216135"/>
                  <a:pt x="4287903" y="1226634"/>
                  <a:pt x="4287903" y="1226634"/>
                </a:cubicBezTo>
                <a:cubicBezTo>
                  <a:pt x="4296529" y="1232385"/>
                  <a:pt x="4303466" y="1242855"/>
                  <a:pt x="4313782" y="1243887"/>
                </a:cubicBezTo>
                <a:cubicBezTo>
                  <a:pt x="4359065" y="1248415"/>
                  <a:pt x="4365657" y="1235231"/>
                  <a:pt x="4400047" y="1226634"/>
                </a:cubicBezTo>
                <a:cubicBezTo>
                  <a:pt x="4414271" y="1223078"/>
                  <a:pt x="4428802" y="1220883"/>
                  <a:pt x="4443179" y="1218008"/>
                </a:cubicBezTo>
                <a:cubicBezTo>
                  <a:pt x="4451805" y="1212257"/>
                  <a:pt x="4465779" y="1190919"/>
                  <a:pt x="4469058" y="1200755"/>
                </a:cubicBezTo>
                <a:cubicBezTo>
                  <a:pt x="4476389" y="1222748"/>
                  <a:pt x="4464579" y="1246957"/>
                  <a:pt x="4460432" y="1269766"/>
                </a:cubicBezTo>
                <a:cubicBezTo>
                  <a:pt x="4458805" y="1278712"/>
                  <a:pt x="4457485" y="1288545"/>
                  <a:pt x="4451805" y="1295645"/>
                </a:cubicBezTo>
                <a:cubicBezTo>
                  <a:pt x="4439642" y="1310848"/>
                  <a:pt x="4417096" y="1315841"/>
                  <a:pt x="4400047" y="1321524"/>
                </a:cubicBezTo>
                <a:cubicBezTo>
                  <a:pt x="4397921" y="1327902"/>
                  <a:pt x="4375226" y="1388420"/>
                  <a:pt x="4408673" y="1321524"/>
                </a:cubicBezTo>
                <a:cubicBezTo>
                  <a:pt x="4412739" y="1313391"/>
                  <a:pt x="4411619" y="1302745"/>
                  <a:pt x="4417299" y="1295645"/>
                </a:cubicBezTo>
                <a:cubicBezTo>
                  <a:pt x="4423776" y="1287549"/>
                  <a:pt x="4434552" y="1284143"/>
                  <a:pt x="4443179" y="1278392"/>
                </a:cubicBezTo>
                <a:cubicBezTo>
                  <a:pt x="4446054" y="1269766"/>
                  <a:pt x="4447389" y="1260462"/>
                  <a:pt x="4451805" y="1252513"/>
                </a:cubicBezTo>
                <a:cubicBezTo>
                  <a:pt x="4487893" y="1187555"/>
                  <a:pt x="4513614" y="1196205"/>
                  <a:pt x="4434552" y="1209381"/>
                </a:cubicBezTo>
                <a:cubicBezTo>
                  <a:pt x="4425926" y="1212257"/>
                  <a:pt x="4416806" y="1213941"/>
                  <a:pt x="4408673" y="1218008"/>
                </a:cubicBezTo>
                <a:cubicBezTo>
                  <a:pt x="4399400" y="1222644"/>
                  <a:pt x="4392501" y="1231620"/>
                  <a:pt x="4382794" y="1235260"/>
                </a:cubicBezTo>
                <a:cubicBezTo>
                  <a:pt x="4369065" y="1240408"/>
                  <a:pt x="4325000" y="1243887"/>
                  <a:pt x="4339662" y="1243887"/>
                </a:cubicBezTo>
                <a:cubicBezTo>
                  <a:pt x="4362845" y="1243887"/>
                  <a:pt x="4385669" y="1238136"/>
                  <a:pt x="4408673" y="1235260"/>
                </a:cubicBezTo>
                <a:cubicBezTo>
                  <a:pt x="4415055" y="1233133"/>
                  <a:pt x="4460432" y="1220530"/>
                  <a:pt x="4460432" y="1209381"/>
                </a:cubicBezTo>
                <a:cubicBezTo>
                  <a:pt x="4460432" y="1199013"/>
                  <a:pt x="4443179" y="1197879"/>
                  <a:pt x="4434552" y="1192128"/>
                </a:cubicBezTo>
                <a:cubicBezTo>
                  <a:pt x="4409961" y="1194861"/>
                  <a:pt x="4359936" y="1194931"/>
                  <a:pt x="4331035" y="1209381"/>
                </a:cubicBezTo>
                <a:cubicBezTo>
                  <a:pt x="4321762" y="1214017"/>
                  <a:pt x="4313782" y="1220883"/>
                  <a:pt x="4305156" y="1226634"/>
                </a:cubicBezTo>
                <a:cubicBezTo>
                  <a:pt x="4316658" y="1229509"/>
                  <a:pt x="4327865" y="1236440"/>
                  <a:pt x="4339662" y="1235260"/>
                </a:cubicBezTo>
                <a:cubicBezTo>
                  <a:pt x="4357758" y="1233451"/>
                  <a:pt x="4391420" y="1218008"/>
                  <a:pt x="4391420" y="1218008"/>
                </a:cubicBezTo>
                <a:cubicBezTo>
                  <a:pt x="4400046" y="1212257"/>
                  <a:pt x="4407369" y="1203734"/>
                  <a:pt x="4417299" y="1200755"/>
                </a:cubicBezTo>
                <a:cubicBezTo>
                  <a:pt x="4436774" y="1194912"/>
                  <a:pt x="4459498" y="1183035"/>
                  <a:pt x="4477684" y="1192128"/>
                </a:cubicBezTo>
                <a:cubicBezTo>
                  <a:pt x="4488288" y="1197430"/>
                  <a:pt x="4474360" y="1216030"/>
                  <a:pt x="4469058" y="1226634"/>
                </a:cubicBezTo>
                <a:cubicBezTo>
                  <a:pt x="4457991" y="1248769"/>
                  <a:pt x="4434566" y="1269752"/>
                  <a:pt x="4417299" y="1287019"/>
                </a:cubicBezTo>
                <a:cubicBezTo>
                  <a:pt x="4411548" y="1304272"/>
                  <a:pt x="4389960" y="1353909"/>
                  <a:pt x="4400047" y="1338777"/>
                </a:cubicBezTo>
                <a:cubicBezTo>
                  <a:pt x="4405798" y="1330151"/>
                  <a:pt x="4413449" y="1322524"/>
                  <a:pt x="4417299" y="1312898"/>
                </a:cubicBezTo>
                <a:cubicBezTo>
                  <a:pt x="4419435" y="1307558"/>
                  <a:pt x="4417299" y="1301396"/>
                  <a:pt x="4417299" y="1295645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2493034" y="4111081"/>
            <a:ext cx="3743864" cy="2633480"/>
          </a:xfrm>
          <a:custGeom>
            <a:avLst/>
            <a:gdLst>
              <a:gd name="connsiteX0" fmla="*/ 3743864 w 3743864"/>
              <a:gd name="connsiteY0" fmla="*/ 2125817 h 2633480"/>
              <a:gd name="connsiteX1" fmla="*/ 3674853 w 3743864"/>
              <a:gd name="connsiteY1" fmla="*/ 2151696 h 2633480"/>
              <a:gd name="connsiteX2" fmla="*/ 3657600 w 3743864"/>
              <a:gd name="connsiteY2" fmla="*/ 2177576 h 2633480"/>
              <a:gd name="connsiteX3" fmla="*/ 3605841 w 3743864"/>
              <a:gd name="connsiteY3" fmla="*/ 2194828 h 2633480"/>
              <a:gd name="connsiteX4" fmla="*/ 3554083 w 3743864"/>
              <a:gd name="connsiteY4" fmla="*/ 2220708 h 2633480"/>
              <a:gd name="connsiteX5" fmla="*/ 3519577 w 3743864"/>
              <a:gd name="connsiteY5" fmla="*/ 2237961 h 2633480"/>
              <a:gd name="connsiteX6" fmla="*/ 3485072 w 3743864"/>
              <a:gd name="connsiteY6" fmla="*/ 2246587 h 2633480"/>
              <a:gd name="connsiteX7" fmla="*/ 3390181 w 3743864"/>
              <a:gd name="connsiteY7" fmla="*/ 2272466 h 2633480"/>
              <a:gd name="connsiteX8" fmla="*/ 3131389 w 3743864"/>
              <a:gd name="connsiteY8" fmla="*/ 2255213 h 2633480"/>
              <a:gd name="connsiteX9" fmla="*/ 3053751 w 3743864"/>
              <a:gd name="connsiteY9" fmla="*/ 2229334 h 2633480"/>
              <a:gd name="connsiteX10" fmla="*/ 3010619 w 3743864"/>
              <a:gd name="connsiteY10" fmla="*/ 2220708 h 2633480"/>
              <a:gd name="connsiteX11" fmla="*/ 2958860 w 3743864"/>
              <a:gd name="connsiteY11" fmla="*/ 2203455 h 2633480"/>
              <a:gd name="connsiteX12" fmla="*/ 2889849 w 3743864"/>
              <a:gd name="connsiteY12" fmla="*/ 2186202 h 2633480"/>
              <a:gd name="connsiteX13" fmla="*/ 2820838 w 3743864"/>
              <a:gd name="connsiteY13" fmla="*/ 2168949 h 2633480"/>
              <a:gd name="connsiteX14" fmla="*/ 2751826 w 3743864"/>
              <a:gd name="connsiteY14" fmla="*/ 2143070 h 2633480"/>
              <a:gd name="connsiteX15" fmla="*/ 2700068 w 3743864"/>
              <a:gd name="connsiteY15" fmla="*/ 2117191 h 2633480"/>
              <a:gd name="connsiteX16" fmla="*/ 2639683 w 3743864"/>
              <a:gd name="connsiteY16" fmla="*/ 2082685 h 2633480"/>
              <a:gd name="connsiteX17" fmla="*/ 2605177 w 3743864"/>
              <a:gd name="connsiteY17" fmla="*/ 2074059 h 2633480"/>
              <a:gd name="connsiteX18" fmla="*/ 2544792 w 3743864"/>
              <a:gd name="connsiteY18" fmla="*/ 2039553 h 2633480"/>
              <a:gd name="connsiteX19" fmla="*/ 2518913 w 3743864"/>
              <a:gd name="connsiteY19" fmla="*/ 2022300 h 2633480"/>
              <a:gd name="connsiteX20" fmla="*/ 2449902 w 3743864"/>
              <a:gd name="connsiteY20" fmla="*/ 2005047 h 2633480"/>
              <a:gd name="connsiteX21" fmla="*/ 2424023 w 3743864"/>
              <a:gd name="connsiteY21" fmla="*/ 1987794 h 2633480"/>
              <a:gd name="connsiteX22" fmla="*/ 2363638 w 3743864"/>
              <a:gd name="connsiteY22" fmla="*/ 1927410 h 2633480"/>
              <a:gd name="connsiteX23" fmla="*/ 2337758 w 3743864"/>
              <a:gd name="connsiteY23" fmla="*/ 1918783 h 2633480"/>
              <a:gd name="connsiteX24" fmla="*/ 2311879 w 3743864"/>
              <a:gd name="connsiteY24" fmla="*/ 1892904 h 2633480"/>
              <a:gd name="connsiteX25" fmla="*/ 2286000 w 3743864"/>
              <a:gd name="connsiteY25" fmla="*/ 1875651 h 2633480"/>
              <a:gd name="connsiteX26" fmla="*/ 2234241 w 3743864"/>
              <a:gd name="connsiteY26" fmla="*/ 1823893 h 2633480"/>
              <a:gd name="connsiteX27" fmla="*/ 2182483 w 3743864"/>
              <a:gd name="connsiteY27" fmla="*/ 1772134 h 2633480"/>
              <a:gd name="connsiteX28" fmla="*/ 2104845 w 3743864"/>
              <a:gd name="connsiteY28" fmla="*/ 1694496 h 2633480"/>
              <a:gd name="connsiteX29" fmla="*/ 2078966 w 3743864"/>
              <a:gd name="connsiteY29" fmla="*/ 1668617 h 2633480"/>
              <a:gd name="connsiteX30" fmla="*/ 2053087 w 3743864"/>
              <a:gd name="connsiteY30" fmla="*/ 1642738 h 2633480"/>
              <a:gd name="connsiteX31" fmla="*/ 1992702 w 3743864"/>
              <a:gd name="connsiteY31" fmla="*/ 1599606 h 2633480"/>
              <a:gd name="connsiteX32" fmla="*/ 1949570 w 3743864"/>
              <a:gd name="connsiteY32" fmla="*/ 1556474 h 2633480"/>
              <a:gd name="connsiteX33" fmla="*/ 1915064 w 3743864"/>
              <a:gd name="connsiteY33" fmla="*/ 1504715 h 2633480"/>
              <a:gd name="connsiteX34" fmla="*/ 1897811 w 3743864"/>
              <a:gd name="connsiteY34" fmla="*/ 1478836 h 2633480"/>
              <a:gd name="connsiteX35" fmla="*/ 1854679 w 3743864"/>
              <a:gd name="connsiteY35" fmla="*/ 1427077 h 2633480"/>
              <a:gd name="connsiteX36" fmla="*/ 1828800 w 3743864"/>
              <a:gd name="connsiteY36" fmla="*/ 1401198 h 2633480"/>
              <a:gd name="connsiteX37" fmla="*/ 1811547 w 3743864"/>
              <a:gd name="connsiteY37" fmla="*/ 1375319 h 2633480"/>
              <a:gd name="connsiteX38" fmla="*/ 1785668 w 3743864"/>
              <a:gd name="connsiteY38" fmla="*/ 1332187 h 2633480"/>
              <a:gd name="connsiteX39" fmla="*/ 1759789 w 3743864"/>
              <a:gd name="connsiteY39" fmla="*/ 1314934 h 2633480"/>
              <a:gd name="connsiteX40" fmla="*/ 1708030 w 3743864"/>
              <a:gd name="connsiteY40" fmla="*/ 1237296 h 2633480"/>
              <a:gd name="connsiteX41" fmla="*/ 1690777 w 3743864"/>
              <a:gd name="connsiteY41" fmla="*/ 1211417 h 2633480"/>
              <a:gd name="connsiteX42" fmla="*/ 1673524 w 3743864"/>
              <a:gd name="connsiteY42" fmla="*/ 1185538 h 2633480"/>
              <a:gd name="connsiteX43" fmla="*/ 1647645 w 3743864"/>
              <a:gd name="connsiteY43" fmla="*/ 1133779 h 2633480"/>
              <a:gd name="connsiteX44" fmla="*/ 1630392 w 3743864"/>
              <a:gd name="connsiteY44" fmla="*/ 1082021 h 2633480"/>
              <a:gd name="connsiteX45" fmla="*/ 1613140 w 3743864"/>
              <a:gd name="connsiteY45" fmla="*/ 1013010 h 2633480"/>
              <a:gd name="connsiteX46" fmla="*/ 1613140 w 3743864"/>
              <a:gd name="connsiteY46" fmla="*/ 642074 h 2633480"/>
              <a:gd name="connsiteX47" fmla="*/ 1639019 w 3743864"/>
              <a:gd name="connsiteY47" fmla="*/ 564436 h 2633480"/>
              <a:gd name="connsiteX48" fmla="*/ 1656272 w 3743864"/>
              <a:gd name="connsiteY48" fmla="*/ 512677 h 2633480"/>
              <a:gd name="connsiteX49" fmla="*/ 1664898 w 3743864"/>
              <a:gd name="connsiteY49" fmla="*/ 486798 h 2633480"/>
              <a:gd name="connsiteX50" fmla="*/ 1682151 w 3743864"/>
              <a:gd name="connsiteY50" fmla="*/ 460919 h 2633480"/>
              <a:gd name="connsiteX51" fmla="*/ 1690777 w 3743864"/>
              <a:gd name="connsiteY51" fmla="*/ 409161 h 2633480"/>
              <a:gd name="connsiteX52" fmla="*/ 1699404 w 3743864"/>
              <a:gd name="connsiteY52" fmla="*/ 374655 h 2633480"/>
              <a:gd name="connsiteX53" fmla="*/ 1647645 w 3743864"/>
              <a:gd name="connsiteY53" fmla="*/ 340149 h 2633480"/>
              <a:gd name="connsiteX54" fmla="*/ 1595887 w 3743864"/>
              <a:gd name="connsiteY54" fmla="*/ 322896 h 2633480"/>
              <a:gd name="connsiteX55" fmla="*/ 1483743 w 3743864"/>
              <a:gd name="connsiteY55" fmla="*/ 305644 h 2633480"/>
              <a:gd name="connsiteX56" fmla="*/ 1431985 w 3743864"/>
              <a:gd name="connsiteY56" fmla="*/ 288391 h 2633480"/>
              <a:gd name="connsiteX57" fmla="*/ 1406106 w 3743864"/>
              <a:gd name="connsiteY57" fmla="*/ 271138 h 2633480"/>
              <a:gd name="connsiteX58" fmla="*/ 1362974 w 3743864"/>
              <a:gd name="connsiteY58" fmla="*/ 262511 h 2633480"/>
              <a:gd name="connsiteX59" fmla="*/ 1337094 w 3743864"/>
              <a:gd name="connsiteY59" fmla="*/ 236632 h 2633480"/>
              <a:gd name="connsiteX60" fmla="*/ 1285336 w 3743864"/>
              <a:gd name="connsiteY60" fmla="*/ 202127 h 2633480"/>
              <a:gd name="connsiteX61" fmla="*/ 1224951 w 3743864"/>
              <a:gd name="connsiteY61" fmla="*/ 150368 h 2633480"/>
              <a:gd name="connsiteX62" fmla="*/ 1199072 w 3743864"/>
              <a:gd name="connsiteY62" fmla="*/ 124489 h 2633480"/>
              <a:gd name="connsiteX63" fmla="*/ 1121434 w 3743864"/>
              <a:gd name="connsiteY63" fmla="*/ 81357 h 2633480"/>
              <a:gd name="connsiteX64" fmla="*/ 1095555 w 3743864"/>
              <a:gd name="connsiteY64" fmla="*/ 64104 h 2633480"/>
              <a:gd name="connsiteX65" fmla="*/ 1000664 w 3743864"/>
              <a:gd name="connsiteY65" fmla="*/ 81357 h 2633480"/>
              <a:gd name="connsiteX66" fmla="*/ 966158 w 3743864"/>
              <a:gd name="connsiteY66" fmla="*/ 98610 h 2633480"/>
              <a:gd name="connsiteX67" fmla="*/ 871268 w 3743864"/>
              <a:gd name="connsiteY67" fmla="*/ 81357 h 2633480"/>
              <a:gd name="connsiteX68" fmla="*/ 836762 w 3743864"/>
              <a:gd name="connsiteY68" fmla="*/ 64104 h 2633480"/>
              <a:gd name="connsiteX69" fmla="*/ 724619 w 3743864"/>
              <a:gd name="connsiteY69" fmla="*/ 38225 h 2633480"/>
              <a:gd name="connsiteX70" fmla="*/ 664234 w 3743864"/>
              <a:gd name="connsiteY70" fmla="*/ 20972 h 2633480"/>
              <a:gd name="connsiteX71" fmla="*/ 577970 w 3743864"/>
              <a:gd name="connsiteY71" fmla="*/ 12345 h 2633480"/>
              <a:gd name="connsiteX72" fmla="*/ 526211 w 3743864"/>
              <a:gd name="connsiteY72" fmla="*/ 3719 h 2633480"/>
              <a:gd name="connsiteX73" fmla="*/ 448574 w 3743864"/>
              <a:gd name="connsiteY73" fmla="*/ 12345 h 2633480"/>
              <a:gd name="connsiteX74" fmla="*/ 405441 w 3743864"/>
              <a:gd name="connsiteY74" fmla="*/ 89983 h 2633480"/>
              <a:gd name="connsiteX75" fmla="*/ 388189 w 3743864"/>
              <a:gd name="connsiteY75" fmla="*/ 115862 h 2633480"/>
              <a:gd name="connsiteX76" fmla="*/ 370936 w 3743864"/>
              <a:gd name="connsiteY76" fmla="*/ 167621 h 2633480"/>
              <a:gd name="connsiteX77" fmla="*/ 353683 w 3743864"/>
              <a:gd name="connsiteY77" fmla="*/ 228006 h 2633480"/>
              <a:gd name="connsiteX78" fmla="*/ 345057 w 3743864"/>
              <a:gd name="connsiteY78" fmla="*/ 253885 h 2633480"/>
              <a:gd name="connsiteX79" fmla="*/ 327804 w 3743864"/>
              <a:gd name="connsiteY79" fmla="*/ 322896 h 2633480"/>
              <a:gd name="connsiteX80" fmla="*/ 284672 w 3743864"/>
              <a:gd name="connsiteY80" fmla="*/ 409161 h 2633480"/>
              <a:gd name="connsiteX81" fmla="*/ 258792 w 3743864"/>
              <a:gd name="connsiteY81" fmla="*/ 435040 h 2633480"/>
              <a:gd name="connsiteX82" fmla="*/ 224287 w 3743864"/>
              <a:gd name="connsiteY82" fmla="*/ 486798 h 2633480"/>
              <a:gd name="connsiteX83" fmla="*/ 146649 w 3743864"/>
              <a:gd name="connsiteY83" fmla="*/ 555810 h 2633480"/>
              <a:gd name="connsiteX84" fmla="*/ 120770 w 3743864"/>
              <a:gd name="connsiteY84" fmla="*/ 581689 h 2633480"/>
              <a:gd name="connsiteX85" fmla="*/ 77638 w 3743864"/>
              <a:gd name="connsiteY85" fmla="*/ 633447 h 2633480"/>
              <a:gd name="connsiteX86" fmla="*/ 69011 w 3743864"/>
              <a:gd name="connsiteY86" fmla="*/ 659327 h 2633480"/>
              <a:gd name="connsiteX87" fmla="*/ 34506 w 3743864"/>
              <a:gd name="connsiteY87" fmla="*/ 711085 h 2633480"/>
              <a:gd name="connsiteX88" fmla="*/ 17253 w 3743864"/>
              <a:gd name="connsiteY88" fmla="*/ 771470 h 2633480"/>
              <a:gd name="connsiteX89" fmla="*/ 0 w 3743864"/>
              <a:gd name="connsiteY89" fmla="*/ 823228 h 2633480"/>
              <a:gd name="connsiteX90" fmla="*/ 8626 w 3743864"/>
              <a:gd name="connsiteY90" fmla="*/ 1116527 h 2633480"/>
              <a:gd name="connsiteX91" fmla="*/ 34506 w 3743864"/>
              <a:gd name="connsiteY91" fmla="*/ 1237296 h 2633480"/>
              <a:gd name="connsiteX92" fmla="*/ 43132 w 3743864"/>
              <a:gd name="connsiteY92" fmla="*/ 1271802 h 2633480"/>
              <a:gd name="connsiteX93" fmla="*/ 60385 w 3743864"/>
              <a:gd name="connsiteY93" fmla="*/ 1530594 h 2633480"/>
              <a:gd name="connsiteX94" fmla="*/ 69011 w 3743864"/>
              <a:gd name="connsiteY94" fmla="*/ 1556474 h 2633480"/>
              <a:gd name="connsiteX95" fmla="*/ 86264 w 3743864"/>
              <a:gd name="connsiteY95" fmla="*/ 1634111 h 2633480"/>
              <a:gd name="connsiteX96" fmla="*/ 120770 w 3743864"/>
              <a:gd name="connsiteY96" fmla="*/ 1685870 h 2633480"/>
              <a:gd name="connsiteX97" fmla="*/ 129396 w 3743864"/>
              <a:gd name="connsiteY97" fmla="*/ 1711749 h 2633480"/>
              <a:gd name="connsiteX98" fmla="*/ 181155 w 3743864"/>
              <a:gd name="connsiteY98" fmla="*/ 1789387 h 2633480"/>
              <a:gd name="connsiteX99" fmla="*/ 215660 w 3743864"/>
              <a:gd name="connsiteY99" fmla="*/ 1841145 h 2633480"/>
              <a:gd name="connsiteX100" fmla="*/ 224287 w 3743864"/>
              <a:gd name="connsiteY100" fmla="*/ 1867025 h 2633480"/>
              <a:gd name="connsiteX101" fmla="*/ 258792 w 3743864"/>
              <a:gd name="connsiteY101" fmla="*/ 1918783 h 2633480"/>
              <a:gd name="connsiteX102" fmla="*/ 267419 w 3743864"/>
              <a:gd name="connsiteY102" fmla="*/ 1944662 h 2633480"/>
              <a:gd name="connsiteX103" fmla="*/ 293298 w 3743864"/>
              <a:gd name="connsiteY103" fmla="*/ 1961915 h 2633480"/>
              <a:gd name="connsiteX104" fmla="*/ 319177 w 3743864"/>
              <a:gd name="connsiteY104" fmla="*/ 2013674 h 2633480"/>
              <a:gd name="connsiteX105" fmla="*/ 362309 w 3743864"/>
              <a:gd name="connsiteY105" fmla="*/ 2082685 h 2633480"/>
              <a:gd name="connsiteX106" fmla="*/ 422694 w 3743864"/>
              <a:gd name="connsiteY106" fmla="*/ 2151696 h 2633480"/>
              <a:gd name="connsiteX107" fmla="*/ 465826 w 3743864"/>
              <a:gd name="connsiteY107" fmla="*/ 2212081 h 2633480"/>
              <a:gd name="connsiteX108" fmla="*/ 491706 w 3743864"/>
              <a:gd name="connsiteY108" fmla="*/ 2246587 h 2633480"/>
              <a:gd name="connsiteX109" fmla="*/ 508958 w 3743864"/>
              <a:gd name="connsiteY109" fmla="*/ 2272466 h 2633480"/>
              <a:gd name="connsiteX110" fmla="*/ 560717 w 3743864"/>
              <a:gd name="connsiteY110" fmla="*/ 2324225 h 2633480"/>
              <a:gd name="connsiteX111" fmla="*/ 586596 w 3743864"/>
              <a:gd name="connsiteY111" fmla="*/ 2350104 h 2633480"/>
              <a:gd name="connsiteX112" fmla="*/ 638355 w 3743864"/>
              <a:gd name="connsiteY112" fmla="*/ 2384610 h 2633480"/>
              <a:gd name="connsiteX113" fmla="*/ 681487 w 3743864"/>
              <a:gd name="connsiteY113" fmla="*/ 2427742 h 2633480"/>
              <a:gd name="connsiteX114" fmla="*/ 707366 w 3743864"/>
              <a:gd name="connsiteY114" fmla="*/ 2453621 h 2633480"/>
              <a:gd name="connsiteX115" fmla="*/ 785004 w 3743864"/>
              <a:gd name="connsiteY115" fmla="*/ 2496753 h 2633480"/>
              <a:gd name="connsiteX116" fmla="*/ 802257 w 3743864"/>
              <a:gd name="connsiteY116" fmla="*/ 2522632 h 2633480"/>
              <a:gd name="connsiteX117" fmla="*/ 854015 w 3743864"/>
              <a:gd name="connsiteY117" fmla="*/ 2557138 h 2633480"/>
              <a:gd name="connsiteX118" fmla="*/ 879894 w 3743864"/>
              <a:gd name="connsiteY118" fmla="*/ 2583017 h 2633480"/>
              <a:gd name="connsiteX119" fmla="*/ 862641 w 3743864"/>
              <a:gd name="connsiteY119" fmla="*/ 2514006 h 2633480"/>
              <a:gd name="connsiteX120" fmla="*/ 836762 w 3743864"/>
              <a:gd name="connsiteY120" fmla="*/ 2496753 h 2633480"/>
              <a:gd name="connsiteX121" fmla="*/ 879894 w 3743864"/>
              <a:gd name="connsiteY121" fmla="*/ 2548511 h 2633480"/>
              <a:gd name="connsiteX122" fmla="*/ 897147 w 3743864"/>
              <a:gd name="connsiteY122" fmla="*/ 2574391 h 2633480"/>
              <a:gd name="connsiteX123" fmla="*/ 888521 w 3743864"/>
              <a:gd name="connsiteY123" fmla="*/ 2626149 h 2633480"/>
              <a:gd name="connsiteX124" fmla="*/ 862641 w 3743864"/>
              <a:gd name="connsiteY124" fmla="*/ 2608896 h 2633480"/>
              <a:gd name="connsiteX125" fmla="*/ 819509 w 3743864"/>
              <a:gd name="connsiteY125" fmla="*/ 2565764 h 2633480"/>
              <a:gd name="connsiteX126" fmla="*/ 776377 w 3743864"/>
              <a:gd name="connsiteY126" fmla="*/ 2531259 h 2633480"/>
              <a:gd name="connsiteX127" fmla="*/ 767751 w 3743864"/>
              <a:gd name="connsiteY127" fmla="*/ 2557138 h 2633480"/>
              <a:gd name="connsiteX128" fmla="*/ 845389 w 3743864"/>
              <a:gd name="connsiteY128" fmla="*/ 2600270 h 2633480"/>
              <a:gd name="connsiteX129" fmla="*/ 871268 w 3743864"/>
              <a:gd name="connsiteY129" fmla="*/ 2617523 h 2633480"/>
              <a:gd name="connsiteX130" fmla="*/ 897147 w 3743864"/>
              <a:gd name="connsiteY130" fmla="*/ 2626149 h 263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743864" h="2633480">
                <a:moveTo>
                  <a:pt x="3743864" y="2125817"/>
                </a:moveTo>
                <a:cubicBezTo>
                  <a:pt x="3720651" y="2131621"/>
                  <a:pt x="3694184" y="2135587"/>
                  <a:pt x="3674853" y="2151696"/>
                </a:cubicBezTo>
                <a:cubicBezTo>
                  <a:pt x="3666888" y="2158333"/>
                  <a:pt x="3666392" y="2172081"/>
                  <a:pt x="3657600" y="2177576"/>
                </a:cubicBezTo>
                <a:cubicBezTo>
                  <a:pt x="3642178" y="2187215"/>
                  <a:pt x="3605841" y="2194828"/>
                  <a:pt x="3605841" y="2194828"/>
                </a:cubicBezTo>
                <a:cubicBezTo>
                  <a:pt x="3556110" y="2227982"/>
                  <a:pt x="3604081" y="2199280"/>
                  <a:pt x="3554083" y="2220708"/>
                </a:cubicBezTo>
                <a:cubicBezTo>
                  <a:pt x="3542263" y="2225774"/>
                  <a:pt x="3531618" y="2233446"/>
                  <a:pt x="3519577" y="2237961"/>
                </a:cubicBezTo>
                <a:cubicBezTo>
                  <a:pt x="3508476" y="2242124"/>
                  <a:pt x="3496428" y="2243180"/>
                  <a:pt x="3485072" y="2246587"/>
                </a:cubicBezTo>
                <a:cubicBezTo>
                  <a:pt x="3397514" y="2272854"/>
                  <a:pt x="3468794" y="2256744"/>
                  <a:pt x="3390181" y="2272466"/>
                </a:cubicBezTo>
                <a:cubicBezTo>
                  <a:pt x="3265310" y="2267263"/>
                  <a:pt x="3226047" y="2274145"/>
                  <a:pt x="3131389" y="2255213"/>
                </a:cubicBezTo>
                <a:cubicBezTo>
                  <a:pt x="3065161" y="2241967"/>
                  <a:pt x="3129702" y="2252119"/>
                  <a:pt x="3053751" y="2229334"/>
                </a:cubicBezTo>
                <a:cubicBezTo>
                  <a:pt x="3039707" y="2225121"/>
                  <a:pt x="3024764" y="2224566"/>
                  <a:pt x="3010619" y="2220708"/>
                </a:cubicBezTo>
                <a:cubicBezTo>
                  <a:pt x="2993074" y="2215923"/>
                  <a:pt x="2976693" y="2207022"/>
                  <a:pt x="2958860" y="2203455"/>
                </a:cubicBezTo>
                <a:cubicBezTo>
                  <a:pt x="2853346" y="2182351"/>
                  <a:pt x="2962795" y="2206096"/>
                  <a:pt x="2889849" y="2186202"/>
                </a:cubicBezTo>
                <a:cubicBezTo>
                  <a:pt x="2866973" y="2179963"/>
                  <a:pt x="2842046" y="2179553"/>
                  <a:pt x="2820838" y="2168949"/>
                </a:cubicBezTo>
                <a:cubicBezTo>
                  <a:pt x="2775728" y="2146394"/>
                  <a:pt x="2798808" y="2154815"/>
                  <a:pt x="2751826" y="2143070"/>
                </a:cubicBezTo>
                <a:cubicBezTo>
                  <a:pt x="2677660" y="2093625"/>
                  <a:pt x="2771497" y="2152906"/>
                  <a:pt x="2700068" y="2117191"/>
                </a:cubicBezTo>
                <a:cubicBezTo>
                  <a:pt x="2650012" y="2092163"/>
                  <a:pt x="2700179" y="2105371"/>
                  <a:pt x="2639683" y="2082685"/>
                </a:cubicBezTo>
                <a:cubicBezTo>
                  <a:pt x="2628582" y="2078522"/>
                  <a:pt x="2616679" y="2076934"/>
                  <a:pt x="2605177" y="2074059"/>
                </a:cubicBezTo>
                <a:cubicBezTo>
                  <a:pt x="2521745" y="2011482"/>
                  <a:pt x="2610656" y="2072484"/>
                  <a:pt x="2544792" y="2039553"/>
                </a:cubicBezTo>
                <a:cubicBezTo>
                  <a:pt x="2535519" y="2034917"/>
                  <a:pt x="2528621" y="2025940"/>
                  <a:pt x="2518913" y="2022300"/>
                </a:cubicBezTo>
                <a:cubicBezTo>
                  <a:pt x="2479531" y="2007532"/>
                  <a:pt x="2481835" y="2021014"/>
                  <a:pt x="2449902" y="2005047"/>
                </a:cubicBezTo>
                <a:cubicBezTo>
                  <a:pt x="2440629" y="2000410"/>
                  <a:pt x="2431729" y="1994730"/>
                  <a:pt x="2424023" y="1987794"/>
                </a:cubicBezTo>
                <a:cubicBezTo>
                  <a:pt x="2402865" y="1968752"/>
                  <a:pt x="2390643" y="1936412"/>
                  <a:pt x="2363638" y="1927410"/>
                </a:cubicBezTo>
                <a:lnTo>
                  <a:pt x="2337758" y="1918783"/>
                </a:lnTo>
                <a:cubicBezTo>
                  <a:pt x="2329132" y="1910157"/>
                  <a:pt x="2321251" y="1900714"/>
                  <a:pt x="2311879" y="1892904"/>
                </a:cubicBezTo>
                <a:cubicBezTo>
                  <a:pt x="2303914" y="1886267"/>
                  <a:pt x="2293749" y="1882539"/>
                  <a:pt x="2286000" y="1875651"/>
                </a:cubicBezTo>
                <a:cubicBezTo>
                  <a:pt x="2267764" y="1859441"/>
                  <a:pt x="2251494" y="1841146"/>
                  <a:pt x="2234241" y="1823893"/>
                </a:cubicBezTo>
                <a:lnTo>
                  <a:pt x="2182483" y="1772134"/>
                </a:lnTo>
                <a:lnTo>
                  <a:pt x="2104845" y="1694496"/>
                </a:lnTo>
                <a:lnTo>
                  <a:pt x="2078966" y="1668617"/>
                </a:lnTo>
                <a:cubicBezTo>
                  <a:pt x="2070340" y="1659991"/>
                  <a:pt x="2062847" y="1650058"/>
                  <a:pt x="2053087" y="1642738"/>
                </a:cubicBezTo>
                <a:cubicBezTo>
                  <a:pt x="2010287" y="1610639"/>
                  <a:pt x="2030544" y="1624834"/>
                  <a:pt x="1992702" y="1599606"/>
                </a:cubicBezTo>
                <a:cubicBezTo>
                  <a:pt x="1923686" y="1496084"/>
                  <a:pt x="2030087" y="1648494"/>
                  <a:pt x="1949570" y="1556474"/>
                </a:cubicBezTo>
                <a:cubicBezTo>
                  <a:pt x="1935916" y="1540869"/>
                  <a:pt x="1926566" y="1521968"/>
                  <a:pt x="1915064" y="1504715"/>
                </a:cubicBezTo>
                <a:cubicBezTo>
                  <a:pt x="1909313" y="1496089"/>
                  <a:pt x="1905142" y="1486167"/>
                  <a:pt x="1897811" y="1478836"/>
                </a:cubicBezTo>
                <a:cubicBezTo>
                  <a:pt x="1822207" y="1403232"/>
                  <a:pt x="1914728" y="1499137"/>
                  <a:pt x="1854679" y="1427077"/>
                </a:cubicBezTo>
                <a:cubicBezTo>
                  <a:pt x="1846869" y="1417705"/>
                  <a:pt x="1836610" y="1410570"/>
                  <a:pt x="1828800" y="1401198"/>
                </a:cubicBezTo>
                <a:cubicBezTo>
                  <a:pt x="1822163" y="1393233"/>
                  <a:pt x="1817042" y="1384111"/>
                  <a:pt x="1811547" y="1375319"/>
                </a:cubicBezTo>
                <a:cubicBezTo>
                  <a:pt x="1802661" y="1361101"/>
                  <a:pt x="1796580" y="1344917"/>
                  <a:pt x="1785668" y="1332187"/>
                </a:cubicBezTo>
                <a:cubicBezTo>
                  <a:pt x="1778921" y="1324315"/>
                  <a:pt x="1768415" y="1320685"/>
                  <a:pt x="1759789" y="1314934"/>
                </a:cubicBezTo>
                <a:lnTo>
                  <a:pt x="1708030" y="1237296"/>
                </a:lnTo>
                <a:lnTo>
                  <a:pt x="1690777" y="1211417"/>
                </a:lnTo>
                <a:lnTo>
                  <a:pt x="1673524" y="1185538"/>
                </a:lnTo>
                <a:cubicBezTo>
                  <a:pt x="1642069" y="1091170"/>
                  <a:pt x="1692233" y="1234102"/>
                  <a:pt x="1647645" y="1133779"/>
                </a:cubicBezTo>
                <a:cubicBezTo>
                  <a:pt x="1640259" y="1117160"/>
                  <a:pt x="1634803" y="1099664"/>
                  <a:pt x="1630392" y="1082021"/>
                </a:cubicBezTo>
                <a:lnTo>
                  <a:pt x="1613140" y="1013010"/>
                </a:lnTo>
                <a:cubicBezTo>
                  <a:pt x="1602607" y="855025"/>
                  <a:pt x="1596534" y="830278"/>
                  <a:pt x="1613140" y="642074"/>
                </a:cubicBezTo>
                <a:cubicBezTo>
                  <a:pt x="1613141" y="642061"/>
                  <a:pt x="1634704" y="577382"/>
                  <a:pt x="1639019" y="564436"/>
                </a:cubicBezTo>
                <a:lnTo>
                  <a:pt x="1656272" y="512677"/>
                </a:lnTo>
                <a:cubicBezTo>
                  <a:pt x="1659147" y="504051"/>
                  <a:pt x="1659854" y="494364"/>
                  <a:pt x="1664898" y="486798"/>
                </a:cubicBezTo>
                <a:lnTo>
                  <a:pt x="1682151" y="460919"/>
                </a:lnTo>
                <a:cubicBezTo>
                  <a:pt x="1685026" y="443666"/>
                  <a:pt x="1687347" y="426312"/>
                  <a:pt x="1690777" y="409161"/>
                </a:cubicBezTo>
                <a:cubicBezTo>
                  <a:pt x="1693102" y="397535"/>
                  <a:pt x="1705688" y="384709"/>
                  <a:pt x="1699404" y="374655"/>
                </a:cubicBezTo>
                <a:cubicBezTo>
                  <a:pt x="1688414" y="357071"/>
                  <a:pt x="1667316" y="346706"/>
                  <a:pt x="1647645" y="340149"/>
                </a:cubicBezTo>
                <a:cubicBezTo>
                  <a:pt x="1630392" y="334398"/>
                  <a:pt x="1613890" y="325468"/>
                  <a:pt x="1595887" y="322896"/>
                </a:cubicBezTo>
                <a:cubicBezTo>
                  <a:pt x="1518187" y="311797"/>
                  <a:pt x="1555558" y="317612"/>
                  <a:pt x="1483743" y="305644"/>
                </a:cubicBezTo>
                <a:cubicBezTo>
                  <a:pt x="1466490" y="299893"/>
                  <a:pt x="1447117" y="298479"/>
                  <a:pt x="1431985" y="288391"/>
                </a:cubicBezTo>
                <a:cubicBezTo>
                  <a:pt x="1423359" y="282640"/>
                  <a:pt x="1415813" y="274778"/>
                  <a:pt x="1406106" y="271138"/>
                </a:cubicBezTo>
                <a:cubicBezTo>
                  <a:pt x="1392378" y="265990"/>
                  <a:pt x="1377351" y="265387"/>
                  <a:pt x="1362974" y="262511"/>
                </a:cubicBezTo>
                <a:cubicBezTo>
                  <a:pt x="1354347" y="253885"/>
                  <a:pt x="1346724" y="244122"/>
                  <a:pt x="1337094" y="236632"/>
                </a:cubicBezTo>
                <a:cubicBezTo>
                  <a:pt x="1320727" y="223902"/>
                  <a:pt x="1299998" y="216789"/>
                  <a:pt x="1285336" y="202127"/>
                </a:cubicBezTo>
                <a:cubicBezTo>
                  <a:pt x="1221128" y="137917"/>
                  <a:pt x="1302407" y="216758"/>
                  <a:pt x="1224951" y="150368"/>
                </a:cubicBezTo>
                <a:cubicBezTo>
                  <a:pt x="1215688" y="142429"/>
                  <a:pt x="1208702" y="131979"/>
                  <a:pt x="1199072" y="124489"/>
                </a:cubicBezTo>
                <a:cubicBezTo>
                  <a:pt x="1154578" y="89883"/>
                  <a:pt x="1160481" y="94372"/>
                  <a:pt x="1121434" y="81357"/>
                </a:cubicBezTo>
                <a:cubicBezTo>
                  <a:pt x="1112808" y="75606"/>
                  <a:pt x="1105880" y="65043"/>
                  <a:pt x="1095555" y="64104"/>
                </a:cubicBezTo>
                <a:cubicBezTo>
                  <a:pt x="1072324" y="61992"/>
                  <a:pt x="1027040" y="70052"/>
                  <a:pt x="1000664" y="81357"/>
                </a:cubicBezTo>
                <a:cubicBezTo>
                  <a:pt x="988844" y="86423"/>
                  <a:pt x="977660" y="92859"/>
                  <a:pt x="966158" y="98610"/>
                </a:cubicBezTo>
                <a:cubicBezTo>
                  <a:pt x="957476" y="97163"/>
                  <a:pt x="883318" y="85374"/>
                  <a:pt x="871268" y="81357"/>
                </a:cubicBezTo>
                <a:cubicBezTo>
                  <a:pt x="859068" y="77290"/>
                  <a:pt x="848962" y="68171"/>
                  <a:pt x="836762" y="64104"/>
                </a:cubicBezTo>
                <a:cubicBezTo>
                  <a:pt x="772332" y="42627"/>
                  <a:pt x="779374" y="51914"/>
                  <a:pt x="724619" y="38225"/>
                </a:cubicBezTo>
                <a:cubicBezTo>
                  <a:pt x="691834" y="30029"/>
                  <a:pt x="701901" y="26353"/>
                  <a:pt x="664234" y="20972"/>
                </a:cubicBezTo>
                <a:cubicBezTo>
                  <a:pt x="635626" y="16885"/>
                  <a:pt x="606645" y="15929"/>
                  <a:pt x="577970" y="12345"/>
                </a:cubicBezTo>
                <a:cubicBezTo>
                  <a:pt x="560614" y="10175"/>
                  <a:pt x="543464" y="6594"/>
                  <a:pt x="526211" y="3719"/>
                </a:cubicBezTo>
                <a:cubicBezTo>
                  <a:pt x="500332" y="6594"/>
                  <a:pt x="471500" y="0"/>
                  <a:pt x="448574" y="12345"/>
                </a:cubicBezTo>
                <a:cubicBezTo>
                  <a:pt x="411357" y="32385"/>
                  <a:pt x="419602" y="61660"/>
                  <a:pt x="405441" y="89983"/>
                </a:cubicBezTo>
                <a:cubicBezTo>
                  <a:pt x="400805" y="99256"/>
                  <a:pt x="392400" y="106388"/>
                  <a:pt x="388189" y="115862"/>
                </a:cubicBezTo>
                <a:cubicBezTo>
                  <a:pt x="380803" y="132481"/>
                  <a:pt x="376687" y="150368"/>
                  <a:pt x="370936" y="167621"/>
                </a:cubicBezTo>
                <a:cubicBezTo>
                  <a:pt x="350252" y="229672"/>
                  <a:pt x="375346" y="152181"/>
                  <a:pt x="353683" y="228006"/>
                </a:cubicBezTo>
                <a:cubicBezTo>
                  <a:pt x="351185" y="236749"/>
                  <a:pt x="347449" y="245112"/>
                  <a:pt x="345057" y="253885"/>
                </a:cubicBezTo>
                <a:cubicBezTo>
                  <a:pt x="338818" y="276761"/>
                  <a:pt x="333555" y="299892"/>
                  <a:pt x="327804" y="322896"/>
                </a:cubicBezTo>
                <a:cubicBezTo>
                  <a:pt x="318064" y="361855"/>
                  <a:pt x="318904" y="374930"/>
                  <a:pt x="284672" y="409161"/>
                </a:cubicBezTo>
                <a:cubicBezTo>
                  <a:pt x="276045" y="417787"/>
                  <a:pt x="266282" y="425410"/>
                  <a:pt x="258792" y="435040"/>
                </a:cubicBezTo>
                <a:cubicBezTo>
                  <a:pt x="246062" y="451407"/>
                  <a:pt x="241540" y="475296"/>
                  <a:pt x="224287" y="486798"/>
                </a:cubicBezTo>
                <a:cubicBezTo>
                  <a:pt x="178107" y="517586"/>
                  <a:pt x="205739" y="496720"/>
                  <a:pt x="146649" y="555810"/>
                </a:cubicBezTo>
                <a:lnTo>
                  <a:pt x="120770" y="581689"/>
                </a:lnTo>
                <a:cubicBezTo>
                  <a:pt x="101692" y="600767"/>
                  <a:pt x="89648" y="609428"/>
                  <a:pt x="77638" y="633447"/>
                </a:cubicBezTo>
                <a:cubicBezTo>
                  <a:pt x="73571" y="641580"/>
                  <a:pt x="73427" y="651378"/>
                  <a:pt x="69011" y="659327"/>
                </a:cubicBezTo>
                <a:cubicBezTo>
                  <a:pt x="58941" y="677453"/>
                  <a:pt x="41063" y="691414"/>
                  <a:pt x="34506" y="711085"/>
                </a:cubicBezTo>
                <a:cubicBezTo>
                  <a:pt x="5523" y="798027"/>
                  <a:pt x="49737" y="663190"/>
                  <a:pt x="17253" y="771470"/>
                </a:cubicBezTo>
                <a:cubicBezTo>
                  <a:pt x="12027" y="788889"/>
                  <a:pt x="0" y="823228"/>
                  <a:pt x="0" y="823228"/>
                </a:cubicBezTo>
                <a:cubicBezTo>
                  <a:pt x="2875" y="920994"/>
                  <a:pt x="3742" y="1018840"/>
                  <a:pt x="8626" y="1116527"/>
                </a:cubicBezTo>
                <a:cubicBezTo>
                  <a:pt x="10191" y="1147835"/>
                  <a:pt x="27869" y="1210748"/>
                  <a:pt x="34506" y="1237296"/>
                </a:cubicBezTo>
                <a:lnTo>
                  <a:pt x="43132" y="1271802"/>
                </a:lnTo>
                <a:cubicBezTo>
                  <a:pt x="46418" y="1350669"/>
                  <a:pt x="41939" y="1447585"/>
                  <a:pt x="60385" y="1530594"/>
                </a:cubicBezTo>
                <a:cubicBezTo>
                  <a:pt x="62358" y="1539471"/>
                  <a:pt x="66806" y="1547652"/>
                  <a:pt x="69011" y="1556474"/>
                </a:cubicBezTo>
                <a:cubicBezTo>
                  <a:pt x="70371" y="1561913"/>
                  <a:pt x="81838" y="1625260"/>
                  <a:pt x="86264" y="1634111"/>
                </a:cubicBezTo>
                <a:cubicBezTo>
                  <a:pt x="95537" y="1652657"/>
                  <a:pt x="120770" y="1685870"/>
                  <a:pt x="120770" y="1685870"/>
                </a:cubicBezTo>
                <a:cubicBezTo>
                  <a:pt x="123645" y="1694496"/>
                  <a:pt x="124980" y="1703800"/>
                  <a:pt x="129396" y="1711749"/>
                </a:cubicBezTo>
                <a:cubicBezTo>
                  <a:pt x="129400" y="1711756"/>
                  <a:pt x="172526" y="1776444"/>
                  <a:pt x="181155" y="1789387"/>
                </a:cubicBezTo>
                <a:lnTo>
                  <a:pt x="215660" y="1841145"/>
                </a:lnTo>
                <a:cubicBezTo>
                  <a:pt x="218536" y="1849772"/>
                  <a:pt x="219871" y="1859076"/>
                  <a:pt x="224287" y="1867025"/>
                </a:cubicBezTo>
                <a:cubicBezTo>
                  <a:pt x="234357" y="1885151"/>
                  <a:pt x="252235" y="1899112"/>
                  <a:pt x="258792" y="1918783"/>
                </a:cubicBezTo>
                <a:cubicBezTo>
                  <a:pt x="261668" y="1927409"/>
                  <a:pt x="261739" y="1937562"/>
                  <a:pt x="267419" y="1944662"/>
                </a:cubicBezTo>
                <a:cubicBezTo>
                  <a:pt x="273896" y="1952758"/>
                  <a:pt x="284672" y="1956164"/>
                  <a:pt x="293298" y="1961915"/>
                </a:cubicBezTo>
                <a:cubicBezTo>
                  <a:pt x="309112" y="2009360"/>
                  <a:pt x="292422" y="1966853"/>
                  <a:pt x="319177" y="2013674"/>
                </a:cubicBezTo>
                <a:cubicBezTo>
                  <a:pt x="370181" y="2102930"/>
                  <a:pt x="298169" y="1991055"/>
                  <a:pt x="362309" y="2082685"/>
                </a:cubicBezTo>
                <a:cubicBezTo>
                  <a:pt x="406339" y="2145586"/>
                  <a:pt x="377675" y="2121685"/>
                  <a:pt x="422694" y="2151696"/>
                </a:cubicBezTo>
                <a:cubicBezTo>
                  <a:pt x="507276" y="2264470"/>
                  <a:pt x="402755" y="2123782"/>
                  <a:pt x="465826" y="2212081"/>
                </a:cubicBezTo>
                <a:cubicBezTo>
                  <a:pt x="474183" y="2223781"/>
                  <a:pt x="483349" y="2234887"/>
                  <a:pt x="491706" y="2246587"/>
                </a:cubicBezTo>
                <a:cubicBezTo>
                  <a:pt x="497732" y="2255023"/>
                  <a:pt x="502070" y="2264717"/>
                  <a:pt x="508958" y="2272466"/>
                </a:cubicBezTo>
                <a:cubicBezTo>
                  <a:pt x="525168" y="2290702"/>
                  <a:pt x="543464" y="2306972"/>
                  <a:pt x="560717" y="2324225"/>
                </a:cubicBezTo>
                <a:cubicBezTo>
                  <a:pt x="569343" y="2332851"/>
                  <a:pt x="576445" y="2343337"/>
                  <a:pt x="586596" y="2350104"/>
                </a:cubicBezTo>
                <a:lnTo>
                  <a:pt x="638355" y="2384610"/>
                </a:lnTo>
                <a:cubicBezTo>
                  <a:pt x="669985" y="2432055"/>
                  <a:pt x="638355" y="2391799"/>
                  <a:pt x="681487" y="2427742"/>
                </a:cubicBezTo>
                <a:cubicBezTo>
                  <a:pt x="690859" y="2435552"/>
                  <a:pt x="697736" y="2446131"/>
                  <a:pt x="707366" y="2453621"/>
                </a:cubicBezTo>
                <a:cubicBezTo>
                  <a:pt x="751861" y="2488228"/>
                  <a:pt x="745956" y="2483738"/>
                  <a:pt x="785004" y="2496753"/>
                </a:cubicBezTo>
                <a:cubicBezTo>
                  <a:pt x="790755" y="2505379"/>
                  <a:pt x="794455" y="2515805"/>
                  <a:pt x="802257" y="2522632"/>
                </a:cubicBezTo>
                <a:cubicBezTo>
                  <a:pt x="817862" y="2536286"/>
                  <a:pt x="839353" y="2542476"/>
                  <a:pt x="854015" y="2557138"/>
                </a:cubicBezTo>
                <a:lnTo>
                  <a:pt x="879894" y="2583017"/>
                </a:lnTo>
                <a:cubicBezTo>
                  <a:pt x="879464" y="2580865"/>
                  <a:pt x="869716" y="2522850"/>
                  <a:pt x="862641" y="2514006"/>
                </a:cubicBezTo>
                <a:cubicBezTo>
                  <a:pt x="856164" y="2505910"/>
                  <a:pt x="845388" y="2502504"/>
                  <a:pt x="836762" y="2496753"/>
                </a:cubicBezTo>
                <a:cubicBezTo>
                  <a:pt x="879602" y="2561011"/>
                  <a:pt x="824539" y="2482085"/>
                  <a:pt x="879894" y="2548511"/>
                </a:cubicBezTo>
                <a:cubicBezTo>
                  <a:pt x="886531" y="2556476"/>
                  <a:pt x="891396" y="2565764"/>
                  <a:pt x="897147" y="2574391"/>
                </a:cubicBezTo>
                <a:cubicBezTo>
                  <a:pt x="894272" y="2591644"/>
                  <a:pt x="900889" y="2613781"/>
                  <a:pt x="888521" y="2626149"/>
                </a:cubicBezTo>
                <a:cubicBezTo>
                  <a:pt x="881190" y="2633480"/>
                  <a:pt x="869972" y="2616227"/>
                  <a:pt x="862641" y="2608896"/>
                </a:cubicBezTo>
                <a:cubicBezTo>
                  <a:pt x="805131" y="2551386"/>
                  <a:pt x="888524" y="2611773"/>
                  <a:pt x="819509" y="2565764"/>
                </a:cubicBezTo>
                <a:cubicBezTo>
                  <a:pt x="814179" y="2557768"/>
                  <a:pt x="797212" y="2520842"/>
                  <a:pt x="776377" y="2531259"/>
                </a:cubicBezTo>
                <a:cubicBezTo>
                  <a:pt x="768244" y="2535325"/>
                  <a:pt x="770626" y="2548512"/>
                  <a:pt x="767751" y="2557138"/>
                </a:cubicBezTo>
                <a:cubicBezTo>
                  <a:pt x="813301" y="2572321"/>
                  <a:pt x="786065" y="2560720"/>
                  <a:pt x="845389" y="2600270"/>
                </a:cubicBezTo>
                <a:cubicBezTo>
                  <a:pt x="854015" y="2606021"/>
                  <a:pt x="861432" y="2614245"/>
                  <a:pt x="871268" y="2617523"/>
                </a:cubicBezTo>
                <a:lnTo>
                  <a:pt x="897147" y="2626149"/>
                </a:ln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133600" y="6248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4724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10400" y="60198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620000" y="3581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2438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838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Впишите  в клетки слова так, чтобы они вместе с буквами, стоящими рядом образовали новые слова.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ДЫРО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905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ЛЕДО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438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895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3352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КОЛО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419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ПРИЗ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876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М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334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Ф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5791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БАТ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6248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БА</a:t>
            </a:r>
            <a:endParaRPr lang="ru-RU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667000" y="2133600"/>
          <a:ext cx="2057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971800" y="5257800"/>
          <a:ext cx="2057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cxnSp>
        <p:nvCxnSpPr>
          <p:cNvPr id="19" name="Прямая соединительная линия 18"/>
          <p:cNvCxnSpPr>
            <a:stCxn id="4" idx="3"/>
          </p:cNvCxnSpPr>
          <p:nvPr/>
        </p:nvCxnSpPr>
        <p:spPr>
          <a:xfrm>
            <a:off x="1600200" y="1602433"/>
            <a:ext cx="1066800" cy="83596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447800" y="2133600"/>
            <a:ext cx="1219200" cy="304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295400" y="2438400"/>
            <a:ext cx="1371600" cy="228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914400" y="2438400"/>
            <a:ext cx="1752600" cy="685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524000" y="2514600"/>
            <a:ext cx="1143000" cy="1066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371600" y="4648200"/>
            <a:ext cx="1600200" cy="8382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38200" y="5105400"/>
            <a:ext cx="2133600" cy="4572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914400" y="5562600"/>
            <a:ext cx="2057400" cy="762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1143000" y="5715000"/>
            <a:ext cx="1828800" cy="3048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990600" y="5791200"/>
            <a:ext cx="1981200" cy="6477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486400" y="2971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</a:t>
            </a:r>
            <a:endParaRPr lang="ru-RU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486400" y="35814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</a:t>
            </a:r>
            <a:endParaRPr lang="ru-RU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0" y="4191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ПОЛ</a:t>
            </a:r>
            <a:endParaRPr lang="ru-RU" sz="2400" b="1" dirty="0"/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6934200" y="3429000"/>
          <a:ext cx="2057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cxnSp>
        <p:nvCxnSpPr>
          <p:cNvPr id="42" name="Прямая соединительная линия 41"/>
          <p:cNvCxnSpPr/>
          <p:nvPr/>
        </p:nvCxnSpPr>
        <p:spPr>
          <a:xfrm>
            <a:off x="5791200" y="3200400"/>
            <a:ext cx="114300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5791200" y="3733800"/>
            <a:ext cx="1143000" cy="76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6248400" y="3886200"/>
            <a:ext cx="685800" cy="609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11430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В столбики записаны фамилии людей, род их занятий и произведения. Определи, кто из них кем является и что ими создано. Соедини стрелочкой.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289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И. Левитан</a:t>
            </a:r>
          </a:p>
          <a:p>
            <a:r>
              <a:rPr lang="ru-RU" sz="2800" b="1" dirty="0" smtClean="0"/>
              <a:t>В. Перов</a:t>
            </a:r>
          </a:p>
          <a:p>
            <a:r>
              <a:rPr lang="ru-RU" sz="2800" b="1" dirty="0" smtClean="0"/>
              <a:t>И. Шишкин</a:t>
            </a:r>
          </a:p>
          <a:p>
            <a:r>
              <a:rPr lang="ru-RU" sz="2800" b="1" dirty="0" smtClean="0"/>
              <a:t>А. Пушкин</a:t>
            </a:r>
          </a:p>
          <a:p>
            <a:r>
              <a:rPr lang="ru-RU" sz="2800" b="1" dirty="0" smtClean="0"/>
              <a:t>В. </a:t>
            </a:r>
            <a:r>
              <a:rPr lang="ru-RU" sz="2800" b="1" dirty="0" err="1" smtClean="0"/>
              <a:t>Шаинский</a:t>
            </a:r>
            <a:endParaRPr lang="ru-RU" sz="2800" b="1" dirty="0" smtClean="0"/>
          </a:p>
          <a:p>
            <a:r>
              <a:rPr lang="ru-RU" sz="2800" b="1" dirty="0" smtClean="0"/>
              <a:t>А. Толстой</a:t>
            </a:r>
          </a:p>
          <a:p>
            <a:r>
              <a:rPr lang="ru-RU" sz="2800" b="1" dirty="0" smtClean="0"/>
              <a:t>Н. Носов</a:t>
            </a:r>
          </a:p>
          <a:p>
            <a:r>
              <a:rPr lang="ru-RU" sz="2800" b="1" dirty="0" smtClean="0"/>
              <a:t>П. Чайковский</a:t>
            </a:r>
          </a:p>
          <a:p>
            <a:r>
              <a:rPr lang="ru-RU" sz="2800" b="1" dirty="0" smtClean="0"/>
              <a:t>Л. Толстой</a:t>
            </a:r>
          </a:p>
          <a:p>
            <a:r>
              <a:rPr lang="ru-RU" sz="2800" b="1" dirty="0" smtClean="0"/>
              <a:t>М. Глинка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447800"/>
            <a:ext cx="289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писатель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композитор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художник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художник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писатель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писатель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композитор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художник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композитор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писатель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1447800"/>
            <a:ext cx="426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</a:rPr>
              <a:t>Чунга-Чанга</a:t>
            </a:r>
            <a:r>
              <a:rPr lang="ru-RU" sz="2400" b="1" dirty="0" smtClean="0">
                <a:solidFill>
                  <a:srgbClr val="FF0000"/>
                </a:solidFill>
              </a:rPr>
              <a:t>»</a:t>
            </a:r>
          </a:p>
          <a:p>
            <a:r>
              <a:rPr lang="ru-RU" sz="2400" b="1" dirty="0" smtClean="0"/>
              <a:t>картина </a:t>
            </a:r>
            <a:r>
              <a:rPr lang="ru-RU" sz="2400" b="1" dirty="0" smtClean="0">
                <a:solidFill>
                  <a:srgbClr val="FF0000"/>
                </a:solidFill>
              </a:rPr>
              <a:t>«Тройка»</a:t>
            </a:r>
          </a:p>
          <a:p>
            <a:r>
              <a:rPr lang="ru-RU" sz="2400" b="1" dirty="0" smtClean="0"/>
              <a:t>картина </a:t>
            </a:r>
            <a:r>
              <a:rPr lang="ru-RU" sz="2400" b="1" dirty="0" smtClean="0">
                <a:solidFill>
                  <a:srgbClr val="FF0000"/>
                </a:solidFill>
              </a:rPr>
              <a:t>«Март»</a:t>
            </a:r>
          </a:p>
          <a:p>
            <a:r>
              <a:rPr lang="ru-RU" sz="2400" b="1" dirty="0" smtClean="0"/>
              <a:t>картина </a:t>
            </a:r>
            <a:r>
              <a:rPr lang="ru-RU" sz="2400" b="1" dirty="0" smtClean="0">
                <a:solidFill>
                  <a:srgbClr val="FF0000"/>
                </a:solidFill>
              </a:rPr>
              <a:t>«Утро в сосновом бору»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«Приключения  Незнайки»</a:t>
            </a:r>
          </a:p>
          <a:p>
            <a:r>
              <a:rPr lang="ru-RU" sz="2400" b="1" dirty="0" smtClean="0"/>
              <a:t>опера </a:t>
            </a:r>
            <a:r>
              <a:rPr lang="ru-RU" sz="2400" b="1" dirty="0" smtClean="0">
                <a:solidFill>
                  <a:srgbClr val="FF0000"/>
                </a:solidFill>
              </a:rPr>
              <a:t>«Руслан и Людмила»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«Приключения Буратино»</a:t>
            </a:r>
          </a:p>
          <a:p>
            <a:r>
              <a:rPr lang="ru-RU" sz="2400" b="1" dirty="0" smtClean="0"/>
              <a:t>сказка </a:t>
            </a:r>
            <a:r>
              <a:rPr lang="ru-RU" sz="2400" b="1" dirty="0" smtClean="0">
                <a:solidFill>
                  <a:srgbClr val="FF0000"/>
                </a:solidFill>
              </a:rPr>
              <a:t>«Три медведя»</a:t>
            </a:r>
          </a:p>
          <a:p>
            <a:r>
              <a:rPr lang="ru-RU" sz="2400" b="1" dirty="0" smtClean="0"/>
              <a:t>поэма </a:t>
            </a:r>
            <a:r>
              <a:rPr lang="ru-RU" sz="2400" b="1" dirty="0" smtClean="0">
                <a:solidFill>
                  <a:srgbClr val="FF0000"/>
                </a:solidFill>
              </a:rPr>
              <a:t>«Руслан и Людмила»</a:t>
            </a:r>
          </a:p>
          <a:p>
            <a:r>
              <a:rPr lang="ru-RU" sz="2400" b="1" dirty="0" smtClean="0"/>
              <a:t>балет </a:t>
            </a:r>
            <a:r>
              <a:rPr lang="ru-RU" sz="2400" b="1" dirty="0" smtClean="0">
                <a:solidFill>
                  <a:srgbClr val="FF0000"/>
                </a:solidFill>
              </a:rPr>
              <a:t>«Щелкунчик»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381794" y="3656806"/>
            <a:ext cx="44196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2591594" y="3656806"/>
            <a:ext cx="44196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6477000"/>
          </a:xfrm>
        </p:spPr>
        <p:txBody>
          <a:bodyPr/>
          <a:lstStyle/>
          <a:p>
            <a:r>
              <a:rPr lang="ru-RU" dirty="0" smtClean="0"/>
              <a:t>Отгадай, в каких именах спрятались ноты.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dirty="0" smtClean="0"/>
              <a:t>      ля,          ля, фа              ,                ре     ,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ми          ,               </a:t>
            </a:r>
            <a:r>
              <a:rPr lang="ru-RU" sz="3200" dirty="0" err="1" smtClean="0"/>
              <a:t>ми</a:t>
            </a:r>
            <a:r>
              <a:rPr lang="ru-RU" sz="3200" dirty="0" smtClean="0"/>
              <a:t>          ,           си               , 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              си      ,            до      .   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288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290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8862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4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1054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5626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198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010400" y="1295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620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192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9812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384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8956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8862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3434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1054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5626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5532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0104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467600" y="25146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286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858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1430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1336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0480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5052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495800" y="3581400"/>
            <a:ext cx="3810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556" name="Picture 4" descr="http://static.kalottlyrikal.net/upload/images/prod/24982/ace-et-toi-freestyle20130210033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4724400"/>
            <a:ext cx="2545656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http://im0-tub-ru.yandex.net/i?id=61268ad20230d352c03f412d8be701ba-66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724400"/>
            <a:ext cx="3048000" cy="1836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Когда Оля спросила у дедушки, сколько ему лет, дед ответил: «Если проживу ещё половину того, что я прожил, да ещё один год, то мне будет сто лет». Сколько лет Олиному дедушке?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Журнал состоит из 16 двойных листов. На каком листе сумма номеров страниц наибольшая?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458200" cy="6096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Однажды на школьном дворе встретились 5 мальчиков.  Они быстро познакомились и стали спрашивать друг друга, сколько кому лет. Оказалось, что Гриша младше Феди, но старше Васи. Федя младше Коли, а Данила младше Васи. Сколько лет каждому, если им 6, 7, 8, 9 и 10лет.</a:t>
            </a:r>
            <a:endParaRPr lang="ru-RU" sz="3200" dirty="0"/>
          </a:p>
        </p:txBody>
      </p:sp>
      <p:pic>
        <p:nvPicPr>
          <p:cNvPr id="2050" name="Picture 2" descr="http://funforkids.ru/pictures/school21/school2109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095624"/>
            <a:ext cx="2583605" cy="3762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553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Вставь в пословицы нужные по смыслу антонимы.</a:t>
            </a:r>
          </a:p>
          <a:p>
            <a:pPr>
              <a:buNone/>
            </a:pPr>
            <a:r>
              <a:rPr lang="ru-RU" dirty="0" smtClean="0"/>
              <a:t>Петь хорошо _____, а говорить ________.</a:t>
            </a:r>
          </a:p>
          <a:p>
            <a:pPr>
              <a:buNone/>
            </a:pPr>
            <a:r>
              <a:rPr lang="ru-RU" dirty="0" smtClean="0"/>
              <a:t>Труд всегда _______, а лень только ________.</a:t>
            </a:r>
          </a:p>
          <a:p>
            <a:pPr>
              <a:buNone/>
            </a:pPr>
            <a:r>
              <a:rPr lang="ru-RU" dirty="0" smtClean="0"/>
              <a:t>_________ сторона – мать, ______ - мачеха.</a:t>
            </a:r>
          </a:p>
          <a:p>
            <a:pPr>
              <a:buNone/>
            </a:pPr>
            <a:r>
              <a:rPr lang="ru-RU" dirty="0" smtClean="0"/>
              <a:t>Лучше пощёчина от _____, чем хлеб от ________.</a:t>
            </a:r>
          </a:p>
          <a:p>
            <a:pPr>
              <a:buNone/>
            </a:pPr>
            <a:r>
              <a:rPr lang="ru-RU" dirty="0" smtClean="0"/>
              <a:t>Не хитро _________, </a:t>
            </a:r>
            <a:r>
              <a:rPr lang="ru-RU" dirty="0" err="1" smtClean="0"/>
              <a:t>хитро</a:t>
            </a:r>
            <a:r>
              <a:rPr lang="ru-RU" dirty="0" smtClean="0"/>
              <a:t> _______.</a:t>
            </a:r>
          </a:p>
          <a:p>
            <a:pPr>
              <a:buNone/>
            </a:pPr>
            <a:r>
              <a:rPr lang="ru-RU" dirty="0" smtClean="0"/>
              <a:t>__________ дело лучше _________ безделья.</a:t>
            </a:r>
          </a:p>
          <a:p>
            <a:pPr>
              <a:buNone/>
            </a:pPr>
            <a:r>
              <a:rPr lang="ru-RU" dirty="0" smtClean="0"/>
              <a:t>У мудрого человека ________ уши и _________ язык.</a:t>
            </a:r>
          </a:p>
          <a:p>
            <a:pPr>
              <a:buNone/>
            </a:pPr>
            <a:r>
              <a:rPr lang="ru-RU" dirty="0" smtClean="0"/>
              <a:t>Пока молод, не страшен ни _____, </a:t>
            </a:r>
            <a:r>
              <a:rPr lang="ru-RU" dirty="0" err="1" smtClean="0"/>
              <a:t>ни</a:t>
            </a:r>
            <a:r>
              <a:rPr lang="ru-RU" dirty="0" smtClean="0"/>
              <a:t> _______.</a:t>
            </a:r>
          </a:p>
          <a:p>
            <a:pPr>
              <a:buNone/>
            </a:pPr>
            <a:r>
              <a:rPr lang="ru-RU" dirty="0" smtClean="0"/>
              <a:t>Не было бы _______, да ________ помогло.</a:t>
            </a:r>
          </a:p>
          <a:p>
            <a:pPr>
              <a:buNone/>
            </a:pPr>
            <a:r>
              <a:rPr lang="ru-RU" dirty="0" smtClean="0"/>
              <a:t>Не верь ________, </a:t>
            </a:r>
            <a:r>
              <a:rPr lang="ru-RU" dirty="0" err="1" smtClean="0"/>
              <a:t>верь</a:t>
            </a:r>
            <a:r>
              <a:rPr lang="ru-RU" dirty="0" smtClean="0"/>
              <a:t> _________.</a:t>
            </a:r>
          </a:p>
          <a:p>
            <a:pPr>
              <a:buNone/>
            </a:pPr>
            <a:r>
              <a:rPr lang="ru-RU" i="1" u="sng" dirty="0" smtClean="0"/>
              <a:t>Слова для справок</a:t>
            </a:r>
            <a:r>
              <a:rPr lang="ru-RU" i="1" dirty="0" smtClean="0"/>
              <a:t>: длинный – короткий, вместе – отдельно, жар - холод, счастье – несчастье, даёт – берёт, маленький - большой, родной – чужой, взять – отдать, друг – враг, начало – конец. </a:t>
            </a:r>
            <a:endParaRPr lang="ru-RU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/>
          <a:lstStyle/>
          <a:p>
            <a:r>
              <a:rPr lang="ru-RU" dirty="0" smtClean="0"/>
              <a:t>Вставьте вместо точек слово из трёх букв, которое служило бы окончанием первого слова и началом второго.</a:t>
            </a:r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000" b="1" dirty="0" smtClean="0"/>
              <a:t>КАРНА (…) ЬС</a:t>
            </a:r>
          </a:p>
          <a:p>
            <a:pPr algn="ctr">
              <a:buNone/>
            </a:pPr>
            <a:r>
              <a:rPr lang="ru-RU" sz="4000" b="1" dirty="0" smtClean="0"/>
              <a:t>ВАМ (…) АМИДА</a:t>
            </a:r>
          </a:p>
          <a:p>
            <a:pPr algn="ctr">
              <a:buNone/>
            </a:pPr>
            <a:r>
              <a:rPr lang="ru-RU" sz="4000" b="1" dirty="0" smtClean="0"/>
              <a:t>ПОД (…) ОК</a:t>
            </a:r>
          </a:p>
          <a:p>
            <a:pPr algn="ctr">
              <a:buNone/>
            </a:pPr>
            <a:r>
              <a:rPr lang="ru-RU" sz="4000" b="1" dirty="0" smtClean="0"/>
              <a:t>КОН (…) ГАН</a:t>
            </a:r>
            <a:endParaRPr lang="ru-RU" sz="4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4572000" cy="44958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Помоги собрать гостей!</a:t>
            </a:r>
          </a:p>
          <a:p>
            <a:pPr>
              <a:buNone/>
            </a:pPr>
            <a:r>
              <a:rPr lang="ru-RU" dirty="0" smtClean="0"/>
              <a:t>Это было в воскресенье</a:t>
            </a:r>
          </a:p>
          <a:p>
            <a:pPr>
              <a:buNone/>
            </a:pPr>
            <a:r>
              <a:rPr lang="ru-RU" dirty="0" smtClean="0"/>
              <a:t>У слона на дне рожденья. </a:t>
            </a:r>
          </a:p>
          <a:p>
            <a:pPr>
              <a:buNone/>
            </a:pPr>
            <a:r>
              <a:rPr lang="ru-RU" dirty="0" smtClean="0"/>
              <a:t>Гости пели, веселились,</a:t>
            </a:r>
          </a:p>
          <a:p>
            <a:pPr>
              <a:buNone/>
            </a:pPr>
            <a:r>
              <a:rPr lang="ru-RU" dirty="0" smtClean="0"/>
              <a:t>В хороводе так кружились,</a:t>
            </a:r>
          </a:p>
          <a:p>
            <a:pPr>
              <a:buNone/>
            </a:pPr>
            <a:r>
              <a:rPr lang="ru-RU" dirty="0" smtClean="0"/>
              <a:t>Так кружились, так вертелись,</a:t>
            </a:r>
          </a:p>
          <a:p>
            <a:pPr>
              <a:buNone/>
            </a:pPr>
            <a:r>
              <a:rPr lang="ru-RU" dirty="0" smtClean="0"/>
              <a:t>Что на части разлетелись.</a:t>
            </a:r>
          </a:p>
          <a:p>
            <a:pPr>
              <a:buNone/>
            </a:pPr>
            <a:r>
              <a:rPr lang="ru-RU" dirty="0" smtClean="0"/>
              <a:t>Раз, два, три, четыре, пять,</a:t>
            </a:r>
          </a:p>
          <a:p>
            <a:pPr>
              <a:buNone/>
            </a:pPr>
            <a:r>
              <a:rPr lang="ru-RU" dirty="0" smtClean="0"/>
              <a:t>Помоги гостей собрать.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482" name="Picture 2" descr="http://s3.rimg.info/ae299fb4b7024a6ec155271b4478f19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038600" y="2514600"/>
            <a:ext cx="1123950" cy="20941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05400" y="457200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АН – ЛО – ТИ – </a:t>
            </a:r>
          </a:p>
          <a:p>
            <a:r>
              <a:rPr lang="ru-RU" sz="3600" b="1" dirty="0" smtClean="0"/>
              <a:t>ДИ – ПА – КО – ДИЛ </a:t>
            </a:r>
          </a:p>
          <a:p>
            <a:r>
              <a:rPr lang="ru-RU" sz="3600" b="1" dirty="0" smtClean="0"/>
              <a:t>КО – КРО – ШИМ – КО – ЗЕ – ПАН – РИЛ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44958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НА – МОТ – ГЕ – БЕ – РАФ – Е – ГИ – МУР – ГО – ЛА – ЛЕ – БРА – БРАЗ – ЖИ!</a:t>
            </a:r>
          </a:p>
        </p:txBody>
      </p:sp>
      <p:sp>
        <p:nvSpPr>
          <p:cNvPr id="20490" name="AutoShape 10" descr="http://freelance.ru/img/portfolio/thumb/00/01/36/7959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94" name="Picture 14" descr="http://img-fotki.yandex.ru/get/5814/89635038.61b/0_6fb62_633cb440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57200"/>
            <a:ext cx="1219200" cy="2070828"/>
          </a:xfrm>
          <a:prstGeom prst="rect">
            <a:avLst/>
          </a:prstGeom>
          <a:noFill/>
        </p:spPr>
      </p:pic>
      <p:pic>
        <p:nvPicPr>
          <p:cNvPr id="20506" name="Picture 26" descr="http://chouky39.c.h.pic.centerblog.net/3ba198f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086600" y="4114799"/>
            <a:ext cx="2209800" cy="2743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5181600"/>
          </a:xfrm>
        </p:spPr>
        <p:txBody>
          <a:bodyPr>
            <a:normAutofit/>
          </a:bodyPr>
          <a:lstStyle/>
          <a:p>
            <a:r>
              <a:rPr lang="ru-RU" dirty="0" smtClean="0"/>
              <a:t>Решите анаграммы и исключите лишнее слово.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4400" b="1" dirty="0" smtClean="0"/>
              <a:t>АТСЕН   </a:t>
            </a:r>
          </a:p>
          <a:p>
            <a:pPr>
              <a:buNone/>
            </a:pPr>
            <a:r>
              <a:rPr lang="ru-RU" sz="4400" b="1" dirty="0" smtClean="0"/>
              <a:t>               ТИВОНР</a:t>
            </a:r>
          </a:p>
          <a:p>
            <a:pPr>
              <a:buNone/>
            </a:pPr>
            <a:r>
              <a:rPr lang="ru-RU" sz="4400" b="1" dirty="0" smtClean="0"/>
              <a:t>                           РАКЫШ</a:t>
            </a:r>
          </a:p>
          <a:p>
            <a:pPr>
              <a:buNone/>
            </a:pPr>
            <a:r>
              <a:rPr lang="ru-RU" sz="4400" b="1" dirty="0" smtClean="0"/>
              <a:t>                                            КООН</a:t>
            </a:r>
            <a:endParaRPr lang="ru-RU" sz="4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Лягушка встречала гостей. Лиса пришла раньше </a:t>
            </a:r>
          </a:p>
          <a:p>
            <a:pPr>
              <a:buNone/>
            </a:pPr>
            <a:r>
              <a:rPr lang="ru-RU" sz="2800" dirty="0" smtClean="0"/>
              <a:t>Медведя. Волк позже Зайца, Медведь раньше Зайца, </a:t>
            </a:r>
          </a:p>
          <a:p>
            <a:pPr>
              <a:buNone/>
            </a:pPr>
            <a:r>
              <a:rPr lang="ru-RU" sz="2800" dirty="0" smtClean="0"/>
              <a:t>Сорока позже Волка. Напиши, кто пришёл раньше </a:t>
            </a:r>
          </a:p>
          <a:p>
            <a:pPr>
              <a:buNone/>
            </a:pPr>
            <a:r>
              <a:rPr lang="ru-RU" sz="2800" dirty="0" smtClean="0"/>
              <a:t>всех? Кто был последним?</a:t>
            </a:r>
            <a:endParaRPr lang="ru-RU" sz="2800" dirty="0"/>
          </a:p>
        </p:txBody>
      </p:sp>
      <p:pic>
        <p:nvPicPr>
          <p:cNvPr id="21506" name="Picture 2" descr="http://diza-74.ucoz.ru/_bl/315/5106529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8589" y="2362200"/>
            <a:ext cx="2805411" cy="2209801"/>
          </a:xfrm>
          <a:prstGeom prst="rect">
            <a:avLst/>
          </a:prstGeom>
          <a:noFill/>
        </p:spPr>
      </p:pic>
      <p:pic>
        <p:nvPicPr>
          <p:cNvPr id="21510" name="Picture 6" descr="http://img-fotki.yandex.ru/get/5410/89635038.619/0_6fb12_476a7dc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343400"/>
            <a:ext cx="1600200" cy="2302446"/>
          </a:xfrm>
          <a:prstGeom prst="rect">
            <a:avLst/>
          </a:prstGeom>
          <a:noFill/>
        </p:spPr>
      </p:pic>
      <p:pic>
        <p:nvPicPr>
          <p:cNvPr id="21512" name="Picture 8" descr="http://kanakh.com/upload/uploads/1327063309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4419600"/>
            <a:ext cx="1689100" cy="2133600"/>
          </a:xfrm>
          <a:prstGeom prst="rect">
            <a:avLst/>
          </a:prstGeom>
          <a:noFill/>
        </p:spPr>
      </p:pic>
      <p:pic>
        <p:nvPicPr>
          <p:cNvPr id="21516" name="Picture 12" descr="http://www.playcast.ru/uploads/2012/11/18/4077138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4572000"/>
            <a:ext cx="2091085" cy="2105026"/>
          </a:xfrm>
          <a:prstGeom prst="rect">
            <a:avLst/>
          </a:prstGeom>
          <a:noFill/>
        </p:spPr>
      </p:pic>
      <p:pic>
        <p:nvPicPr>
          <p:cNvPr id="21522" name="Picture 18" descr="http://ra.foto.radikal.ru/0708/95/82511f1061a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33900"/>
            <a:ext cx="1859280" cy="2324100"/>
          </a:xfrm>
          <a:prstGeom prst="rect">
            <a:avLst/>
          </a:prstGeom>
          <a:noFill/>
        </p:spPr>
      </p:pic>
      <p:pic>
        <p:nvPicPr>
          <p:cNvPr id="21526" name="Picture 22" descr="http://gifs.etoileb.free.fr/gifs/albums/animaux/Oiseaux/corbeaux/thumb_corbeaux_eb-016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67600" y="4648200"/>
            <a:ext cx="1676400" cy="1756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Подберите слово, которому могут предшествовать любые из букв слева.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dirty="0" smtClean="0"/>
              <a:t>С</a:t>
            </a:r>
          </a:p>
          <a:p>
            <a:pPr>
              <a:buNone/>
            </a:pPr>
            <a:r>
              <a:rPr lang="ru-RU" sz="3600" dirty="0" smtClean="0"/>
              <a:t>ПРИ</a:t>
            </a:r>
          </a:p>
          <a:p>
            <a:pPr>
              <a:buNone/>
            </a:pPr>
            <a:r>
              <a:rPr lang="ru-RU" sz="3600" dirty="0" smtClean="0"/>
              <a:t>ИС</a:t>
            </a:r>
          </a:p>
          <a:p>
            <a:pPr>
              <a:buNone/>
            </a:pPr>
            <a:r>
              <a:rPr lang="ru-RU" sz="3600" dirty="0" smtClean="0"/>
              <a:t>РОС                          (…)</a:t>
            </a:r>
          </a:p>
          <a:p>
            <a:pPr>
              <a:buNone/>
            </a:pPr>
            <a:r>
              <a:rPr lang="ru-RU" sz="3600" dirty="0" smtClean="0"/>
              <a:t>КА</a:t>
            </a:r>
          </a:p>
          <a:p>
            <a:pPr>
              <a:buNone/>
            </a:pPr>
            <a:r>
              <a:rPr lang="ru-RU" sz="3600" dirty="0" smtClean="0"/>
              <a:t>ОТ</a:t>
            </a:r>
          </a:p>
          <a:p>
            <a:pPr>
              <a:buNone/>
            </a:pPr>
            <a:r>
              <a:rPr lang="ru-RU" sz="3600" dirty="0" smtClean="0"/>
              <a:t>ЛИС</a:t>
            </a:r>
          </a:p>
          <a:p>
            <a:pPr>
              <a:buNone/>
            </a:pPr>
            <a:r>
              <a:rPr lang="ru-RU" sz="3600" dirty="0" smtClean="0"/>
              <a:t>ПЛА</a:t>
            </a:r>
            <a:endParaRPr lang="ru-RU" sz="36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62000" y="1676400"/>
            <a:ext cx="3352800" cy="16764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19200" y="2286000"/>
            <a:ext cx="2895600" cy="11430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14400" y="2895600"/>
            <a:ext cx="3124200" cy="609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143000" y="3505200"/>
            <a:ext cx="28956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914400" y="3581400"/>
            <a:ext cx="3124200" cy="5334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838200" y="3657600"/>
            <a:ext cx="3200400" cy="10668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219200" y="3733800"/>
            <a:ext cx="2819400" cy="16002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219200" y="3810000"/>
            <a:ext cx="2819400" cy="2133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7412" name="Picture 4" descr="http://rusbanksite.ru/wp-content/uploads/2012-06-23/v-kieve-otmenili-tramvajnyj-marshrut-5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343400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09600"/>
          </a:xfrm>
        </p:spPr>
        <p:txBody>
          <a:bodyPr/>
          <a:lstStyle/>
          <a:p>
            <a:r>
              <a:rPr lang="ru-RU" dirty="0" smtClean="0"/>
              <a:t>Отгадайте слова.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81000" y="990600"/>
          <a:ext cx="40386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100"/>
                <a:gridCol w="673100"/>
                <a:gridCol w="673100"/>
                <a:gridCol w="673100"/>
                <a:gridCol w="673100"/>
                <a:gridCol w="67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1000" y="3124200"/>
          <a:ext cx="40386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100"/>
                <a:gridCol w="673100"/>
                <a:gridCol w="673100"/>
                <a:gridCol w="673100"/>
                <a:gridCol w="673100"/>
                <a:gridCol w="67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олилиния 5"/>
          <p:cNvSpPr/>
          <p:nvPr/>
        </p:nvSpPr>
        <p:spPr>
          <a:xfrm>
            <a:off x="187345" y="1559859"/>
            <a:ext cx="4284944" cy="1577788"/>
          </a:xfrm>
          <a:custGeom>
            <a:avLst/>
            <a:gdLst>
              <a:gd name="connsiteX0" fmla="*/ 565690 w 4284944"/>
              <a:gd name="connsiteY0" fmla="*/ 0 h 1577788"/>
              <a:gd name="connsiteX1" fmla="*/ 565690 w 4284944"/>
              <a:gd name="connsiteY1" fmla="*/ 627529 h 1577788"/>
              <a:gd name="connsiteX2" fmla="*/ 619479 w 4284944"/>
              <a:gd name="connsiteY2" fmla="*/ 717176 h 1577788"/>
              <a:gd name="connsiteX3" fmla="*/ 682231 w 4284944"/>
              <a:gd name="connsiteY3" fmla="*/ 744070 h 1577788"/>
              <a:gd name="connsiteX4" fmla="*/ 736020 w 4284944"/>
              <a:gd name="connsiteY4" fmla="*/ 762000 h 1577788"/>
              <a:gd name="connsiteX5" fmla="*/ 888420 w 4284944"/>
              <a:gd name="connsiteY5" fmla="*/ 753035 h 1577788"/>
              <a:gd name="connsiteX6" fmla="*/ 951173 w 4284944"/>
              <a:gd name="connsiteY6" fmla="*/ 735106 h 1577788"/>
              <a:gd name="connsiteX7" fmla="*/ 1004961 w 4284944"/>
              <a:gd name="connsiteY7" fmla="*/ 726141 h 1577788"/>
              <a:gd name="connsiteX8" fmla="*/ 1058749 w 4284944"/>
              <a:gd name="connsiteY8" fmla="*/ 699247 h 1577788"/>
              <a:gd name="connsiteX9" fmla="*/ 1112537 w 4284944"/>
              <a:gd name="connsiteY9" fmla="*/ 681317 h 1577788"/>
              <a:gd name="connsiteX10" fmla="*/ 1139431 w 4284944"/>
              <a:gd name="connsiteY10" fmla="*/ 672353 h 1577788"/>
              <a:gd name="connsiteX11" fmla="*/ 1166326 w 4284944"/>
              <a:gd name="connsiteY11" fmla="*/ 654423 h 1577788"/>
              <a:gd name="connsiteX12" fmla="*/ 1193220 w 4284944"/>
              <a:gd name="connsiteY12" fmla="*/ 645459 h 1577788"/>
              <a:gd name="connsiteX13" fmla="*/ 1238043 w 4284944"/>
              <a:gd name="connsiteY13" fmla="*/ 618565 h 1577788"/>
              <a:gd name="connsiteX14" fmla="*/ 1264937 w 4284944"/>
              <a:gd name="connsiteY14" fmla="*/ 600635 h 1577788"/>
              <a:gd name="connsiteX15" fmla="*/ 1300796 w 4284944"/>
              <a:gd name="connsiteY15" fmla="*/ 591670 h 1577788"/>
              <a:gd name="connsiteX16" fmla="*/ 1354584 w 4284944"/>
              <a:gd name="connsiteY16" fmla="*/ 573741 h 1577788"/>
              <a:gd name="connsiteX17" fmla="*/ 1417337 w 4284944"/>
              <a:gd name="connsiteY17" fmla="*/ 555812 h 1577788"/>
              <a:gd name="connsiteX18" fmla="*/ 1444231 w 4284944"/>
              <a:gd name="connsiteY18" fmla="*/ 546847 h 1577788"/>
              <a:gd name="connsiteX19" fmla="*/ 1515949 w 4284944"/>
              <a:gd name="connsiteY19" fmla="*/ 537882 h 1577788"/>
              <a:gd name="connsiteX20" fmla="*/ 1668349 w 4284944"/>
              <a:gd name="connsiteY20" fmla="*/ 510988 h 1577788"/>
              <a:gd name="connsiteX21" fmla="*/ 1766961 w 4284944"/>
              <a:gd name="connsiteY21" fmla="*/ 502023 h 1577788"/>
              <a:gd name="connsiteX22" fmla="*/ 1874537 w 4284944"/>
              <a:gd name="connsiteY22" fmla="*/ 484094 h 1577788"/>
              <a:gd name="connsiteX23" fmla="*/ 2062796 w 4284944"/>
              <a:gd name="connsiteY23" fmla="*/ 466165 h 1577788"/>
              <a:gd name="connsiteX24" fmla="*/ 2107620 w 4284944"/>
              <a:gd name="connsiteY24" fmla="*/ 457200 h 1577788"/>
              <a:gd name="connsiteX25" fmla="*/ 2134514 w 4284944"/>
              <a:gd name="connsiteY25" fmla="*/ 448235 h 1577788"/>
              <a:gd name="connsiteX26" fmla="*/ 2188302 w 4284944"/>
              <a:gd name="connsiteY26" fmla="*/ 439270 h 1577788"/>
              <a:gd name="connsiteX27" fmla="*/ 2233126 w 4284944"/>
              <a:gd name="connsiteY27" fmla="*/ 430306 h 1577788"/>
              <a:gd name="connsiteX28" fmla="*/ 2268984 w 4284944"/>
              <a:gd name="connsiteY28" fmla="*/ 421341 h 1577788"/>
              <a:gd name="connsiteX29" fmla="*/ 2367596 w 4284944"/>
              <a:gd name="connsiteY29" fmla="*/ 412376 h 1577788"/>
              <a:gd name="connsiteX30" fmla="*/ 2986161 w 4284944"/>
              <a:gd name="connsiteY30" fmla="*/ 421341 h 1577788"/>
              <a:gd name="connsiteX31" fmla="*/ 3165455 w 4284944"/>
              <a:gd name="connsiteY31" fmla="*/ 439270 h 1577788"/>
              <a:gd name="connsiteX32" fmla="*/ 3264067 w 4284944"/>
              <a:gd name="connsiteY32" fmla="*/ 448235 h 1577788"/>
              <a:gd name="connsiteX33" fmla="*/ 3407502 w 4284944"/>
              <a:gd name="connsiteY33" fmla="*/ 466165 h 1577788"/>
              <a:gd name="connsiteX34" fmla="*/ 3461290 w 4284944"/>
              <a:gd name="connsiteY34" fmla="*/ 475129 h 1577788"/>
              <a:gd name="connsiteX35" fmla="*/ 3577831 w 4284944"/>
              <a:gd name="connsiteY35" fmla="*/ 493059 h 1577788"/>
              <a:gd name="connsiteX36" fmla="*/ 3631620 w 4284944"/>
              <a:gd name="connsiteY36" fmla="*/ 510988 h 1577788"/>
              <a:gd name="connsiteX37" fmla="*/ 3703337 w 4284944"/>
              <a:gd name="connsiteY37" fmla="*/ 528917 h 1577788"/>
              <a:gd name="connsiteX38" fmla="*/ 3730231 w 4284944"/>
              <a:gd name="connsiteY38" fmla="*/ 546847 h 1577788"/>
              <a:gd name="connsiteX39" fmla="*/ 3819879 w 4284944"/>
              <a:gd name="connsiteY39" fmla="*/ 573741 h 1577788"/>
              <a:gd name="connsiteX40" fmla="*/ 3900561 w 4284944"/>
              <a:gd name="connsiteY40" fmla="*/ 609600 h 1577788"/>
              <a:gd name="connsiteX41" fmla="*/ 3927455 w 4284944"/>
              <a:gd name="connsiteY41" fmla="*/ 618565 h 1577788"/>
              <a:gd name="connsiteX42" fmla="*/ 3981243 w 4284944"/>
              <a:gd name="connsiteY42" fmla="*/ 645459 h 1577788"/>
              <a:gd name="connsiteX43" fmla="*/ 4008137 w 4284944"/>
              <a:gd name="connsiteY43" fmla="*/ 663388 h 1577788"/>
              <a:gd name="connsiteX44" fmla="*/ 4043996 w 4284944"/>
              <a:gd name="connsiteY44" fmla="*/ 672353 h 1577788"/>
              <a:gd name="connsiteX45" fmla="*/ 4115714 w 4284944"/>
              <a:gd name="connsiteY45" fmla="*/ 699247 h 1577788"/>
              <a:gd name="connsiteX46" fmla="*/ 4196396 w 4284944"/>
              <a:gd name="connsiteY46" fmla="*/ 753035 h 1577788"/>
              <a:gd name="connsiteX47" fmla="*/ 4223290 w 4284944"/>
              <a:gd name="connsiteY47" fmla="*/ 770965 h 1577788"/>
              <a:gd name="connsiteX48" fmla="*/ 4250184 w 4284944"/>
              <a:gd name="connsiteY48" fmla="*/ 824753 h 1577788"/>
              <a:gd name="connsiteX49" fmla="*/ 4277079 w 4284944"/>
              <a:gd name="connsiteY49" fmla="*/ 878541 h 1577788"/>
              <a:gd name="connsiteX50" fmla="*/ 4268114 w 4284944"/>
              <a:gd name="connsiteY50" fmla="*/ 968188 h 1577788"/>
              <a:gd name="connsiteX51" fmla="*/ 4241220 w 4284944"/>
              <a:gd name="connsiteY51" fmla="*/ 986117 h 1577788"/>
              <a:gd name="connsiteX52" fmla="*/ 4196396 w 4284944"/>
              <a:gd name="connsiteY52" fmla="*/ 1013012 h 1577788"/>
              <a:gd name="connsiteX53" fmla="*/ 4169502 w 4284944"/>
              <a:gd name="connsiteY53" fmla="*/ 1030941 h 1577788"/>
              <a:gd name="connsiteX54" fmla="*/ 4079855 w 4284944"/>
              <a:gd name="connsiteY54" fmla="*/ 1057835 h 1577788"/>
              <a:gd name="connsiteX55" fmla="*/ 4052961 w 4284944"/>
              <a:gd name="connsiteY55" fmla="*/ 1066800 h 1577788"/>
              <a:gd name="connsiteX56" fmla="*/ 3891596 w 4284944"/>
              <a:gd name="connsiteY56" fmla="*/ 1084729 h 1577788"/>
              <a:gd name="connsiteX57" fmla="*/ 3398537 w 4284944"/>
              <a:gd name="connsiteY57" fmla="*/ 1084729 h 1577788"/>
              <a:gd name="connsiteX58" fmla="*/ 3362679 w 4284944"/>
              <a:gd name="connsiteY58" fmla="*/ 1075765 h 1577788"/>
              <a:gd name="connsiteX59" fmla="*/ 3111667 w 4284944"/>
              <a:gd name="connsiteY59" fmla="*/ 1057835 h 1577788"/>
              <a:gd name="connsiteX60" fmla="*/ 1829714 w 4284944"/>
              <a:gd name="connsiteY60" fmla="*/ 1048870 h 1577788"/>
              <a:gd name="connsiteX61" fmla="*/ 1740067 w 4284944"/>
              <a:gd name="connsiteY61" fmla="*/ 1039906 h 1577788"/>
              <a:gd name="connsiteX62" fmla="*/ 1713173 w 4284944"/>
              <a:gd name="connsiteY62" fmla="*/ 1030941 h 1577788"/>
              <a:gd name="connsiteX63" fmla="*/ 1650420 w 4284944"/>
              <a:gd name="connsiteY63" fmla="*/ 1021976 h 1577788"/>
              <a:gd name="connsiteX64" fmla="*/ 1435267 w 4284944"/>
              <a:gd name="connsiteY64" fmla="*/ 1004047 h 1577788"/>
              <a:gd name="connsiteX65" fmla="*/ 1282867 w 4284944"/>
              <a:gd name="connsiteY65" fmla="*/ 986117 h 1577788"/>
              <a:gd name="connsiteX66" fmla="*/ 1193220 w 4284944"/>
              <a:gd name="connsiteY66" fmla="*/ 977153 h 1577788"/>
              <a:gd name="connsiteX67" fmla="*/ 915314 w 4284944"/>
              <a:gd name="connsiteY67" fmla="*/ 959223 h 1577788"/>
              <a:gd name="connsiteX68" fmla="*/ 736020 w 4284944"/>
              <a:gd name="connsiteY68" fmla="*/ 941294 h 1577788"/>
              <a:gd name="connsiteX69" fmla="*/ 440184 w 4284944"/>
              <a:gd name="connsiteY69" fmla="*/ 932329 h 1577788"/>
              <a:gd name="connsiteX70" fmla="*/ 144349 w 4284944"/>
              <a:gd name="connsiteY70" fmla="*/ 950259 h 1577788"/>
              <a:gd name="connsiteX71" fmla="*/ 117455 w 4284944"/>
              <a:gd name="connsiteY71" fmla="*/ 959223 h 1577788"/>
              <a:gd name="connsiteX72" fmla="*/ 63667 w 4284944"/>
              <a:gd name="connsiteY72" fmla="*/ 995082 h 1577788"/>
              <a:gd name="connsiteX73" fmla="*/ 45737 w 4284944"/>
              <a:gd name="connsiteY73" fmla="*/ 1013012 h 1577788"/>
              <a:gd name="connsiteX74" fmla="*/ 18843 w 4284944"/>
              <a:gd name="connsiteY74" fmla="*/ 1030941 h 1577788"/>
              <a:gd name="connsiteX75" fmla="*/ 18843 w 4284944"/>
              <a:gd name="connsiteY75" fmla="*/ 1129553 h 1577788"/>
              <a:gd name="connsiteX76" fmla="*/ 45737 w 4284944"/>
              <a:gd name="connsiteY76" fmla="*/ 1147482 h 1577788"/>
              <a:gd name="connsiteX77" fmla="*/ 72631 w 4284944"/>
              <a:gd name="connsiteY77" fmla="*/ 1156447 h 1577788"/>
              <a:gd name="connsiteX78" fmla="*/ 1193220 w 4284944"/>
              <a:gd name="connsiteY78" fmla="*/ 1165412 h 1577788"/>
              <a:gd name="connsiteX79" fmla="*/ 1668349 w 4284944"/>
              <a:gd name="connsiteY79" fmla="*/ 1183341 h 1577788"/>
              <a:gd name="connsiteX80" fmla="*/ 1766961 w 4284944"/>
              <a:gd name="connsiteY80" fmla="*/ 1192306 h 1577788"/>
              <a:gd name="connsiteX81" fmla="*/ 1802820 w 4284944"/>
              <a:gd name="connsiteY81" fmla="*/ 1201270 h 1577788"/>
              <a:gd name="connsiteX82" fmla="*/ 1829714 w 4284944"/>
              <a:gd name="connsiteY82" fmla="*/ 1210235 h 1577788"/>
              <a:gd name="connsiteX83" fmla="*/ 1874537 w 4284944"/>
              <a:gd name="connsiteY83" fmla="*/ 1219200 h 1577788"/>
              <a:gd name="connsiteX84" fmla="*/ 1901431 w 4284944"/>
              <a:gd name="connsiteY84" fmla="*/ 1228165 h 1577788"/>
              <a:gd name="connsiteX85" fmla="*/ 1937290 w 4284944"/>
              <a:gd name="connsiteY85" fmla="*/ 1237129 h 1577788"/>
              <a:gd name="connsiteX86" fmla="*/ 1991079 w 4284944"/>
              <a:gd name="connsiteY86" fmla="*/ 1255059 h 1577788"/>
              <a:gd name="connsiteX87" fmla="*/ 2017973 w 4284944"/>
              <a:gd name="connsiteY87" fmla="*/ 1264023 h 1577788"/>
              <a:gd name="connsiteX88" fmla="*/ 2098655 w 4284944"/>
              <a:gd name="connsiteY88" fmla="*/ 1290917 h 1577788"/>
              <a:gd name="connsiteX89" fmla="*/ 2125549 w 4284944"/>
              <a:gd name="connsiteY89" fmla="*/ 1299882 h 1577788"/>
              <a:gd name="connsiteX90" fmla="*/ 2152443 w 4284944"/>
              <a:gd name="connsiteY90" fmla="*/ 1308847 h 1577788"/>
              <a:gd name="connsiteX91" fmla="*/ 2179337 w 4284944"/>
              <a:gd name="connsiteY91" fmla="*/ 1326776 h 1577788"/>
              <a:gd name="connsiteX92" fmla="*/ 2215196 w 4284944"/>
              <a:gd name="connsiteY92" fmla="*/ 1344706 h 1577788"/>
              <a:gd name="connsiteX93" fmla="*/ 2268984 w 4284944"/>
              <a:gd name="connsiteY93" fmla="*/ 1362635 h 1577788"/>
              <a:gd name="connsiteX94" fmla="*/ 2322773 w 4284944"/>
              <a:gd name="connsiteY94" fmla="*/ 1398494 h 1577788"/>
              <a:gd name="connsiteX95" fmla="*/ 2376561 w 4284944"/>
              <a:gd name="connsiteY95" fmla="*/ 1416423 h 1577788"/>
              <a:gd name="connsiteX96" fmla="*/ 2403455 w 4284944"/>
              <a:gd name="connsiteY96" fmla="*/ 1434353 h 1577788"/>
              <a:gd name="connsiteX97" fmla="*/ 2430349 w 4284944"/>
              <a:gd name="connsiteY97" fmla="*/ 1443317 h 1577788"/>
              <a:gd name="connsiteX98" fmla="*/ 2448279 w 4284944"/>
              <a:gd name="connsiteY98" fmla="*/ 1470212 h 1577788"/>
              <a:gd name="connsiteX99" fmla="*/ 2475173 w 4284944"/>
              <a:gd name="connsiteY99" fmla="*/ 1515035 h 1577788"/>
              <a:gd name="connsiteX100" fmla="*/ 2484137 w 4284944"/>
              <a:gd name="connsiteY100" fmla="*/ 1541929 h 1577788"/>
              <a:gd name="connsiteX101" fmla="*/ 2511031 w 4284944"/>
              <a:gd name="connsiteY101" fmla="*/ 1577788 h 157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84944" h="1577788">
                <a:moveTo>
                  <a:pt x="565690" y="0"/>
                </a:moveTo>
                <a:cubicBezTo>
                  <a:pt x="519672" y="230107"/>
                  <a:pt x="543227" y="95913"/>
                  <a:pt x="565690" y="627529"/>
                </a:cubicBezTo>
                <a:cubicBezTo>
                  <a:pt x="566778" y="653270"/>
                  <a:pt x="590102" y="707383"/>
                  <a:pt x="619479" y="717176"/>
                </a:cubicBezTo>
                <a:cubicBezTo>
                  <a:pt x="706056" y="746036"/>
                  <a:pt x="571447" y="699756"/>
                  <a:pt x="682231" y="744070"/>
                </a:cubicBezTo>
                <a:cubicBezTo>
                  <a:pt x="699779" y="751089"/>
                  <a:pt x="736020" y="762000"/>
                  <a:pt x="736020" y="762000"/>
                </a:cubicBezTo>
                <a:cubicBezTo>
                  <a:pt x="786820" y="759012"/>
                  <a:pt x="837761" y="757860"/>
                  <a:pt x="888420" y="753035"/>
                </a:cubicBezTo>
                <a:cubicBezTo>
                  <a:pt x="922579" y="749782"/>
                  <a:pt x="920925" y="741828"/>
                  <a:pt x="951173" y="735106"/>
                </a:cubicBezTo>
                <a:cubicBezTo>
                  <a:pt x="968917" y="731163"/>
                  <a:pt x="987217" y="730084"/>
                  <a:pt x="1004961" y="726141"/>
                </a:cubicBezTo>
                <a:cubicBezTo>
                  <a:pt x="1054000" y="715243"/>
                  <a:pt x="1010398" y="720737"/>
                  <a:pt x="1058749" y="699247"/>
                </a:cubicBezTo>
                <a:cubicBezTo>
                  <a:pt x="1076019" y="691571"/>
                  <a:pt x="1094608" y="687293"/>
                  <a:pt x="1112537" y="681317"/>
                </a:cubicBezTo>
                <a:lnTo>
                  <a:pt x="1139431" y="672353"/>
                </a:lnTo>
                <a:cubicBezTo>
                  <a:pt x="1148396" y="666376"/>
                  <a:pt x="1156689" y="659241"/>
                  <a:pt x="1166326" y="654423"/>
                </a:cubicBezTo>
                <a:cubicBezTo>
                  <a:pt x="1174778" y="650197"/>
                  <a:pt x="1185117" y="650321"/>
                  <a:pt x="1193220" y="645459"/>
                </a:cubicBezTo>
                <a:cubicBezTo>
                  <a:pt x="1254747" y="608542"/>
                  <a:pt x="1161857" y="643958"/>
                  <a:pt x="1238043" y="618565"/>
                </a:cubicBezTo>
                <a:cubicBezTo>
                  <a:pt x="1247008" y="612588"/>
                  <a:pt x="1255034" y="604879"/>
                  <a:pt x="1264937" y="600635"/>
                </a:cubicBezTo>
                <a:cubicBezTo>
                  <a:pt x="1276262" y="595781"/>
                  <a:pt x="1288995" y="595210"/>
                  <a:pt x="1300796" y="591670"/>
                </a:cubicBezTo>
                <a:cubicBezTo>
                  <a:pt x="1318898" y="586239"/>
                  <a:pt x="1336655" y="579717"/>
                  <a:pt x="1354584" y="573741"/>
                </a:cubicBezTo>
                <a:cubicBezTo>
                  <a:pt x="1419082" y="552242"/>
                  <a:pt x="1338525" y="578330"/>
                  <a:pt x="1417337" y="555812"/>
                </a:cubicBezTo>
                <a:cubicBezTo>
                  <a:pt x="1426423" y="553216"/>
                  <a:pt x="1434934" y="548537"/>
                  <a:pt x="1444231" y="546847"/>
                </a:cubicBezTo>
                <a:cubicBezTo>
                  <a:pt x="1467934" y="542537"/>
                  <a:pt x="1492137" y="541545"/>
                  <a:pt x="1515949" y="537882"/>
                </a:cubicBezTo>
                <a:cubicBezTo>
                  <a:pt x="1593580" y="525938"/>
                  <a:pt x="1552519" y="521518"/>
                  <a:pt x="1668349" y="510988"/>
                </a:cubicBezTo>
                <a:lnTo>
                  <a:pt x="1766961" y="502023"/>
                </a:lnTo>
                <a:cubicBezTo>
                  <a:pt x="1818027" y="485002"/>
                  <a:pt x="1788755" y="492672"/>
                  <a:pt x="1874537" y="484094"/>
                </a:cubicBezTo>
                <a:lnTo>
                  <a:pt x="2062796" y="466165"/>
                </a:lnTo>
                <a:cubicBezTo>
                  <a:pt x="2077737" y="463177"/>
                  <a:pt x="2092838" y="460896"/>
                  <a:pt x="2107620" y="457200"/>
                </a:cubicBezTo>
                <a:cubicBezTo>
                  <a:pt x="2116787" y="454908"/>
                  <a:pt x="2125289" y="450285"/>
                  <a:pt x="2134514" y="448235"/>
                </a:cubicBezTo>
                <a:cubicBezTo>
                  <a:pt x="2152258" y="444292"/>
                  <a:pt x="2170419" y="442521"/>
                  <a:pt x="2188302" y="439270"/>
                </a:cubicBezTo>
                <a:cubicBezTo>
                  <a:pt x="2203293" y="436544"/>
                  <a:pt x="2218252" y="433611"/>
                  <a:pt x="2233126" y="430306"/>
                </a:cubicBezTo>
                <a:cubicBezTo>
                  <a:pt x="2245153" y="427633"/>
                  <a:pt x="2256772" y="422969"/>
                  <a:pt x="2268984" y="421341"/>
                </a:cubicBezTo>
                <a:cubicBezTo>
                  <a:pt x="2301701" y="416979"/>
                  <a:pt x="2334725" y="415364"/>
                  <a:pt x="2367596" y="412376"/>
                </a:cubicBezTo>
                <a:lnTo>
                  <a:pt x="2986161" y="421341"/>
                </a:lnTo>
                <a:cubicBezTo>
                  <a:pt x="3266615" y="428019"/>
                  <a:pt x="3032222" y="422616"/>
                  <a:pt x="3165455" y="439270"/>
                </a:cubicBezTo>
                <a:cubicBezTo>
                  <a:pt x="3198206" y="443364"/>
                  <a:pt x="3231196" y="445247"/>
                  <a:pt x="3264067" y="448235"/>
                </a:cubicBezTo>
                <a:cubicBezTo>
                  <a:pt x="3331719" y="470786"/>
                  <a:pt x="3265891" y="451259"/>
                  <a:pt x="3407502" y="466165"/>
                </a:cubicBezTo>
                <a:cubicBezTo>
                  <a:pt x="3425579" y="468068"/>
                  <a:pt x="3443325" y="472365"/>
                  <a:pt x="3461290" y="475129"/>
                </a:cubicBezTo>
                <a:cubicBezTo>
                  <a:pt x="3476078" y="477404"/>
                  <a:pt x="3559940" y="488586"/>
                  <a:pt x="3577831" y="493059"/>
                </a:cubicBezTo>
                <a:cubicBezTo>
                  <a:pt x="3596166" y="497643"/>
                  <a:pt x="3613285" y="506404"/>
                  <a:pt x="3631620" y="510988"/>
                </a:cubicBezTo>
                <a:lnTo>
                  <a:pt x="3703337" y="528917"/>
                </a:lnTo>
                <a:cubicBezTo>
                  <a:pt x="3712302" y="534894"/>
                  <a:pt x="3720385" y="542471"/>
                  <a:pt x="3730231" y="546847"/>
                </a:cubicBezTo>
                <a:cubicBezTo>
                  <a:pt x="3758288" y="559317"/>
                  <a:pt x="3790080" y="566291"/>
                  <a:pt x="3819879" y="573741"/>
                </a:cubicBezTo>
                <a:cubicBezTo>
                  <a:pt x="3862498" y="602153"/>
                  <a:pt x="3836552" y="588263"/>
                  <a:pt x="3900561" y="609600"/>
                </a:cubicBezTo>
                <a:cubicBezTo>
                  <a:pt x="3909526" y="612588"/>
                  <a:pt x="3919592" y="613323"/>
                  <a:pt x="3927455" y="618565"/>
                </a:cubicBezTo>
                <a:cubicBezTo>
                  <a:pt x="4004529" y="669947"/>
                  <a:pt x="3907013" y="608344"/>
                  <a:pt x="3981243" y="645459"/>
                </a:cubicBezTo>
                <a:cubicBezTo>
                  <a:pt x="3990880" y="650277"/>
                  <a:pt x="3998234" y="659144"/>
                  <a:pt x="4008137" y="663388"/>
                </a:cubicBezTo>
                <a:cubicBezTo>
                  <a:pt x="4019462" y="668241"/>
                  <a:pt x="4032460" y="668027"/>
                  <a:pt x="4043996" y="672353"/>
                </a:cubicBezTo>
                <a:cubicBezTo>
                  <a:pt x="4137754" y="707512"/>
                  <a:pt x="4023669" y="676235"/>
                  <a:pt x="4115714" y="699247"/>
                </a:cubicBezTo>
                <a:lnTo>
                  <a:pt x="4196396" y="753035"/>
                </a:lnTo>
                <a:lnTo>
                  <a:pt x="4223290" y="770965"/>
                </a:lnTo>
                <a:cubicBezTo>
                  <a:pt x="4274675" y="848040"/>
                  <a:pt x="4213069" y="750522"/>
                  <a:pt x="4250184" y="824753"/>
                </a:cubicBezTo>
                <a:cubicBezTo>
                  <a:pt x="4284944" y="894274"/>
                  <a:pt x="4254543" y="810936"/>
                  <a:pt x="4277079" y="878541"/>
                </a:cubicBezTo>
                <a:cubicBezTo>
                  <a:pt x="4274091" y="908423"/>
                  <a:pt x="4277611" y="939698"/>
                  <a:pt x="4268114" y="968188"/>
                </a:cubicBezTo>
                <a:cubicBezTo>
                  <a:pt x="4264707" y="978409"/>
                  <a:pt x="4249633" y="979386"/>
                  <a:pt x="4241220" y="986117"/>
                </a:cubicBezTo>
                <a:cubicBezTo>
                  <a:pt x="4182852" y="1032811"/>
                  <a:pt x="4269048" y="976686"/>
                  <a:pt x="4196396" y="1013012"/>
                </a:cubicBezTo>
                <a:cubicBezTo>
                  <a:pt x="4186759" y="1017830"/>
                  <a:pt x="4179348" y="1026565"/>
                  <a:pt x="4169502" y="1030941"/>
                </a:cubicBezTo>
                <a:cubicBezTo>
                  <a:pt x="4131156" y="1047983"/>
                  <a:pt x="4116362" y="1047404"/>
                  <a:pt x="4079855" y="1057835"/>
                </a:cubicBezTo>
                <a:cubicBezTo>
                  <a:pt x="4070769" y="1060431"/>
                  <a:pt x="4062258" y="1065110"/>
                  <a:pt x="4052961" y="1066800"/>
                </a:cubicBezTo>
                <a:cubicBezTo>
                  <a:pt x="4021933" y="1072442"/>
                  <a:pt x="3917349" y="1082154"/>
                  <a:pt x="3891596" y="1084729"/>
                </a:cubicBezTo>
                <a:cubicBezTo>
                  <a:pt x="3718552" y="1142412"/>
                  <a:pt x="3852909" y="1100956"/>
                  <a:pt x="3398537" y="1084729"/>
                </a:cubicBezTo>
                <a:cubicBezTo>
                  <a:pt x="3386224" y="1084289"/>
                  <a:pt x="3374946" y="1076915"/>
                  <a:pt x="3362679" y="1075765"/>
                </a:cubicBezTo>
                <a:cubicBezTo>
                  <a:pt x="3279161" y="1067935"/>
                  <a:pt x="3195549" y="1058422"/>
                  <a:pt x="3111667" y="1057835"/>
                </a:cubicBezTo>
                <a:lnTo>
                  <a:pt x="1829714" y="1048870"/>
                </a:lnTo>
                <a:cubicBezTo>
                  <a:pt x="1799832" y="1045882"/>
                  <a:pt x="1769749" y="1044472"/>
                  <a:pt x="1740067" y="1039906"/>
                </a:cubicBezTo>
                <a:cubicBezTo>
                  <a:pt x="1730727" y="1038469"/>
                  <a:pt x="1722439" y="1032794"/>
                  <a:pt x="1713173" y="1030941"/>
                </a:cubicBezTo>
                <a:cubicBezTo>
                  <a:pt x="1692453" y="1026797"/>
                  <a:pt x="1671405" y="1024445"/>
                  <a:pt x="1650420" y="1021976"/>
                </a:cubicBezTo>
                <a:cubicBezTo>
                  <a:pt x="1569223" y="1012424"/>
                  <a:pt x="1520642" y="1010145"/>
                  <a:pt x="1435267" y="1004047"/>
                </a:cubicBezTo>
                <a:cubicBezTo>
                  <a:pt x="1367136" y="981336"/>
                  <a:pt x="1424221" y="997896"/>
                  <a:pt x="1282867" y="986117"/>
                </a:cubicBezTo>
                <a:cubicBezTo>
                  <a:pt x="1252939" y="983623"/>
                  <a:pt x="1223138" y="979755"/>
                  <a:pt x="1193220" y="977153"/>
                </a:cubicBezTo>
                <a:cubicBezTo>
                  <a:pt x="1077349" y="967077"/>
                  <a:pt x="1040388" y="966172"/>
                  <a:pt x="915314" y="959223"/>
                </a:cubicBezTo>
                <a:cubicBezTo>
                  <a:pt x="842072" y="934811"/>
                  <a:pt x="887467" y="947352"/>
                  <a:pt x="736020" y="941294"/>
                </a:cubicBezTo>
                <a:lnTo>
                  <a:pt x="440184" y="932329"/>
                </a:lnTo>
                <a:cubicBezTo>
                  <a:pt x="336640" y="936027"/>
                  <a:pt x="241661" y="925932"/>
                  <a:pt x="144349" y="950259"/>
                </a:cubicBezTo>
                <a:cubicBezTo>
                  <a:pt x="135182" y="952551"/>
                  <a:pt x="126420" y="956235"/>
                  <a:pt x="117455" y="959223"/>
                </a:cubicBezTo>
                <a:cubicBezTo>
                  <a:pt x="76348" y="1000332"/>
                  <a:pt x="128792" y="951666"/>
                  <a:pt x="63667" y="995082"/>
                </a:cubicBezTo>
                <a:cubicBezTo>
                  <a:pt x="56634" y="999770"/>
                  <a:pt x="52337" y="1007732"/>
                  <a:pt x="45737" y="1013012"/>
                </a:cubicBezTo>
                <a:cubicBezTo>
                  <a:pt x="37324" y="1019743"/>
                  <a:pt x="27808" y="1024965"/>
                  <a:pt x="18843" y="1030941"/>
                </a:cubicBezTo>
                <a:cubicBezTo>
                  <a:pt x="9499" y="1068319"/>
                  <a:pt x="0" y="1087154"/>
                  <a:pt x="18843" y="1129553"/>
                </a:cubicBezTo>
                <a:cubicBezTo>
                  <a:pt x="23219" y="1139399"/>
                  <a:pt x="36100" y="1142664"/>
                  <a:pt x="45737" y="1147482"/>
                </a:cubicBezTo>
                <a:cubicBezTo>
                  <a:pt x="54189" y="1151708"/>
                  <a:pt x="63183" y="1156299"/>
                  <a:pt x="72631" y="1156447"/>
                </a:cubicBezTo>
                <a:lnTo>
                  <a:pt x="1193220" y="1165412"/>
                </a:lnTo>
                <a:cubicBezTo>
                  <a:pt x="1363119" y="1222041"/>
                  <a:pt x="1191192" y="1167696"/>
                  <a:pt x="1668349" y="1183341"/>
                </a:cubicBezTo>
                <a:cubicBezTo>
                  <a:pt x="1701337" y="1184423"/>
                  <a:pt x="1734090" y="1189318"/>
                  <a:pt x="1766961" y="1192306"/>
                </a:cubicBezTo>
                <a:cubicBezTo>
                  <a:pt x="1778914" y="1195294"/>
                  <a:pt x="1790973" y="1197885"/>
                  <a:pt x="1802820" y="1201270"/>
                </a:cubicBezTo>
                <a:cubicBezTo>
                  <a:pt x="1811906" y="1203866"/>
                  <a:pt x="1820547" y="1207943"/>
                  <a:pt x="1829714" y="1210235"/>
                </a:cubicBezTo>
                <a:cubicBezTo>
                  <a:pt x="1844496" y="1213931"/>
                  <a:pt x="1859755" y="1215504"/>
                  <a:pt x="1874537" y="1219200"/>
                </a:cubicBezTo>
                <a:cubicBezTo>
                  <a:pt x="1883704" y="1221492"/>
                  <a:pt x="1892345" y="1225569"/>
                  <a:pt x="1901431" y="1228165"/>
                </a:cubicBezTo>
                <a:cubicBezTo>
                  <a:pt x="1913278" y="1231550"/>
                  <a:pt x="1925489" y="1233589"/>
                  <a:pt x="1937290" y="1237129"/>
                </a:cubicBezTo>
                <a:cubicBezTo>
                  <a:pt x="1955393" y="1242560"/>
                  <a:pt x="1973149" y="1249083"/>
                  <a:pt x="1991079" y="1255059"/>
                </a:cubicBezTo>
                <a:lnTo>
                  <a:pt x="2017973" y="1264023"/>
                </a:lnTo>
                <a:lnTo>
                  <a:pt x="2098655" y="1290917"/>
                </a:lnTo>
                <a:lnTo>
                  <a:pt x="2125549" y="1299882"/>
                </a:lnTo>
                <a:cubicBezTo>
                  <a:pt x="2134514" y="1302870"/>
                  <a:pt x="2144580" y="1303605"/>
                  <a:pt x="2152443" y="1308847"/>
                </a:cubicBezTo>
                <a:cubicBezTo>
                  <a:pt x="2161408" y="1314823"/>
                  <a:pt x="2169982" y="1321431"/>
                  <a:pt x="2179337" y="1326776"/>
                </a:cubicBezTo>
                <a:cubicBezTo>
                  <a:pt x="2190940" y="1333406"/>
                  <a:pt x="2202788" y="1339743"/>
                  <a:pt x="2215196" y="1344706"/>
                </a:cubicBezTo>
                <a:cubicBezTo>
                  <a:pt x="2232743" y="1351725"/>
                  <a:pt x="2253259" y="1352152"/>
                  <a:pt x="2268984" y="1362635"/>
                </a:cubicBezTo>
                <a:cubicBezTo>
                  <a:pt x="2286914" y="1374588"/>
                  <a:pt x="2302330" y="1391680"/>
                  <a:pt x="2322773" y="1398494"/>
                </a:cubicBezTo>
                <a:lnTo>
                  <a:pt x="2376561" y="1416423"/>
                </a:lnTo>
                <a:cubicBezTo>
                  <a:pt x="2385526" y="1422400"/>
                  <a:pt x="2393818" y="1429535"/>
                  <a:pt x="2403455" y="1434353"/>
                </a:cubicBezTo>
                <a:cubicBezTo>
                  <a:pt x="2411907" y="1438579"/>
                  <a:pt x="2422970" y="1437414"/>
                  <a:pt x="2430349" y="1443317"/>
                </a:cubicBezTo>
                <a:cubicBezTo>
                  <a:pt x="2438763" y="1450048"/>
                  <a:pt x="2442302" y="1461247"/>
                  <a:pt x="2448279" y="1470212"/>
                </a:cubicBezTo>
                <a:cubicBezTo>
                  <a:pt x="2473672" y="1546398"/>
                  <a:pt x="2438256" y="1453508"/>
                  <a:pt x="2475173" y="1515035"/>
                </a:cubicBezTo>
                <a:cubicBezTo>
                  <a:pt x="2480035" y="1523138"/>
                  <a:pt x="2479911" y="1533477"/>
                  <a:pt x="2484137" y="1541929"/>
                </a:cubicBezTo>
                <a:cubicBezTo>
                  <a:pt x="2494272" y="1562199"/>
                  <a:pt x="2498426" y="1565181"/>
                  <a:pt x="2511031" y="1577788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97512" y="1568824"/>
            <a:ext cx="1594041" cy="1559858"/>
          </a:xfrm>
          <a:custGeom>
            <a:avLst/>
            <a:gdLst>
              <a:gd name="connsiteX0" fmla="*/ 1190629 w 1594041"/>
              <a:gd name="connsiteY0" fmla="*/ 0 h 1559858"/>
              <a:gd name="connsiteX1" fmla="*/ 1145806 w 1594041"/>
              <a:gd name="connsiteY1" fmla="*/ 62752 h 1559858"/>
              <a:gd name="connsiteX2" fmla="*/ 1109947 w 1594041"/>
              <a:gd name="connsiteY2" fmla="*/ 80682 h 1559858"/>
              <a:gd name="connsiteX3" fmla="*/ 1092017 w 1594041"/>
              <a:gd name="connsiteY3" fmla="*/ 98611 h 1559858"/>
              <a:gd name="connsiteX4" fmla="*/ 1065123 w 1594041"/>
              <a:gd name="connsiteY4" fmla="*/ 107576 h 1559858"/>
              <a:gd name="connsiteX5" fmla="*/ 1038229 w 1594041"/>
              <a:gd name="connsiteY5" fmla="*/ 125505 h 1559858"/>
              <a:gd name="connsiteX6" fmla="*/ 984441 w 1594041"/>
              <a:gd name="connsiteY6" fmla="*/ 143435 h 1559858"/>
              <a:gd name="connsiteX7" fmla="*/ 957547 w 1594041"/>
              <a:gd name="connsiteY7" fmla="*/ 152400 h 1559858"/>
              <a:gd name="connsiteX8" fmla="*/ 894794 w 1594041"/>
              <a:gd name="connsiteY8" fmla="*/ 170329 h 1559858"/>
              <a:gd name="connsiteX9" fmla="*/ 832041 w 1594041"/>
              <a:gd name="connsiteY9" fmla="*/ 179294 h 1559858"/>
              <a:gd name="connsiteX10" fmla="*/ 805147 w 1594041"/>
              <a:gd name="connsiteY10" fmla="*/ 188258 h 1559858"/>
              <a:gd name="connsiteX11" fmla="*/ 670676 w 1594041"/>
              <a:gd name="connsiteY11" fmla="*/ 206188 h 1559858"/>
              <a:gd name="connsiteX12" fmla="*/ 616888 w 1594041"/>
              <a:gd name="connsiteY12" fmla="*/ 215152 h 1559858"/>
              <a:gd name="connsiteX13" fmla="*/ 473453 w 1594041"/>
              <a:gd name="connsiteY13" fmla="*/ 233082 h 1559858"/>
              <a:gd name="connsiteX14" fmla="*/ 365876 w 1594041"/>
              <a:gd name="connsiteY14" fmla="*/ 259976 h 1559858"/>
              <a:gd name="connsiteX15" fmla="*/ 312088 w 1594041"/>
              <a:gd name="connsiteY15" fmla="*/ 268941 h 1559858"/>
              <a:gd name="connsiteX16" fmla="*/ 231406 w 1594041"/>
              <a:gd name="connsiteY16" fmla="*/ 277905 h 1559858"/>
              <a:gd name="connsiteX17" fmla="*/ 150723 w 1594041"/>
              <a:gd name="connsiteY17" fmla="*/ 304800 h 1559858"/>
              <a:gd name="connsiteX18" fmla="*/ 96935 w 1594041"/>
              <a:gd name="connsiteY18" fmla="*/ 322729 h 1559858"/>
              <a:gd name="connsiteX19" fmla="*/ 52112 w 1594041"/>
              <a:gd name="connsiteY19" fmla="*/ 331694 h 1559858"/>
              <a:gd name="connsiteX20" fmla="*/ 25217 w 1594041"/>
              <a:gd name="connsiteY20" fmla="*/ 349623 h 1559858"/>
              <a:gd name="connsiteX21" fmla="*/ 16253 w 1594041"/>
              <a:gd name="connsiteY21" fmla="*/ 439270 h 1559858"/>
              <a:gd name="connsiteX22" fmla="*/ 52112 w 1594041"/>
              <a:gd name="connsiteY22" fmla="*/ 475129 h 1559858"/>
              <a:gd name="connsiteX23" fmla="*/ 105900 w 1594041"/>
              <a:gd name="connsiteY23" fmla="*/ 519952 h 1559858"/>
              <a:gd name="connsiteX24" fmla="*/ 132794 w 1594041"/>
              <a:gd name="connsiteY24" fmla="*/ 528917 h 1559858"/>
              <a:gd name="connsiteX25" fmla="*/ 159688 w 1594041"/>
              <a:gd name="connsiteY25" fmla="*/ 546847 h 1559858"/>
              <a:gd name="connsiteX26" fmla="*/ 231406 w 1594041"/>
              <a:gd name="connsiteY26" fmla="*/ 555811 h 1559858"/>
              <a:gd name="connsiteX27" fmla="*/ 258300 w 1594041"/>
              <a:gd name="connsiteY27" fmla="*/ 564776 h 1559858"/>
              <a:gd name="connsiteX28" fmla="*/ 518276 w 1594041"/>
              <a:gd name="connsiteY28" fmla="*/ 546847 h 1559858"/>
              <a:gd name="connsiteX29" fmla="*/ 545170 w 1594041"/>
              <a:gd name="connsiteY29" fmla="*/ 528917 h 1559858"/>
              <a:gd name="connsiteX30" fmla="*/ 572064 w 1594041"/>
              <a:gd name="connsiteY30" fmla="*/ 519952 h 1559858"/>
              <a:gd name="connsiteX31" fmla="*/ 589994 w 1594041"/>
              <a:gd name="connsiteY31" fmla="*/ 502023 h 1559858"/>
              <a:gd name="connsiteX32" fmla="*/ 643782 w 1594041"/>
              <a:gd name="connsiteY32" fmla="*/ 466164 h 1559858"/>
              <a:gd name="connsiteX33" fmla="*/ 670676 w 1594041"/>
              <a:gd name="connsiteY33" fmla="*/ 448235 h 1559858"/>
              <a:gd name="connsiteX34" fmla="*/ 688606 w 1594041"/>
              <a:gd name="connsiteY34" fmla="*/ 430305 h 1559858"/>
              <a:gd name="connsiteX35" fmla="*/ 715500 w 1594041"/>
              <a:gd name="connsiteY35" fmla="*/ 421341 h 1559858"/>
              <a:gd name="connsiteX36" fmla="*/ 760323 w 1594041"/>
              <a:gd name="connsiteY36" fmla="*/ 394447 h 1559858"/>
              <a:gd name="connsiteX37" fmla="*/ 778253 w 1594041"/>
              <a:gd name="connsiteY37" fmla="*/ 376517 h 1559858"/>
              <a:gd name="connsiteX38" fmla="*/ 832041 w 1594041"/>
              <a:gd name="connsiteY38" fmla="*/ 358588 h 1559858"/>
              <a:gd name="connsiteX39" fmla="*/ 858935 w 1594041"/>
              <a:gd name="connsiteY39" fmla="*/ 349623 h 1559858"/>
              <a:gd name="connsiteX40" fmla="*/ 885829 w 1594041"/>
              <a:gd name="connsiteY40" fmla="*/ 340658 h 1559858"/>
              <a:gd name="connsiteX41" fmla="*/ 1056159 w 1594041"/>
              <a:gd name="connsiteY41" fmla="*/ 349623 h 1559858"/>
              <a:gd name="connsiteX42" fmla="*/ 1083053 w 1594041"/>
              <a:gd name="connsiteY42" fmla="*/ 358588 h 1559858"/>
              <a:gd name="connsiteX43" fmla="*/ 1127876 w 1594041"/>
              <a:gd name="connsiteY43" fmla="*/ 394447 h 1559858"/>
              <a:gd name="connsiteX44" fmla="*/ 1172700 w 1594041"/>
              <a:gd name="connsiteY44" fmla="*/ 430305 h 1559858"/>
              <a:gd name="connsiteX45" fmla="*/ 1217523 w 1594041"/>
              <a:gd name="connsiteY45" fmla="*/ 475129 h 1559858"/>
              <a:gd name="connsiteX46" fmla="*/ 1262347 w 1594041"/>
              <a:gd name="connsiteY46" fmla="*/ 510988 h 1559858"/>
              <a:gd name="connsiteX47" fmla="*/ 1289241 w 1594041"/>
              <a:gd name="connsiteY47" fmla="*/ 546847 h 1559858"/>
              <a:gd name="connsiteX48" fmla="*/ 1334064 w 1594041"/>
              <a:gd name="connsiteY48" fmla="*/ 600635 h 1559858"/>
              <a:gd name="connsiteX49" fmla="*/ 1360959 w 1594041"/>
              <a:gd name="connsiteY49" fmla="*/ 654423 h 1559858"/>
              <a:gd name="connsiteX50" fmla="*/ 1369923 w 1594041"/>
              <a:gd name="connsiteY50" fmla="*/ 681317 h 1559858"/>
              <a:gd name="connsiteX51" fmla="*/ 1387853 w 1594041"/>
              <a:gd name="connsiteY51" fmla="*/ 708211 h 1559858"/>
              <a:gd name="connsiteX52" fmla="*/ 1423712 w 1594041"/>
              <a:gd name="connsiteY52" fmla="*/ 779929 h 1559858"/>
              <a:gd name="connsiteX53" fmla="*/ 1432676 w 1594041"/>
              <a:gd name="connsiteY53" fmla="*/ 815788 h 1559858"/>
              <a:gd name="connsiteX54" fmla="*/ 1441641 w 1594041"/>
              <a:gd name="connsiteY54" fmla="*/ 860611 h 1559858"/>
              <a:gd name="connsiteX55" fmla="*/ 1459570 w 1594041"/>
              <a:gd name="connsiteY55" fmla="*/ 914400 h 1559858"/>
              <a:gd name="connsiteX56" fmla="*/ 1486464 w 1594041"/>
              <a:gd name="connsiteY56" fmla="*/ 1004047 h 1559858"/>
              <a:gd name="connsiteX57" fmla="*/ 1495429 w 1594041"/>
              <a:gd name="connsiteY57" fmla="*/ 1030941 h 1559858"/>
              <a:gd name="connsiteX58" fmla="*/ 1504394 w 1594041"/>
              <a:gd name="connsiteY58" fmla="*/ 1057835 h 1559858"/>
              <a:gd name="connsiteX59" fmla="*/ 1522323 w 1594041"/>
              <a:gd name="connsiteY59" fmla="*/ 1129552 h 1559858"/>
              <a:gd name="connsiteX60" fmla="*/ 1531288 w 1594041"/>
              <a:gd name="connsiteY60" fmla="*/ 1156447 h 1559858"/>
              <a:gd name="connsiteX61" fmla="*/ 1540253 w 1594041"/>
              <a:gd name="connsiteY61" fmla="*/ 1210235 h 1559858"/>
              <a:gd name="connsiteX62" fmla="*/ 1549217 w 1594041"/>
              <a:gd name="connsiteY62" fmla="*/ 1237129 h 1559858"/>
              <a:gd name="connsiteX63" fmla="*/ 1558182 w 1594041"/>
              <a:gd name="connsiteY63" fmla="*/ 1290917 h 1559858"/>
              <a:gd name="connsiteX64" fmla="*/ 1585076 w 1594041"/>
              <a:gd name="connsiteY64" fmla="*/ 1541929 h 1559858"/>
              <a:gd name="connsiteX65" fmla="*/ 1594041 w 1594041"/>
              <a:gd name="connsiteY65" fmla="*/ 1559858 h 155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594041" h="1559858">
                <a:moveTo>
                  <a:pt x="1190629" y="0"/>
                </a:moveTo>
                <a:cubicBezTo>
                  <a:pt x="1182229" y="12600"/>
                  <a:pt x="1154457" y="55337"/>
                  <a:pt x="1145806" y="62752"/>
                </a:cubicBezTo>
                <a:cubicBezTo>
                  <a:pt x="1135659" y="71449"/>
                  <a:pt x="1121066" y="73269"/>
                  <a:pt x="1109947" y="80682"/>
                </a:cubicBezTo>
                <a:cubicBezTo>
                  <a:pt x="1102914" y="85370"/>
                  <a:pt x="1099265" y="94263"/>
                  <a:pt x="1092017" y="98611"/>
                </a:cubicBezTo>
                <a:cubicBezTo>
                  <a:pt x="1083914" y="103473"/>
                  <a:pt x="1073575" y="103350"/>
                  <a:pt x="1065123" y="107576"/>
                </a:cubicBezTo>
                <a:cubicBezTo>
                  <a:pt x="1055486" y="112394"/>
                  <a:pt x="1048075" y="121129"/>
                  <a:pt x="1038229" y="125505"/>
                </a:cubicBezTo>
                <a:cubicBezTo>
                  <a:pt x="1020959" y="133181"/>
                  <a:pt x="1002370" y="137458"/>
                  <a:pt x="984441" y="143435"/>
                </a:cubicBezTo>
                <a:lnTo>
                  <a:pt x="957547" y="152400"/>
                </a:lnTo>
                <a:cubicBezTo>
                  <a:pt x="934510" y="160079"/>
                  <a:pt x="919550" y="165828"/>
                  <a:pt x="894794" y="170329"/>
                </a:cubicBezTo>
                <a:cubicBezTo>
                  <a:pt x="874005" y="174109"/>
                  <a:pt x="852959" y="176306"/>
                  <a:pt x="832041" y="179294"/>
                </a:cubicBezTo>
                <a:cubicBezTo>
                  <a:pt x="823076" y="182282"/>
                  <a:pt x="814413" y="186405"/>
                  <a:pt x="805147" y="188258"/>
                </a:cubicBezTo>
                <a:cubicBezTo>
                  <a:pt x="779741" y="193339"/>
                  <a:pt x="693585" y="202915"/>
                  <a:pt x="670676" y="206188"/>
                </a:cubicBezTo>
                <a:cubicBezTo>
                  <a:pt x="652682" y="208759"/>
                  <a:pt x="634898" y="212696"/>
                  <a:pt x="616888" y="215152"/>
                </a:cubicBezTo>
                <a:cubicBezTo>
                  <a:pt x="569146" y="221662"/>
                  <a:pt x="473453" y="233082"/>
                  <a:pt x="473453" y="233082"/>
                </a:cubicBezTo>
                <a:cubicBezTo>
                  <a:pt x="422527" y="267032"/>
                  <a:pt x="461076" y="247282"/>
                  <a:pt x="365876" y="259976"/>
                </a:cubicBezTo>
                <a:cubicBezTo>
                  <a:pt x="347859" y="262378"/>
                  <a:pt x="330105" y="266539"/>
                  <a:pt x="312088" y="268941"/>
                </a:cubicBezTo>
                <a:cubicBezTo>
                  <a:pt x="285266" y="272517"/>
                  <a:pt x="258300" y="274917"/>
                  <a:pt x="231406" y="277905"/>
                </a:cubicBezTo>
                <a:cubicBezTo>
                  <a:pt x="181752" y="311009"/>
                  <a:pt x="228021" y="285476"/>
                  <a:pt x="150723" y="304800"/>
                </a:cubicBezTo>
                <a:cubicBezTo>
                  <a:pt x="132388" y="309384"/>
                  <a:pt x="115467" y="319022"/>
                  <a:pt x="96935" y="322729"/>
                </a:cubicBezTo>
                <a:lnTo>
                  <a:pt x="52112" y="331694"/>
                </a:lnTo>
                <a:cubicBezTo>
                  <a:pt x="43147" y="337670"/>
                  <a:pt x="32115" y="341346"/>
                  <a:pt x="25217" y="349623"/>
                </a:cubicBezTo>
                <a:cubicBezTo>
                  <a:pt x="2902" y="376401"/>
                  <a:pt x="0" y="406765"/>
                  <a:pt x="16253" y="439270"/>
                </a:cubicBezTo>
                <a:cubicBezTo>
                  <a:pt x="23813" y="454389"/>
                  <a:pt x="40159" y="463176"/>
                  <a:pt x="52112" y="475129"/>
                </a:cubicBezTo>
                <a:cubicBezTo>
                  <a:pt x="71939" y="494956"/>
                  <a:pt x="80937" y="507471"/>
                  <a:pt x="105900" y="519952"/>
                </a:cubicBezTo>
                <a:cubicBezTo>
                  <a:pt x="114352" y="524178"/>
                  <a:pt x="124342" y="524691"/>
                  <a:pt x="132794" y="528917"/>
                </a:cubicBezTo>
                <a:cubicBezTo>
                  <a:pt x="142431" y="533736"/>
                  <a:pt x="149293" y="544012"/>
                  <a:pt x="159688" y="546847"/>
                </a:cubicBezTo>
                <a:cubicBezTo>
                  <a:pt x="182931" y="553186"/>
                  <a:pt x="207500" y="552823"/>
                  <a:pt x="231406" y="555811"/>
                </a:cubicBezTo>
                <a:cubicBezTo>
                  <a:pt x="240371" y="558799"/>
                  <a:pt x="248850" y="564776"/>
                  <a:pt x="258300" y="564776"/>
                </a:cubicBezTo>
                <a:cubicBezTo>
                  <a:pt x="472838" y="564776"/>
                  <a:pt x="421021" y="579263"/>
                  <a:pt x="518276" y="546847"/>
                </a:cubicBezTo>
                <a:cubicBezTo>
                  <a:pt x="527241" y="540870"/>
                  <a:pt x="535533" y="533736"/>
                  <a:pt x="545170" y="528917"/>
                </a:cubicBezTo>
                <a:cubicBezTo>
                  <a:pt x="553622" y="524691"/>
                  <a:pt x="563961" y="524814"/>
                  <a:pt x="572064" y="519952"/>
                </a:cubicBezTo>
                <a:cubicBezTo>
                  <a:pt x="579312" y="515604"/>
                  <a:pt x="583232" y="507094"/>
                  <a:pt x="589994" y="502023"/>
                </a:cubicBezTo>
                <a:cubicBezTo>
                  <a:pt x="607233" y="489094"/>
                  <a:pt x="625853" y="478117"/>
                  <a:pt x="643782" y="466164"/>
                </a:cubicBezTo>
                <a:cubicBezTo>
                  <a:pt x="652747" y="460188"/>
                  <a:pt x="663058" y="455853"/>
                  <a:pt x="670676" y="448235"/>
                </a:cubicBezTo>
                <a:cubicBezTo>
                  <a:pt x="676653" y="442258"/>
                  <a:pt x="681358" y="434654"/>
                  <a:pt x="688606" y="430305"/>
                </a:cubicBezTo>
                <a:cubicBezTo>
                  <a:pt x="696709" y="425443"/>
                  <a:pt x="706535" y="424329"/>
                  <a:pt x="715500" y="421341"/>
                </a:cubicBezTo>
                <a:cubicBezTo>
                  <a:pt x="760927" y="375912"/>
                  <a:pt x="702138" y="429357"/>
                  <a:pt x="760323" y="394447"/>
                </a:cubicBezTo>
                <a:cubicBezTo>
                  <a:pt x="767571" y="390098"/>
                  <a:pt x="770693" y="380297"/>
                  <a:pt x="778253" y="376517"/>
                </a:cubicBezTo>
                <a:cubicBezTo>
                  <a:pt x="795157" y="368065"/>
                  <a:pt x="814112" y="364564"/>
                  <a:pt x="832041" y="358588"/>
                </a:cubicBezTo>
                <a:lnTo>
                  <a:pt x="858935" y="349623"/>
                </a:lnTo>
                <a:lnTo>
                  <a:pt x="885829" y="340658"/>
                </a:lnTo>
                <a:cubicBezTo>
                  <a:pt x="942606" y="343646"/>
                  <a:pt x="999537" y="344475"/>
                  <a:pt x="1056159" y="349623"/>
                </a:cubicBezTo>
                <a:cubicBezTo>
                  <a:pt x="1065570" y="350479"/>
                  <a:pt x="1075674" y="352685"/>
                  <a:pt x="1083053" y="358588"/>
                </a:cubicBezTo>
                <a:cubicBezTo>
                  <a:pt x="1140980" y="404931"/>
                  <a:pt x="1060277" y="371913"/>
                  <a:pt x="1127876" y="394447"/>
                </a:cubicBezTo>
                <a:cubicBezTo>
                  <a:pt x="1197810" y="464377"/>
                  <a:pt x="1082194" y="351112"/>
                  <a:pt x="1172700" y="430305"/>
                </a:cubicBezTo>
                <a:cubicBezTo>
                  <a:pt x="1188602" y="444219"/>
                  <a:pt x="1199942" y="463408"/>
                  <a:pt x="1217523" y="475129"/>
                </a:cubicBezTo>
                <a:cubicBezTo>
                  <a:pt x="1239237" y="489605"/>
                  <a:pt x="1246379" y="491826"/>
                  <a:pt x="1262347" y="510988"/>
                </a:cubicBezTo>
                <a:cubicBezTo>
                  <a:pt x="1271912" y="522466"/>
                  <a:pt x="1279517" y="535503"/>
                  <a:pt x="1289241" y="546847"/>
                </a:cubicBezTo>
                <a:cubicBezTo>
                  <a:pt x="1313034" y="574605"/>
                  <a:pt x="1318213" y="568932"/>
                  <a:pt x="1334064" y="600635"/>
                </a:cubicBezTo>
                <a:cubicBezTo>
                  <a:pt x="1371175" y="674857"/>
                  <a:pt x="1309580" y="577358"/>
                  <a:pt x="1360959" y="654423"/>
                </a:cubicBezTo>
                <a:cubicBezTo>
                  <a:pt x="1363947" y="663388"/>
                  <a:pt x="1365697" y="672865"/>
                  <a:pt x="1369923" y="681317"/>
                </a:cubicBezTo>
                <a:cubicBezTo>
                  <a:pt x="1374741" y="690954"/>
                  <a:pt x="1383477" y="698365"/>
                  <a:pt x="1387853" y="708211"/>
                </a:cubicBezTo>
                <a:cubicBezTo>
                  <a:pt x="1420817" y="782380"/>
                  <a:pt x="1386889" y="743108"/>
                  <a:pt x="1423712" y="779929"/>
                </a:cubicBezTo>
                <a:cubicBezTo>
                  <a:pt x="1426700" y="791882"/>
                  <a:pt x="1430003" y="803761"/>
                  <a:pt x="1432676" y="815788"/>
                </a:cubicBezTo>
                <a:cubicBezTo>
                  <a:pt x="1435981" y="830662"/>
                  <a:pt x="1437632" y="845911"/>
                  <a:pt x="1441641" y="860611"/>
                </a:cubicBezTo>
                <a:cubicBezTo>
                  <a:pt x="1446614" y="878845"/>
                  <a:pt x="1454986" y="896065"/>
                  <a:pt x="1459570" y="914400"/>
                </a:cubicBezTo>
                <a:cubicBezTo>
                  <a:pt x="1473118" y="968589"/>
                  <a:pt x="1464641" y="938576"/>
                  <a:pt x="1486464" y="1004047"/>
                </a:cubicBezTo>
                <a:lnTo>
                  <a:pt x="1495429" y="1030941"/>
                </a:lnTo>
                <a:cubicBezTo>
                  <a:pt x="1498417" y="1039906"/>
                  <a:pt x="1502102" y="1048668"/>
                  <a:pt x="1504394" y="1057835"/>
                </a:cubicBezTo>
                <a:cubicBezTo>
                  <a:pt x="1510370" y="1081741"/>
                  <a:pt x="1514531" y="1106175"/>
                  <a:pt x="1522323" y="1129552"/>
                </a:cubicBezTo>
                <a:cubicBezTo>
                  <a:pt x="1525311" y="1138517"/>
                  <a:pt x="1529238" y="1147222"/>
                  <a:pt x="1531288" y="1156447"/>
                </a:cubicBezTo>
                <a:cubicBezTo>
                  <a:pt x="1535231" y="1174191"/>
                  <a:pt x="1536310" y="1192491"/>
                  <a:pt x="1540253" y="1210235"/>
                </a:cubicBezTo>
                <a:cubicBezTo>
                  <a:pt x="1542303" y="1219460"/>
                  <a:pt x="1547167" y="1227904"/>
                  <a:pt x="1549217" y="1237129"/>
                </a:cubicBezTo>
                <a:cubicBezTo>
                  <a:pt x="1553160" y="1254873"/>
                  <a:pt x="1555194" y="1272988"/>
                  <a:pt x="1558182" y="1290917"/>
                </a:cubicBezTo>
                <a:cubicBezTo>
                  <a:pt x="1558331" y="1292636"/>
                  <a:pt x="1566802" y="1477968"/>
                  <a:pt x="1585076" y="1541929"/>
                </a:cubicBezTo>
                <a:cubicBezTo>
                  <a:pt x="1586912" y="1548354"/>
                  <a:pt x="1591053" y="1553882"/>
                  <a:pt x="1594041" y="1559858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699247" y="1550894"/>
            <a:ext cx="1326777" cy="1667435"/>
          </a:xfrm>
          <a:custGeom>
            <a:avLst/>
            <a:gdLst>
              <a:gd name="connsiteX0" fmla="*/ 1326777 w 1326777"/>
              <a:gd name="connsiteY0" fmla="*/ 0 h 1667435"/>
              <a:gd name="connsiteX1" fmla="*/ 1308847 w 1326777"/>
              <a:gd name="connsiteY1" fmla="*/ 62753 h 1667435"/>
              <a:gd name="connsiteX2" fmla="*/ 1299882 w 1326777"/>
              <a:gd name="connsiteY2" fmla="*/ 89647 h 1667435"/>
              <a:gd name="connsiteX3" fmla="*/ 1264024 w 1326777"/>
              <a:gd name="connsiteY3" fmla="*/ 143435 h 1667435"/>
              <a:gd name="connsiteX4" fmla="*/ 1219200 w 1326777"/>
              <a:gd name="connsiteY4" fmla="*/ 179294 h 1667435"/>
              <a:gd name="connsiteX5" fmla="*/ 1201271 w 1326777"/>
              <a:gd name="connsiteY5" fmla="*/ 197224 h 1667435"/>
              <a:gd name="connsiteX6" fmla="*/ 1165412 w 1326777"/>
              <a:gd name="connsiteY6" fmla="*/ 242047 h 1667435"/>
              <a:gd name="connsiteX7" fmla="*/ 1147482 w 1326777"/>
              <a:gd name="connsiteY7" fmla="*/ 277906 h 1667435"/>
              <a:gd name="connsiteX8" fmla="*/ 1102659 w 1326777"/>
              <a:gd name="connsiteY8" fmla="*/ 322730 h 1667435"/>
              <a:gd name="connsiteX9" fmla="*/ 1084729 w 1326777"/>
              <a:gd name="connsiteY9" fmla="*/ 340659 h 1667435"/>
              <a:gd name="connsiteX10" fmla="*/ 1075765 w 1326777"/>
              <a:gd name="connsiteY10" fmla="*/ 367553 h 1667435"/>
              <a:gd name="connsiteX11" fmla="*/ 1039906 w 1326777"/>
              <a:gd name="connsiteY11" fmla="*/ 403412 h 1667435"/>
              <a:gd name="connsiteX12" fmla="*/ 1013012 w 1326777"/>
              <a:gd name="connsiteY12" fmla="*/ 430306 h 1667435"/>
              <a:gd name="connsiteX13" fmla="*/ 995082 w 1326777"/>
              <a:gd name="connsiteY13" fmla="*/ 457200 h 1667435"/>
              <a:gd name="connsiteX14" fmla="*/ 950259 w 1326777"/>
              <a:gd name="connsiteY14" fmla="*/ 502024 h 1667435"/>
              <a:gd name="connsiteX15" fmla="*/ 887506 w 1326777"/>
              <a:gd name="connsiteY15" fmla="*/ 564777 h 1667435"/>
              <a:gd name="connsiteX16" fmla="*/ 842682 w 1326777"/>
              <a:gd name="connsiteY16" fmla="*/ 609600 h 1667435"/>
              <a:gd name="connsiteX17" fmla="*/ 824753 w 1326777"/>
              <a:gd name="connsiteY17" fmla="*/ 627530 h 1667435"/>
              <a:gd name="connsiteX18" fmla="*/ 762000 w 1326777"/>
              <a:gd name="connsiteY18" fmla="*/ 699247 h 1667435"/>
              <a:gd name="connsiteX19" fmla="*/ 744071 w 1326777"/>
              <a:gd name="connsiteY19" fmla="*/ 717177 h 1667435"/>
              <a:gd name="connsiteX20" fmla="*/ 726141 w 1326777"/>
              <a:gd name="connsiteY20" fmla="*/ 735106 h 1667435"/>
              <a:gd name="connsiteX21" fmla="*/ 681318 w 1326777"/>
              <a:gd name="connsiteY21" fmla="*/ 779930 h 1667435"/>
              <a:gd name="connsiteX22" fmla="*/ 636494 w 1326777"/>
              <a:gd name="connsiteY22" fmla="*/ 833718 h 1667435"/>
              <a:gd name="connsiteX23" fmla="*/ 618565 w 1326777"/>
              <a:gd name="connsiteY23" fmla="*/ 860612 h 1667435"/>
              <a:gd name="connsiteX24" fmla="*/ 582706 w 1326777"/>
              <a:gd name="connsiteY24" fmla="*/ 896471 h 1667435"/>
              <a:gd name="connsiteX25" fmla="*/ 564777 w 1326777"/>
              <a:gd name="connsiteY25" fmla="*/ 923365 h 1667435"/>
              <a:gd name="connsiteX26" fmla="*/ 528918 w 1326777"/>
              <a:gd name="connsiteY26" fmla="*/ 959224 h 1667435"/>
              <a:gd name="connsiteX27" fmla="*/ 510988 w 1326777"/>
              <a:gd name="connsiteY27" fmla="*/ 977153 h 1667435"/>
              <a:gd name="connsiteX28" fmla="*/ 475129 w 1326777"/>
              <a:gd name="connsiteY28" fmla="*/ 1021977 h 1667435"/>
              <a:gd name="connsiteX29" fmla="*/ 457200 w 1326777"/>
              <a:gd name="connsiteY29" fmla="*/ 1048871 h 1667435"/>
              <a:gd name="connsiteX30" fmla="*/ 430306 w 1326777"/>
              <a:gd name="connsiteY30" fmla="*/ 1075765 h 1667435"/>
              <a:gd name="connsiteX31" fmla="*/ 394447 w 1326777"/>
              <a:gd name="connsiteY31" fmla="*/ 1120588 h 1667435"/>
              <a:gd name="connsiteX32" fmla="*/ 358588 w 1326777"/>
              <a:gd name="connsiteY32" fmla="*/ 1165412 h 1667435"/>
              <a:gd name="connsiteX33" fmla="*/ 340659 w 1326777"/>
              <a:gd name="connsiteY33" fmla="*/ 1192306 h 1667435"/>
              <a:gd name="connsiteX34" fmla="*/ 304800 w 1326777"/>
              <a:gd name="connsiteY34" fmla="*/ 1228165 h 1667435"/>
              <a:gd name="connsiteX35" fmla="*/ 268941 w 1326777"/>
              <a:gd name="connsiteY35" fmla="*/ 1272988 h 1667435"/>
              <a:gd name="connsiteX36" fmla="*/ 251012 w 1326777"/>
              <a:gd name="connsiteY36" fmla="*/ 1299882 h 1667435"/>
              <a:gd name="connsiteX37" fmla="*/ 233082 w 1326777"/>
              <a:gd name="connsiteY37" fmla="*/ 1317812 h 1667435"/>
              <a:gd name="connsiteX38" fmla="*/ 197224 w 1326777"/>
              <a:gd name="connsiteY38" fmla="*/ 1371600 h 1667435"/>
              <a:gd name="connsiteX39" fmla="*/ 179294 w 1326777"/>
              <a:gd name="connsiteY39" fmla="*/ 1389530 h 1667435"/>
              <a:gd name="connsiteX40" fmla="*/ 143435 w 1326777"/>
              <a:gd name="connsiteY40" fmla="*/ 1443318 h 1667435"/>
              <a:gd name="connsiteX41" fmla="*/ 125506 w 1326777"/>
              <a:gd name="connsiteY41" fmla="*/ 1470212 h 1667435"/>
              <a:gd name="connsiteX42" fmla="*/ 98612 w 1326777"/>
              <a:gd name="connsiteY42" fmla="*/ 1497106 h 1667435"/>
              <a:gd name="connsiteX43" fmla="*/ 80682 w 1326777"/>
              <a:gd name="connsiteY43" fmla="*/ 1550894 h 1667435"/>
              <a:gd name="connsiteX44" fmla="*/ 44824 w 1326777"/>
              <a:gd name="connsiteY44" fmla="*/ 1595718 h 1667435"/>
              <a:gd name="connsiteX45" fmla="*/ 26894 w 1326777"/>
              <a:gd name="connsiteY45" fmla="*/ 1613647 h 1667435"/>
              <a:gd name="connsiteX46" fmla="*/ 17929 w 1326777"/>
              <a:gd name="connsiteY46" fmla="*/ 1640541 h 1667435"/>
              <a:gd name="connsiteX47" fmla="*/ 0 w 1326777"/>
              <a:gd name="connsiteY47" fmla="*/ 1667435 h 16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26777" h="1667435">
                <a:moveTo>
                  <a:pt x="1326777" y="0"/>
                </a:moveTo>
                <a:cubicBezTo>
                  <a:pt x="1320800" y="20918"/>
                  <a:pt x="1315098" y="41916"/>
                  <a:pt x="1308847" y="62753"/>
                </a:cubicBezTo>
                <a:cubicBezTo>
                  <a:pt x="1306132" y="71804"/>
                  <a:pt x="1304471" y="81387"/>
                  <a:pt x="1299882" y="89647"/>
                </a:cubicBezTo>
                <a:cubicBezTo>
                  <a:pt x="1289417" y="108484"/>
                  <a:pt x="1279261" y="128198"/>
                  <a:pt x="1264024" y="143435"/>
                </a:cubicBezTo>
                <a:cubicBezTo>
                  <a:pt x="1220727" y="186732"/>
                  <a:pt x="1275750" y="134053"/>
                  <a:pt x="1219200" y="179294"/>
                </a:cubicBezTo>
                <a:cubicBezTo>
                  <a:pt x="1212600" y="184574"/>
                  <a:pt x="1207247" y="191247"/>
                  <a:pt x="1201271" y="197224"/>
                </a:cubicBezTo>
                <a:cubicBezTo>
                  <a:pt x="1179866" y="261436"/>
                  <a:pt x="1210467" y="187981"/>
                  <a:pt x="1165412" y="242047"/>
                </a:cubicBezTo>
                <a:cubicBezTo>
                  <a:pt x="1156857" y="252313"/>
                  <a:pt x="1155687" y="267357"/>
                  <a:pt x="1147482" y="277906"/>
                </a:cubicBezTo>
                <a:cubicBezTo>
                  <a:pt x="1134509" y="294585"/>
                  <a:pt x="1117600" y="307789"/>
                  <a:pt x="1102659" y="322730"/>
                </a:cubicBezTo>
                <a:lnTo>
                  <a:pt x="1084729" y="340659"/>
                </a:lnTo>
                <a:cubicBezTo>
                  <a:pt x="1081741" y="349624"/>
                  <a:pt x="1081257" y="359864"/>
                  <a:pt x="1075765" y="367553"/>
                </a:cubicBezTo>
                <a:cubicBezTo>
                  <a:pt x="1065940" y="381308"/>
                  <a:pt x="1051859" y="391459"/>
                  <a:pt x="1039906" y="403412"/>
                </a:cubicBezTo>
                <a:cubicBezTo>
                  <a:pt x="1030941" y="412377"/>
                  <a:pt x="1020045" y="419757"/>
                  <a:pt x="1013012" y="430306"/>
                </a:cubicBezTo>
                <a:cubicBezTo>
                  <a:pt x="1007035" y="439271"/>
                  <a:pt x="1002177" y="449091"/>
                  <a:pt x="995082" y="457200"/>
                </a:cubicBezTo>
                <a:cubicBezTo>
                  <a:pt x="981168" y="473102"/>
                  <a:pt x="965200" y="487083"/>
                  <a:pt x="950259" y="502024"/>
                </a:cubicBezTo>
                <a:lnTo>
                  <a:pt x="887506" y="564777"/>
                </a:lnTo>
                <a:lnTo>
                  <a:pt x="842682" y="609600"/>
                </a:lnTo>
                <a:cubicBezTo>
                  <a:pt x="836705" y="615577"/>
                  <a:pt x="829441" y="620497"/>
                  <a:pt x="824753" y="627530"/>
                </a:cubicBezTo>
                <a:cubicBezTo>
                  <a:pt x="795102" y="672007"/>
                  <a:pt x="814445" y="646802"/>
                  <a:pt x="762000" y="699247"/>
                </a:cubicBezTo>
                <a:lnTo>
                  <a:pt x="744071" y="717177"/>
                </a:lnTo>
                <a:cubicBezTo>
                  <a:pt x="738094" y="723154"/>
                  <a:pt x="730829" y="728073"/>
                  <a:pt x="726141" y="735106"/>
                </a:cubicBezTo>
                <a:cubicBezTo>
                  <a:pt x="702236" y="770965"/>
                  <a:pt x="717177" y="756023"/>
                  <a:pt x="681318" y="779930"/>
                </a:cubicBezTo>
                <a:cubicBezTo>
                  <a:pt x="636797" y="846710"/>
                  <a:pt x="694021" y="764685"/>
                  <a:pt x="636494" y="833718"/>
                </a:cubicBezTo>
                <a:cubicBezTo>
                  <a:pt x="629597" y="841995"/>
                  <a:pt x="625577" y="852432"/>
                  <a:pt x="618565" y="860612"/>
                </a:cubicBezTo>
                <a:cubicBezTo>
                  <a:pt x="607564" y="873447"/>
                  <a:pt x="592083" y="882406"/>
                  <a:pt x="582706" y="896471"/>
                </a:cubicBezTo>
                <a:cubicBezTo>
                  <a:pt x="576730" y="905436"/>
                  <a:pt x="571789" y="915185"/>
                  <a:pt x="564777" y="923365"/>
                </a:cubicBezTo>
                <a:cubicBezTo>
                  <a:pt x="553776" y="936200"/>
                  <a:pt x="540871" y="947271"/>
                  <a:pt x="528918" y="959224"/>
                </a:cubicBezTo>
                <a:cubicBezTo>
                  <a:pt x="522941" y="965200"/>
                  <a:pt x="515676" y="970120"/>
                  <a:pt x="510988" y="977153"/>
                </a:cubicBezTo>
                <a:cubicBezTo>
                  <a:pt x="455806" y="1059928"/>
                  <a:pt x="526224" y="958107"/>
                  <a:pt x="475129" y="1021977"/>
                </a:cubicBezTo>
                <a:cubicBezTo>
                  <a:pt x="468398" y="1030390"/>
                  <a:pt x="464097" y="1040594"/>
                  <a:pt x="457200" y="1048871"/>
                </a:cubicBezTo>
                <a:cubicBezTo>
                  <a:pt x="449084" y="1058611"/>
                  <a:pt x="438422" y="1066025"/>
                  <a:pt x="430306" y="1075765"/>
                </a:cubicBezTo>
                <a:cubicBezTo>
                  <a:pt x="373772" y="1143607"/>
                  <a:pt x="446603" y="1068435"/>
                  <a:pt x="394447" y="1120588"/>
                </a:cubicBezTo>
                <a:cubicBezTo>
                  <a:pt x="376994" y="1172945"/>
                  <a:pt x="399138" y="1124862"/>
                  <a:pt x="358588" y="1165412"/>
                </a:cubicBezTo>
                <a:cubicBezTo>
                  <a:pt x="350970" y="1173031"/>
                  <a:pt x="347671" y="1184126"/>
                  <a:pt x="340659" y="1192306"/>
                </a:cubicBezTo>
                <a:cubicBezTo>
                  <a:pt x="329658" y="1205141"/>
                  <a:pt x="304800" y="1228165"/>
                  <a:pt x="304800" y="1228165"/>
                </a:cubicBezTo>
                <a:cubicBezTo>
                  <a:pt x="287347" y="1280523"/>
                  <a:pt x="309491" y="1232438"/>
                  <a:pt x="268941" y="1272988"/>
                </a:cubicBezTo>
                <a:cubicBezTo>
                  <a:pt x="261323" y="1280606"/>
                  <a:pt x="257743" y="1291469"/>
                  <a:pt x="251012" y="1299882"/>
                </a:cubicBezTo>
                <a:cubicBezTo>
                  <a:pt x="245732" y="1306482"/>
                  <a:pt x="238153" y="1311050"/>
                  <a:pt x="233082" y="1317812"/>
                </a:cubicBezTo>
                <a:cubicBezTo>
                  <a:pt x="220153" y="1335051"/>
                  <a:pt x="212461" y="1356363"/>
                  <a:pt x="197224" y="1371600"/>
                </a:cubicBezTo>
                <a:cubicBezTo>
                  <a:pt x="191247" y="1377577"/>
                  <a:pt x="184365" y="1382768"/>
                  <a:pt x="179294" y="1389530"/>
                </a:cubicBezTo>
                <a:cubicBezTo>
                  <a:pt x="166365" y="1406769"/>
                  <a:pt x="155388" y="1425389"/>
                  <a:pt x="143435" y="1443318"/>
                </a:cubicBezTo>
                <a:cubicBezTo>
                  <a:pt x="137459" y="1452283"/>
                  <a:pt x="133124" y="1462594"/>
                  <a:pt x="125506" y="1470212"/>
                </a:cubicBezTo>
                <a:lnTo>
                  <a:pt x="98612" y="1497106"/>
                </a:lnTo>
                <a:cubicBezTo>
                  <a:pt x="92635" y="1515035"/>
                  <a:pt x="94045" y="1537530"/>
                  <a:pt x="80682" y="1550894"/>
                </a:cubicBezTo>
                <a:cubicBezTo>
                  <a:pt x="37383" y="1594195"/>
                  <a:pt x="90070" y="1539162"/>
                  <a:pt x="44824" y="1595718"/>
                </a:cubicBezTo>
                <a:cubicBezTo>
                  <a:pt x="39544" y="1602318"/>
                  <a:pt x="32871" y="1607671"/>
                  <a:pt x="26894" y="1613647"/>
                </a:cubicBezTo>
                <a:cubicBezTo>
                  <a:pt x="23906" y="1622612"/>
                  <a:pt x="22155" y="1632089"/>
                  <a:pt x="17929" y="1640541"/>
                </a:cubicBezTo>
                <a:cubicBezTo>
                  <a:pt x="13111" y="1650178"/>
                  <a:pt x="0" y="1667435"/>
                  <a:pt x="0" y="1667435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1396105" y="1559498"/>
            <a:ext cx="2539401" cy="1587114"/>
          </a:xfrm>
          <a:custGeom>
            <a:avLst/>
            <a:gdLst>
              <a:gd name="connsiteX0" fmla="*/ 1347095 w 2539401"/>
              <a:gd name="connsiteY0" fmla="*/ 9326 h 1587114"/>
              <a:gd name="connsiteX1" fmla="*/ 1373989 w 2539401"/>
              <a:gd name="connsiteY1" fmla="*/ 18290 h 1587114"/>
              <a:gd name="connsiteX2" fmla="*/ 1382954 w 2539401"/>
              <a:gd name="connsiteY2" fmla="*/ 63114 h 1587114"/>
              <a:gd name="connsiteX3" fmla="*/ 1391919 w 2539401"/>
              <a:gd name="connsiteY3" fmla="*/ 90008 h 1587114"/>
              <a:gd name="connsiteX4" fmla="*/ 1409848 w 2539401"/>
              <a:gd name="connsiteY4" fmla="*/ 439631 h 1587114"/>
              <a:gd name="connsiteX5" fmla="*/ 1427777 w 2539401"/>
              <a:gd name="connsiteY5" fmla="*/ 565137 h 1587114"/>
              <a:gd name="connsiteX6" fmla="*/ 1463636 w 2539401"/>
              <a:gd name="connsiteY6" fmla="*/ 618926 h 1587114"/>
              <a:gd name="connsiteX7" fmla="*/ 1508460 w 2539401"/>
              <a:gd name="connsiteY7" fmla="*/ 681678 h 1587114"/>
              <a:gd name="connsiteX8" fmla="*/ 1544319 w 2539401"/>
              <a:gd name="connsiteY8" fmla="*/ 717537 h 1587114"/>
              <a:gd name="connsiteX9" fmla="*/ 1580177 w 2539401"/>
              <a:gd name="connsiteY9" fmla="*/ 735467 h 1587114"/>
              <a:gd name="connsiteX10" fmla="*/ 1607071 w 2539401"/>
              <a:gd name="connsiteY10" fmla="*/ 753396 h 1587114"/>
              <a:gd name="connsiteX11" fmla="*/ 1669824 w 2539401"/>
              <a:gd name="connsiteY11" fmla="*/ 771326 h 1587114"/>
              <a:gd name="connsiteX12" fmla="*/ 1723613 w 2539401"/>
              <a:gd name="connsiteY12" fmla="*/ 789255 h 1587114"/>
              <a:gd name="connsiteX13" fmla="*/ 1929801 w 2539401"/>
              <a:gd name="connsiteY13" fmla="*/ 780290 h 1587114"/>
              <a:gd name="connsiteX14" fmla="*/ 2010483 w 2539401"/>
              <a:gd name="connsiteY14" fmla="*/ 762361 h 1587114"/>
              <a:gd name="connsiteX15" fmla="*/ 2055307 w 2539401"/>
              <a:gd name="connsiteY15" fmla="*/ 753396 h 1587114"/>
              <a:gd name="connsiteX16" fmla="*/ 2082201 w 2539401"/>
              <a:gd name="connsiteY16" fmla="*/ 735467 h 1587114"/>
              <a:gd name="connsiteX17" fmla="*/ 2135989 w 2539401"/>
              <a:gd name="connsiteY17" fmla="*/ 708573 h 1587114"/>
              <a:gd name="connsiteX18" fmla="*/ 2153919 w 2539401"/>
              <a:gd name="connsiteY18" fmla="*/ 690643 h 1587114"/>
              <a:gd name="connsiteX19" fmla="*/ 2171848 w 2539401"/>
              <a:gd name="connsiteY19" fmla="*/ 663749 h 1587114"/>
              <a:gd name="connsiteX20" fmla="*/ 2198742 w 2539401"/>
              <a:gd name="connsiteY20" fmla="*/ 654784 h 1587114"/>
              <a:gd name="connsiteX21" fmla="*/ 2225636 w 2539401"/>
              <a:gd name="connsiteY21" fmla="*/ 627890 h 1587114"/>
              <a:gd name="connsiteX22" fmla="*/ 2261495 w 2539401"/>
              <a:gd name="connsiteY22" fmla="*/ 574102 h 1587114"/>
              <a:gd name="connsiteX23" fmla="*/ 2279424 w 2539401"/>
              <a:gd name="connsiteY23" fmla="*/ 547208 h 1587114"/>
              <a:gd name="connsiteX24" fmla="*/ 2297354 w 2539401"/>
              <a:gd name="connsiteY24" fmla="*/ 529278 h 1587114"/>
              <a:gd name="connsiteX25" fmla="*/ 2315283 w 2539401"/>
              <a:gd name="connsiteY25" fmla="*/ 475490 h 1587114"/>
              <a:gd name="connsiteX26" fmla="*/ 2324248 w 2539401"/>
              <a:gd name="connsiteY26" fmla="*/ 448596 h 1587114"/>
              <a:gd name="connsiteX27" fmla="*/ 2342177 w 2539401"/>
              <a:gd name="connsiteY27" fmla="*/ 421702 h 1587114"/>
              <a:gd name="connsiteX28" fmla="*/ 2315283 w 2539401"/>
              <a:gd name="connsiteY28" fmla="*/ 358949 h 1587114"/>
              <a:gd name="connsiteX29" fmla="*/ 2288389 w 2539401"/>
              <a:gd name="connsiteY29" fmla="*/ 349984 h 1587114"/>
              <a:gd name="connsiteX30" fmla="*/ 2234601 w 2539401"/>
              <a:gd name="connsiteY30" fmla="*/ 314126 h 1587114"/>
              <a:gd name="connsiteX31" fmla="*/ 2207707 w 2539401"/>
              <a:gd name="connsiteY31" fmla="*/ 305161 h 1587114"/>
              <a:gd name="connsiteX32" fmla="*/ 2180813 w 2539401"/>
              <a:gd name="connsiteY32" fmla="*/ 287231 h 1587114"/>
              <a:gd name="connsiteX33" fmla="*/ 2144954 w 2539401"/>
              <a:gd name="connsiteY33" fmla="*/ 269302 h 1587114"/>
              <a:gd name="connsiteX34" fmla="*/ 1893942 w 2539401"/>
              <a:gd name="connsiteY34" fmla="*/ 296196 h 1587114"/>
              <a:gd name="connsiteX35" fmla="*/ 1876013 w 2539401"/>
              <a:gd name="connsiteY35" fmla="*/ 323090 h 1587114"/>
              <a:gd name="connsiteX36" fmla="*/ 1849119 w 2539401"/>
              <a:gd name="connsiteY36" fmla="*/ 412737 h 1587114"/>
              <a:gd name="connsiteX37" fmla="*/ 1840154 w 2539401"/>
              <a:gd name="connsiteY37" fmla="*/ 439631 h 1587114"/>
              <a:gd name="connsiteX38" fmla="*/ 1849119 w 2539401"/>
              <a:gd name="connsiteY38" fmla="*/ 511349 h 1587114"/>
              <a:gd name="connsiteX39" fmla="*/ 1884977 w 2539401"/>
              <a:gd name="connsiteY39" fmla="*/ 574102 h 1587114"/>
              <a:gd name="connsiteX40" fmla="*/ 1893942 w 2539401"/>
              <a:gd name="connsiteY40" fmla="*/ 600996 h 1587114"/>
              <a:gd name="connsiteX41" fmla="*/ 1920836 w 2539401"/>
              <a:gd name="connsiteY41" fmla="*/ 618926 h 1587114"/>
              <a:gd name="connsiteX42" fmla="*/ 1947730 w 2539401"/>
              <a:gd name="connsiteY42" fmla="*/ 645820 h 1587114"/>
              <a:gd name="connsiteX43" fmla="*/ 1974624 w 2539401"/>
              <a:gd name="connsiteY43" fmla="*/ 663749 h 1587114"/>
              <a:gd name="connsiteX44" fmla="*/ 1992554 w 2539401"/>
              <a:gd name="connsiteY44" fmla="*/ 681678 h 1587114"/>
              <a:gd name="connsiteX45" fmla="*/ 2046342 w 2539401"/>
              <a:gd name="connsiteY45" fmla="*/ 717537 h 1587114"/>
              <a:gd name="connsiteX46" fmla="*/ 2064271 w 2539401"/>
              <a:gd name="connsiteY46" fmla="*/ 735467 h 1587114"/>
              <a:gd name="connsiteX47" fmla="*/ 2153919 w 2539401"/>
              <a:gd name="connsiteY47" fmla="*/ 789255 h 1587114"/>
              <a:gd name="connsiteX48" fmla="*/ 2180813 w 2539401"/>
              <a:gd name="connsiteY48" fmla="*/ 798220 h 1587114"/>
              <a:gd name="connsiteX49" fmla="*/ 2467683 w 2539401"/>
              <a:gd name="connsiteY49" fmla="*/ 807184 h 1587114"/>
              <a:gd name="connsiteX50" fmla="*/ 2494577 w 2539401"/>
              <a:gd name="connsiteY50" fmla="*/ 825114 h 1587114"/>
              <a:gd name="connsiteX51" fmla="*/ 2521471 w 2539401"/>
              <a:gd name="connsiteY51" fmla="*/ 878902 h 1587114"/>
              <a:gd name="connsiteX52" fmla="*/ 2539401 w 2539401"/>
              <a:gd name="connsiteY52" fmla="*/ 914761 h 1587114"/>
              <a:gd name="connsiteX53" fmla="*/ 2512507 w 2539401"/>
              <a:gd name="connsiteY53" fmla="*/ 977514 h 1587114"/>
              <a:gd name="connsiteX54" fmla="*/ 2458719 w 2539401"/>
              <a:gd name="connsiteY54" fmla="*/ 995443 h 1587114"/>
              <a:gd name="connsiteX55" fmla="*/ 2252530 w 2539401"/>
              <a:gd name="connsiteY55" fmla="*/ 977514 h 1587114"/>
              <a:gd name="connsiteX56" fmla="*/ 2189777 w 2539401"/>
              <a:gd name="connsiteY56" fmla="*/ 959584 h 1587114"/>
              <a:gd name="connsiteX57" fmla="*/ 2144954 w 2539401"/>
              <a:gd name="connsiteY57" fmla="*/ 950620 h 1587114"/>
              <a:gd name="connsiteX58" fmla="*/ 2037377 w 2539401"/>
              <a:gd name="connsiteY58" fmla="*/ 932690 h 1587114"/>
              <a:gd name="connsiteX59" fmla="*/ 1616036 w 2539401"/>
              <a:gd name="connsiteY59" fmla="*/ 914761 h 1587114"/>
              <a:gd name="connsiteX60" fmla="*/ 1535354 w 2539401"/>
              <a:gd name="connsiteY60" fmla="*/ 905796 h 1587114"/>
              <a:gd name="connsiteX61" fmla="*/ 1508460 w 2539401"/>
              <a:gd name="connsiteY61" fmla="*/ 896831 h 1587114"/>
              <a:gd name="connsiteX62" fmla="*/ 1400883 w 2539401"/>
              <a:gd name="connsiteY62" fmla="*/ 878902 h 1587114"/>
              <a:gd name="connsiteX63" fmla="*/ 1320201 w 2539401"/>
              <a:gd name="connsiteY63" fmla="*/ 860973 h 1587114"/>
              <a:gd name="connsiteX64" fmla="*/ 1284342 w 2539401"/>
              <a:gd name="connsiteY64" fmla="*/ 852008 h 1587114"/>
              <a:gd name="connsiteX65" fmla="*/ 1257448 w 2539401"/>
              <a:gd name="connsiteY65" fmla="*/ 843043 h 1587114"/>
              <a:gd name="connsiteX66" fmla="*/ 1203660 w 2539401"/>
              <a:gd name="connsiteY66" fmla="*/ 834078 h 1587114"/>
              <a:gd name="connsiteX67" fmla="*/ 1158836 w 2539401"/>
              <a:gd name="connsiteY67" fmla="*/ 825114 h 1587114"/>
              <a:gd name="connsiteX68" fmla="*/ 1051260 w 2539401"/>
              <a:gd name="connsiteY68" fmla="*/ 816149 h 1587114"/>
              <a:gd name="connsiteX69" fmla="*/ 845071 w 2539401"/>
              <a:gd name="connsiteY69" fmla="*/ 825114 h 1587114"/>
              <a:gd name="connsiteX70" fmla="*/ 818177 w 2539401"/>
              <a:gd name="connsiteY70" fmla="*/ 834078 h 1587114"/>
              <a:gd name="connsiteX71" fmla="*/ 746460 w 2539401"/>
              <a:gd name="connsiteY71" fmla="*/ 852008 h 1587114"/>
              <a:gd name="connsiteX72" fmla="*/ 692671 w 2539401"/>
              <a:gd name="connsiteY72" fmla="*/ 869937 h 1587114"/>
              <a:gd name="connsiteX73" fmla="*/ 611989 w 2539401"/>
              <a:gd name="connsiteY73" fmla="*/ 905796 h 1587114"/>
              <a:gd name="connsiteX74" fmla="*/ 540271 w 2539401"/>
              <a:gd name="connsiteY74" fmla="*/ 923726 h 1587114"/>
              <a:gd name="connsiteX75" fmla="*/ 513377 w 2539401"/>
              <a:gd name="connsiteY75" fmla="*/ 941655 h 1587114"/>
              <a:gd name="connsiteX76" fmla="*/ 459589 w 2539401"/>
              <a:gd name="connsiteY76" fmla="*/ 959584 h 1587114"/>
              <a:gd name="connsiteX77" fmla="*/ 414766 w 2539401"/>
              <a:gd name="connsiteY77" fmla="*/ 995443 h 1587114"/>
              <a:gd name="connsiteX78" fmla="*/ 387871 w 2539401"/>
              <a:gd name="connsiteY78" fmla="*/ 1004408 h 1587114"/>
              <a:gd name="connsiteX79" fmla="*/ 334083 w 2539401"/>
              <a:gd name="connsiteY79" fmla="*/ 1031302 h 1587114"/>
              <a:gd name="connsiteX80" fmla="*/ 289260 w 2539401"/>
              <a:gd name="connsiteY80" fmla="*/ 1067161 h 1587114"/>
              <a:gd name="connsiteX81" fmla="*/ 253401 w 2539401"/>
              <a:gd name="connsiteY81" fmla="*/ 1103020 h 1587114"/>
              <a:gd name="connsiteX82" fmla="*/ 226507 w 2539401"/>
              <a:gd name="connsiteY82" fmla="*/ 1120949 h 1587114"/>
              <a:gd name="connsiteX83" fmla="*/ 208577 w 2539401"/>
              <a:gd name="connsiteY83" fmla="*/ 1138878 h 1587114"/>
              <a:gd name="connsiteX84" fmla="*/ 181683 w 2539401"/>
              <a:gd name="connsiteY84" fmla="*/ 1147843 h 1587114"/>
              <a:gd name="connsiteX85" fmla="*/ 163754 w 2539401"/>
              <a:gd name="connsiteY85" fmla="*/ 1174737 h 1587114"/>
              <a:gd name="connsiteX86" fmla="*/ 118930 w 2539401"/>
              <a:gd name="connsiteY86" fmla="*/ 1219561 h 1587114"/>
              <a:gd name="connsiteX87" fmla="*/ 101001 w 2539401"/>
              <a:gd name="connsiteY87" fmla="*/ 1246455 h 1587114"/>
              <a:gd name="connsiteX88" fmla="*/ 74107 w 2539401"/>
              <a:gd name="connsiteY88" fmla="*/ 1264384 h 1587114"/>
              <a:gd name="connsiteX89" fmla="*/ 29283 w 2539401"/>
              <a:gd name="connsiteY89" fmla="*/ 1309208 h 1587114"/>
              <a:gd name="connsiteX90" fmla="*/ 2389 w 2539401"/>
              <a:gd name="connsiteY90" fmla="*/ 1407820 h 1587114"/>
              <a:gd name="connsiteX91" fmla="*/ 2389 w 2539401"/>
              <a:gd name="connsiteY91" fmla="*/ 1587114 h 158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539401" h="1587114">
                <a:moveTo>
                  <a:pt x="1347095" y="9326"/>
                </a:moveTo>
                <a:cubicBezTo>
                  <a:pt x="1356060" y="12314"/>
                  <a:pt x="1368747" y="10428"/>
                  <a:pt x="1373989" y="18290"/>
                </a:cubicBezTo>
                <a:cubicBezTo>
                  <a:pt x="1382441" y="30968"/>
                  <a:pt x="1379258" y="48332"/>
                  <a:pt x="1382954" y="63114"/>
                </a:cubicBezTo>
                <a:cubicBezTo>
                  <a:pt x="1385246" y="72281"/>
                  <a:pt x="1388931" y="81043"/>
                  <a:pt x="1391919" y="90008"/>
                </a:cubicBezTo>
                <a:cubicBezTo>
                  <a:pt x="1413590" y="350076"/>
                  <a:pt x="1386083" y="0"/>
                  <a:pt x="1409848" y="439631"/>
                </a:cubicBezTo>
                <a:cubicBezTo>
                  <a:pt x="1409988" y="442221"/>
                  <a:pt x="1415653" y="540889"/>
                  <a:pt x="1427777" y="565137"/>
                </a:cubicBezTo>
                <a:cubicBezTo>
                  <a:pt x="1437414" y="584411"/>
                  <a:pt x="1451683" y="600996"/>
                  <a:pt x="1463636" y="618926"/>
                </a:cubicBezTo>
                <a:cubicBezTo>
                  <a:pt x="1477022" y="639004"/>
                  <a:pt x="1492896" y="663891"/>
                  <a:pt x="1508460" y="681678"/>
                </a:cubicBezTo>
                <a:cubicBezTo>
                  <a:pt x="1519591" y="694400"/>
                  <a:pt x="1529200" y="709977"/>
                  <a:pt x="1544319" y="717537"/>
                </a:cubicBezTo>
                <a:cubicBezTo>
                  <a:pt x="1556272" y="723514"/>
                  <a:pt x="1568574" y="728837"/>
                  <a:pt x="1580177" y="735467"/>
                </a:cubicBezTo>
                <a:cubicBezTo>
                  <a:pt x="1589532" y="740813"/>
                  <a:pt x="1597434" y="748578"/>
                  <a:pt x="1607071" y="753396"/>
                </a:cubicBezTo>
                <a:cubicBezTo>
                  <a:pt x="1622134" y="760927"/>
                  <a:pt x="1655464" y="767018"/>
                  <a:pt x="1669824" y="771326"/>
                </a:cubicBezTo>
                <a:cubicBezTo>
                  <a:pt x="1687926" y="776757"/>
                  <a:pt x="1723613" y="789255"/>
                  <a:pt x="1723613" y="789255"/>
                </a:cubicBezTo>
                <a:cubicBezTo>
                  <a:pt x="1792342" y="786267"/>
                  <a:pt x="1861170" y="785023"/>
                  <a:pt x="1929801" y="780290"/>
                </a:cubicBezTo>
                <a:cubicBezTo>
                  <a:pt x="1997938" y="775591"/>
                  <a:pt x="1963731" y="774049"/>
                  <a:pt x="2010483" y="762361"/>
                </a:cubicBezTo>
                <a:cubicBezTo>
                  <a:pt x="2025265" y="758665"/>
                  <a:pt x="2040366" y="756384"/>
                  <a:pt x="2055307" y="753396"/>
                </a:cubicBezTo>
                <a:cubicBezTo>
                  <a:pt x="2064272" y="747420"/>
                  <a:pt x="2072564" y="740285"/>
                  <a:pt x="2082201" y="735467"/>
                </a:cubicBezTo>
                <a:cubicBezTo>
                  <a:pt x="2126385" y="713375"/>
                  <a:pt x="2093173" y="742826"/>
                  <a:pt x="2135989" y="708573"/>
                </a:cubicBezTo>
                <a:cubicBezTo>
                  <a:pt x="2142589" y="703293"/>
                  <a:pt x="2148639" y="697243"/>
                  <a:pt x="2153919" y="690643"/>
                </a:cubicBezTo>
                <a:cubicBezTo>
                  <a:pt x="2160650" y="682230"/>
                  <a:pt x="2163435" y="670480"/>
                  <a:pt x="2171848" y="663749"/>
                </a:cubicBezTo>
                <a:cubicBezTo>
                  <a:pt x="2179227" y="657846"/>
                  <a:pt x="2189777" y="657772"/>
                  <a:pt x="2198742" y="654784"/>
                </a:cubicBezTo>
                <a:cubicBezTo>
                  <a:pt x="2207707" y="645819"/>
                  <a:pt x="2217852" y="637897"/>
                  <a:pt x="2225636" y="627890"/>
                </a:cubicBezTo>
                <a:cubicBezTo>
                  <a:pt x="2238866" y="610881"/>
                  <a:pt x="2249542" y="592031"/>
                  <a:pt x="2261495" y="574102"/>
                </a:cubicBezTo>
                <a:cubicBezTo>
                  <a:pt x="2267471" y="565137"/>
                  <a:pt x="2271806" y="554826"/>
                  <a:pt x="2279424" y="547208"/>
                </a:cubicBezTo>
                <a:lnTo>
                  <a:pt x="2297354" y="529278"/>
                </a:lnTo>
                <a:lnTo>
                  <a:pt x="2315283" y="475490"/>
                </a:lnTo>
                <a:cubicBezTo>
                  <a:pt x="2318271" y="466525"/>
                  <a:pt x="2319006" y="456459"/>
                  <a:pt x="2324248" y="448596"/>
                </a:cubicBezTo>
                <a:lnTo>
                  <a:pt x="2342177" y="421702"/>
                </a:lnTo>
                <a:cubicBezTo>
                  <a:pt x="2336794" y="400167"/>
                  <a:pt x="2334631" y="374428"/>
                  <a:pt x="2315283" y="358949"/>
                </a:cubicBezTo>
                <a:cubicBezTo>
                  <a:pt x="2307904" y="353046"/>
                  <a:pt x="2296649" y="354573"/>
                  <a:pt x="2288389" y="349984"/>
                </a:cubicBezTo>
                <a:cubicBezTo>
                  <a:pt x="2269552" y="339519"/>
                  <a:pt x="2255043" y="320940"/>
                  <a:pt x="2234601" y="314126"/>
                </a:cubicBezTo>
                <a:cubicBezTo>
                  <a:pt x="2225636" y="311138"/>
                  <a:pt x="2216159" y="309387"/>
                  <a:pt x="2207707" y="305161"/>
                </a:cubicBezTo>
                <a:cubicBezTo>
                  <a:pt x="2198070" y="300342"/>
                  <a:pt x="2190168" y="292577"/>
                  <a:pt x="2180813" y="287231"/>
                </a:cubicBezTo>
                <a:cubicBezTo>
                  <a:pt x="2169210" y="280601"/>
                  <a:pt x="2156907" y="275278"/>
                  <a:pt x="2144954" y="269302"/>
                </a:cubicBezTo>
                <a:cubicBezTo>
                  <a:pt x="2124774" y="270109"/>
                  <a:pt x="1952105" y="238033"/>
                  <a:pt x="1893942" y="296196"/>
                </a:cubicBezTo>
                <a:cubicBezTo>
                  <a:pt x="1886324" y="303814"/>
                  <a:pt x="1881989" y="314125"/>
                  <a:pt x="1876013" y="323090"/>
                </a:cubicBezTo>
                <a:cubicBezTo>
                  <a:pt x="1862465" y="377281"/>
                  <a:pt x="1870943" y="347265"/>
                  <a:pt x="1849119" y="412737"/>
                </a:cubicBezTo>
                <a:lnTo>
                  <a:pt x="1840154" y="439631"/>
                </a:lnTo>
                <a:cubicBezTo>
                  <a:pt x="1843142" y="463537"/>
                  <a:pt x="1843276" y="487976"/>
                  <a:pt x="1849119" y="511349"/>
                </a:cubicBezTo>
                <a:cubicBezTo>
                  <a:pt x="1856977" y="542782"/>
                  <a:pt x="1871639" y="547426"/>
                  <a:pt x="1884977" y="574102"/>
                </a:cubicBezTo>
                <a:cubicBezTo>
                  <a:pt x="1889203" y="582554"/>
                  <a:pt x="1888039" y="593617"/>
                  <a:pt x="1893942" y="600996"/>
                </a:cubicBezTo>
                <a:cubicBezTo>
                  <a:pt x="1900673" y="609409"/>
                  <a:pt x="1912559" y="612028"/>
                  <a:pt x="1920836" y="618926"/>
                </a:cubicBezTo>
                <a:cubicBezTo>
                  <a:pt x="1930575" y="627042"/>
                  <a:pt x="1937990" y="637704"/>
                  <a:pt x="1947730" y="645820"/>
                </a:cubicBezTo>
                <a:cubicBezTo>
                  <a:pt x="1956007" y="652717"/>
                  <a:pt x="1966211" y="657019"/>
                  <a:pt x="1974624" y="663749"/>
                </a:cubicBezTo>
                <a:cubicBezTo>
                  <a:pt x="1981224" y="669029"/>
                  <a:pt x="1985792" y="676607"/>
                  <a:pt x="1992554" y="681678"/>
                </a:cubicBezTo>
                <a:cubicBezTo>
                  <a:pt x="2009793" y="694607"/>
                  <a:pt x="2031105" y="702300"/>
                  <a:pt x="2046342" y="717537"/>
                </a:cubicBezTo>
                <a:cubicBezTo>
                  <a:pt x="2052318" y="723514"/>
                  <a:pt x="2057509" y="730396"/>
                  <a:pt x="2064271" y="735467"/>
                </a:cubicBezTo>
                <a:cubicBezTo>
                  <a:pt x="2092597" y="756712"/>
                  <a:pt x="2121473" y="775350"/>
                  <a:pt x="2153919" y="789255"/>
                </a:cubicBezTo>
                <a:cubicBezTo>
                  <a:pt x="2162605" y="792977"/>
                  <a:pt x="2171379" y="797681"/>
                  <a:pt x="2180813" y="798220"/>
                </a:cubicBezTo>
                <a:cubicBezTo>
                  <a:pt x="2276327" y="803678"/>
                  <a:pt x="2372060" y="804196"/>
                  <a:pt x="2467683" y="807184"/>
                </a:cubicBezTo>
                <a:cubicBezTo>
                  <a:pt x="2476648" y="813161"/>
                  <a:pt x="2486958" y="817495"/>
                  <a:pt x="2494577" y="825114"/>
                </a:cubicBezTo>
                <a:cubicBezTo>
                  <a:pt x="2516115" y="846652"/>
                  <a:pt x="2510533" y="853379"/>
                  <a:pt x="2521471" y="878902"/>
                </a:cubicBezTo>
                <a:cubicBezTo>
                  <a:pt x="2526735" y="891185"/>
                  <a:pt x="2533424" y="902808"/>
                  <a:pt x="2539401" y="914761"/>
                </a:cubicBezTo>
                <a:cubicBezTo>
                  <a:pt x="2534529" y="939122"/>
                  <a:pt x="2538020" y="964757"/>
                  <a:pt x="2512507" y="977514"/>
                </a:cubicBezTo>
                <a:cubicBezTo>
                  <a:pt x="2495603" y="985966"/>
                  <a:pt x="2458719" y="995443"/>
                  <a:pt x="2458719" y="995443"/>
                </a:cubicBezTo>
                <a:cubicBezTo>
                  <a:pt x="2356931" y="989455"/>
                  <a:pt x="2331955" y="993398"/>
                  <a:pt x="2252530" y="977514"/>
                </a:cubicBezTo>
                <a:cubicBezTo>
                  <a:pt x="2168686" y="960746"/>
                  <a:pt x="2258131" y="976672"/>
                  <a:pt x="2189777" y="959584"/>
                </a:cubicBezTo>
                <a:cubicBezTo>
                  <a:pt x="2174995" y="955889"/>
                  <a:pt x="2159828" y="953925"/>
                  <a:pt x="2144954" y="950620"/>
                </a:cubicBezTo>
                <a:cubicBezTo>
                  <a:pt x="2084335" y="937149"/>
                  <a:pt x="2124034" y="940568"/>
                  <a:pt x="2037377" y="932690"/>
                </a:cubicBezTo>
                <a:cubicBezTo>
                  <a:pt x="1885453" y="918879"/>
                  <a:pt x="1784461" y="919865"/>
                  <a:pt x="1616036" y="914761"/>
                </a:cubicBezTo>
                <a:cubicBezTo>
                  <a:pt x="1589142" y="911773"/>
                  <a:pt x="1562045" y="910245"/>
                  <a:pt x="1535354" y="905796"/>
                </a:cubicBezTo>
                <a:cubicBezTo>
                  <a:pt x="1526033" y="904242"/>
                  <a:pt x="1517627" y="899123"/>
                  <a:pt x="1508460" y="896831"/>
                </a:cubicBezTo>
                <a:cubicBezTo>
                  <a:pt x="1473513" y="888095"/>
                  <a:pt x="1436290" y="883960"/>
                  <a:pt x="1400883" y="878902"/>
                </a:cubicBezTo>
                <a:cubicBezTo>
                  <a:pt x="1348542" y="861454"/>
                  <a:pt x="1399089" y="876750"/>
                  <a:pt x="1320201" y="860973"/>
                </a:cubicBezTo>
                <a:cubicBezTo>
                  <a:pt x="1308119" y="858557"/>
                  <a:pt x="1296189" y="855393"/>
                  <a:pt x="1284342" y="852008"/>
                </a:cubicBezTo>
                <a:cubicBezTo>
                  <a:pt x="1275256" y="849412"/>
                  <a:pt x="1266673" y="845093"/>
                  <a:pt x="1257448" y="843043"/>
                </a:cubicBezTo>
                <a:cubicBezTo>
                  <a:pt x="1239704" y="839100"/>
                  <a:pt x="1221543" y="837329"/>
                  <a:pt x="1203660" y="834078"/>
                </a:cubicBezTo>
                <a:cubicBezTo>
                  <a:pt x="1188669" y="831352"/>
                  <a:pt x="1173969" y="826894"/>
                  <a:pt x="1158836" y="825114"/>
                </a:cubicBezTo>
                <a:cubicBezTo>
                  <a:pt x="1123099" y="820910"/>
                  <a:pt x="1087119" y="819137"/>
                  <a:pt x="1051260" y="816149"/>
                </a:cubicBezTo>
                <a:cubicBezTo>
                  <a:pt x="982530" y="819137"/>
                  <a:pt x="913663" y="819838"/>
                  <a:pt x="845071" y="825114"/>
                </a:cubicBezTo>
                <a:cubicBezTo>
                  <a:pt x="835649" y="825839"/>
                  <a:pt x="827294" y="831592"/>
                  <a:pt x="818177" y="834078"/>
                </a:cubicBezTo>
                <a:cubicBezTo>
                  <a:pt x="794404" y="840562"/>
                  <a:pt x="769837" y="844216"/>
                  <a:pt x="746460" y="852008"/>
                </a:cubicBezTo>
                <a:lnTo>
                  <a:pt x="692671" y="869937"/>
                </a:lnTo>
                <a:cubicBezTo>
                  <a:pt x="660477" y="891401"/>
                  <a:pt x="657713" y="896651"/>
                  <a:pt x="611989" y="905796"/>
                </a:cubicBezTo>
                <a:cubicBezTo>
                  <a:pt x="594940" y="909206"/>
                  <a:pt x="558649" y="914537"/>
                  <a:pt x="540271" y="923726"/>
                </a:cubicBezTo>
                <a:cubicBezTo>
                  <a:pt x="530634" y="928544"/>
                  <a:pt x="523223" y="937279"/>
                  <a:pt x="513377" y="941655"/>
                </a:cubicBezTo>
                <a:cubicBezTo>
                  <a:pt x="496107" y="949331"/>
                  <a:pt x="459589" y="959584"/>
                  <a:pt x="459589" y="959584"/>
                </a:cubicBezTo>
                <a:cubicBezTo>
                  <a:pt x="442912" y="976262"/>
                  <a:pt x="437385" y="984134"/>
                  <a:pt x="414766" y="995443"/>
                </a:cubicBezTo>
                <a:cubicBezTo>
                  <a:pt x="406314" y="999669"/>
                  <a:pt x="396323" y="1000182"/>
                  <a:pt x="387871" y="1004408"/>
                </a:cubicBezTo>
                <a:cubicBezTo>
                  <a:pt x="318354" y="1039166"/>
                  <a:pt x="401685" y="1008767"/>
                  <a:pt x="334083" y="1031302"/>
                </a:cubicBezTo>
                <a:cubicBezTo>
                  <a:pt x="290396" y="1096834"/>
                  <a:pt x="344370" y="1027797"/>
                  <a:pt x="289260" y="1067161"/>
                </a:cubicBezTo>
                <a:cubicBezTo>
                  <a:pt x="275505" y="1076986"/>
                  <a:pt x="267466" y="1093643"/>
                  <a:pt x="253401" y="1103020"/>
                </a:cubicBezTo>
                <a:cubicBezTo>
                  <a:pt x="244436" y="1108996"/>
                  <a:pt x="234920" y="1114219"/>
                  <a:pt x="226507" y="1120949"/>
                </a:cubicBezTo>
                <a:cubicBezTo>
                  <a:pt x="219907" y="1126229"/>
                  <a:pt x="215825" y="1134530"/>
                  <a:pt x="208577" y="1138878"/>
                </a:cubicBezTo>
                <a:cubicBezTo>
                  <a:pt x="200474" y="1143740"/>
                  <a:pt x="190648" y="1144855"/>
                  <a:pt x="181683" y="1147843"/>
                </a:cubicBezTo>
                <a:cubicBezTo>
                  <a:pt x="175707" y="1156808"/>
                  <a:pt x="170849" y="1166629"/>
                  <a:pt x="163754" y="1174737"/>
                </a:cubicBezTo>
                <a:cubicBezTo>
                  <a:pt x="149840" y="1190639"/>
                  <a:pt x="130651" y="1201979"/>
                  <a:pt x="118930" y="1219561"/>
                </a:cubicBezTo>
                <a:cubicBezTo>
                  <a:pt x="112954" y="1228526"/>
                  <a:pt x="108619" y="1238837"/>
                  <a:pt x="101001" y="1246455"/>
                </a:cubicBezTo>
                <a:cubicBezTo>
                  <a:pt x="93383" y="1254073"/>
                  <a:pt x="82215" y="1257289"/>
                  <a:pt x="74107" y="1264384"/>
                </a:cubicBezTo>
                <a:cubicBezTo>
                  <a:pt x="58205" y="1278298"/>
                  <a:pt x="29283" y="1309208"/>
                  <a:pt x="29283" y="1309208"/>
                </a:cubicBezTo>
                <a:cubicBezTo>
                  <a:pt x="20824" y="1334586"/>
                  <a:pt x="3541" y="1379023"/>
                  <a:pt x="2389" y="1407820"/>
                </a:cubicBezTo>
                <a:cubicBezTo>
                  <a:pt x="0" y="1467537"/>
                  <a:pt x="2389" y="1527349"/>
                  <a:pt x="2389" y="1587114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2259106" y="1586753"/>
            <a:ext cx="2563906" cy="1550894"/>
          </a:xfrm>
          <a:custGeom>
            <a:avLst/>
            <a:gdLst>
              <a:gd name="connsiteX0" fmla="*/ 1801906 w 2563906"/>
              <a:gd name="connsiteY0" fmla="*/ 1550894 h 1550894"/>
              <a:gd name="connsiteX1" fmla="*/ 1819835 w 2563906"/>
              <a:gd name="connsiteY1" fmla="*/ 1497106 h 1550894"/>
              <a:gd name="connsiteX2" fmla="*/ 1828800 w 2563906"/>
              <a:gd name="connsiteY2" fmla="*/ 1470212 h 1550894"/>
              <a:gd name="connsiteX3" fmla="*/ 1846729 w 2563906"/>
              <a:gd name="connsiteY3" fmla="*/ 1443318 h 1550894"/>
              <a:gd name="connsiteX4" fmla="*/ 1873623 w 2563906"/>
              <a:gd name="connsiteY4" fmla="*/ 1389529 h 1550894"/>
              <a:gd name="connsiteX5" fmla="*/ 1918447 w 2563906"/>
              <a:gd name="connsiteY5" fmla="*/ 1353671 h 1550894"/>
              <a:gd name="connsiteX6" fmla="*/ 1936376 w 2563906"/>
              <a:gd name="connsiteY6" fmla="*/ 1335741 h 1550894"/>
              <a:gd name="connsiteX7" fmla="*/ 2061882 w 2563906"/>
              <a:gd name="connsiteY7" fmla="*/ 1299882 h 1550894"/>
              <a:gd name="connsiteX8" fmla="*/ 2286000 w 2563906"/>
              <a:gd name="connsiteY8" fmla="*/ 1281953 h 1550894"/>
              <a:gd name="connsiteX9" fmla="*/ 2366682 w 2563906"/>
              <a:gd name="connsiteY9" fmla="*/ 1246094 h 1550894"/>
              <a:gd name="connsiteX10" fmla="*/ 2384612 w 2563906"/>
              <a:gd name="connsiteY10" fmla="*/ 1228165 h 1550894"/>
              <a:gd name="connsiteX11" fmla="*/ 2456329 w 2563906"/>
              <a:gd name="connsiteY11" fmla="*/ 1174376 h 1550894"/>
              <a:gd name="connsiteX12" fmla="*/ 2483223 w 2563906"/>
              <a:gd name="connsiteY12" fmla="*/ 1120588 h 1550894"/>
              <a:gd name="connsiteX13" fmla="*/ 2510118 w 2563906"/>
              <a:gd name="connsiteY13" fmla="*/ 1075765 h 1550894"/>
              <a:gd name="connsiteX14" fmla="*/ 2528047 w 2563906"/>
              <a:gd name="connsiteY14" fmla="*/ 1021976 h 1550894"/>
              <a:gd name="connsiteX15" fmla="*/ 2545976 w 2563906"/>
              <a:gd name="connsiteY15" fmla="*/ 959223 h 1550894"/>
              <a:gd name="connsiteX16" fmla="*/ 2563906 w 2563906"/>
              <a:gd name="connsiteY16" fmla="*/ 753035 h 1550894"/>
              <a:gd name="connsiteX17" fmla="*/ 2554941 w 2563906"/>
              <a:gd name="connsiteY17" fmla="*/ 645459 h 1550894"/>
              <a:gd name="connsiteX18" fmla="*/ 2545976 w 2563906"/>
              <a:gd name="connsiteY18" fmla="*/ 609600 h 1550894"/>
              <a:gd name="connsiteX19" fmla="*/ 2519082 w 2563906"/>
              <a:gd name="connsiteY19" fmla="*/ 555812 h 1550894"/>
              <a:gd name="connsiteX20" fmla="*/ 2483223 w 2563906"/>
              <a:gd name="connsiteY20" fmla="*/ 519953 h 1550894"/>
              <a:gd name="connsiteX21" fmla="*/ 2465294 w 2563906"/>
              <a:gd name="connsiteY21" fmla="*/ 502023 h 1550894"/>
              <a:gd name="connsiteX22" fmla="*/ 2411506 w 2563906"/>
              <a:gd name="connsiteY22" fmla="*/ 466165 h 1550894"/>
              <a:gd name="connsiteX23" fmla="*/ 2366682 w 2563906"/>
              <a:gd name="connsiteY23" fmla="*/ 430306 h 1550894"/>
              <a:gd name="connsiteX24" fmla="*/ 2339788 w 2563906"/>
              <a:gd name="connsiteY24" fmla="*/ 421341 h 1550894"/>
              <a:gd name="connsiteX25" fmla="*/ 2312894 w 2563906"/>
              <a:gd name="connsiteY25" fmla="*/ 394447 h 1550894"/>
              <a:gd name="connsiteX26" fmla="*/ 2259106 w 2563906"/>
              <a:gd name="connsiteY26" fmla="*/ 376518 h 1550894"/>
              <a:gd name="connsiteX27" fmla="*/ 2241176 w 2563906"/>
              <a:gd name="connsiteY27" fmla="*/ 358588 h 1550894"/>
              <a:gd name="connsiteX28" fmla="*/ 2079812 w 2563906"/>
              <a:gd name="connsiteY28" fmla="*/ 358588 h 1550894"/>
              <a:gd name="connsiteX29" fmla="*/ 2008094 w 2563906"/>
              <a:gd name="connsiteY29" fmla="*/ 376518 h 1550894"/>
              <a:gd name="connsiteX30" fmla="*/ 1963270 w 2563906"/>
              <a:gd name="connsiteY30" fmla="*/ 412376 h 1550894"/>
              <a:gd name="connsiteX31" fmla="*/ 1909482 w 2563906"/>
              <a:gd name="connsiteY31" fmla="*/ 484094 h 1550894"/>
              <a:gd name="connsiteX32" fmla="*/ 1864659 w 2563906"/>
              <a:gd name="connsiteY32" fmla="*/ 528918 h 1550894"/>
              <a:gd name="connsiteX33" fmla="*/ 1846729 w 2563906"/>
              <a:gd name="connsiteY33" fmla="*/ 546847 h 1550894"/>
              <a:gd name="connsiteX34" fmla="*/ 1810870 w 2563906"/>
              <a:gd name="connsiteY34" fmla="*/ 591671 h 1550894"/>
              <a:gd name="connsiteX35" fmla="*/ 1748118 w 2563906"/>
              <a:gd name="connsiteY35" fmla="*/ 636494 h 1550894"/>
              <a:gd name="connsiteX36" fmla="*/ 1712259 w 2563906"/>
              <a:gd name="connsiteY36" fmla="*/ 672353 h 1550894"/>
              <a:gd name="connsiteX37" fmla="*/ 1658470 w 2563906"/>
              <a:gd name="connsiteY37" fmla="*/ 726141 h 1550894"/>
              <a:gd name="connsiteX38" fmla="*/ 1613647 w 2563906"/>
              <a:gd name="connsiteY38" fmla="*/ 770965 h 1550894"/>
              <a:gd name="connsiteX39" fmla="*/ 1568823 w 2563906"/>
              <a:gd name="connsiteY39" fmla="*/ 806823 h 1550894"/>
              <a:gd name="connsiteX40" fmla="*/ 1524000 w 2563906"/>
              <a:gd name="connsiteY40" fmla="*/ 851647 h 1550894"/>
              <a:gd name="connsiteX41" fmla="*/ 1488141 w 2563906"/>
              <a:gd name="connsiteY41" fmla="*/ 887506 h 1550894"/>
              <a:gd name="connsiteX42" fmla="*/ 1398494 w 2563906"/>
              <a:gd name="connsiteY42" fmla="*/ 941294 h 1550894"/>
              <a:gd name="connsiteX43" fmla="*/ 1353670 w 2563906"/>
              <a:gd name="connsiteY43" fmla="*/ 977153 h 1550894"/>
              <a:gd name="connsiteX44" fmla="*/ 1326776 w 2563906"/>
              <a:gd name="connsiteY44" fmla="*/ 995082 h 1550894"/>
              <a:gd name="connsiteX45" fmla="*/ 1308847 w 2563906"/>
              <a:gd name="connsiteY45" fmla="*/ 1013012 h 1550894"/>
              <a:gd name="connsiteX46" fmla="*/ 1281953 w 2563906"/>
              <a:gd name="connsiteY46" fmla="*/ 1021976 h 1550894"/>
              <a:gd name="connsiteX47" fmla="*/ 1237129 w 2563906"/>
              <a:gd name="connsiteY47" fmla="*/ 1048871 h 1550894"/>
              <a:gd name="connsiteX48" fmla="*/ 1183341 w 2563906"/>
              <a:gd name="connsiteY48" fmla="*/ 1084729 h 1550894"/>
              <a:gd name="connsiteX49" fmla="*/ 1129553 w 2563906"/>
              <a:gd name="connsiteY49" fmla="*/ 1111623 h 1550894"/>
              <a:gd name="connsiteX50" fmla="*/ 1102659 w 2563906"/>
              <a:gd name="connsiteY50" fmla="*/ 1120588 h 1550894"/>
              <a:gd name="connsiteX51" fmla="*/ 1084729 w 2563906"/>
              <a:gd name="connsiteY51" fmla="*/ 1138518 h 1550894"/>
              <a:gd name="connsiteX52" fmla="*/ 1030941 w 2563906"/>
              <a:gd name="connsiteY52" fmla="*/ 1156447 h 1550894"/>
              <a:gd name="connsiteX53" fmla="*/ 977153 w 2563906"/>
              <a:gd name="connsiteY53" fmla="*/ 1174376 h 1550894"/>
              <a:gd name="connsiteX54" fmla="*/ 950259 w 2563906"/>
              <a:gd name="connsiteY54" fmla="*/ 1183341 h 1550894"/>
              <a:gd name="connsiteX55" fmla="*/ 923365 w 2563906"/>
              <a:gd name="connsiteY55" fmla="*/ 1192306 h 1550894"/>
              <a:gd name="connsiteX56" fmla="*/ 896470 w 2563906"/>
              <a:gd name="connsiteY56" fmla="*/ 1210235 h 1550894"/>
              <a:gd name="connsiteX57" fmla="*/ 824753 w 2563906"/>
              <a:gd name="connsiteY57" fmla="*/ 1228165 h 1550894"/>
              <a:gd name="connsiteX58" fmla="*/ 788894 w 2563906"/>
              <a:gd name="connsiteY58" fmla="*/ 1237129 h 1550894"/>
              <a:gd name="connsiteX59" fmla="*/ 762000 w 2563906"/>
              <a:gd name="connsiteY59" fmla="*/ 1246094 h 1550894"/>
              <a:gd name="connsiteX60" fmla="*/ 690282 w 2563906"/>
              <a:gd name="connsiteY60" fmla="*/ 1255059 h 1550894"/>
              <a:gd name="connsiteX61" fmla="*/ 663388 w 2563906"/>
              <a:gd name="connsiteY61" fmla="*/ 1264023 h 1550894"/>
              <a:gd name="connsiteX62" fmla="*/ 376518 w 2563906"/>
              <a:gd name="connsiteY62" fmla="*/ 1264023 h 1550894"/>
              <a:gd name="connsiteX63" fmla="*/ 277906 w 2563906"/>
              <a:gd name="connsiteY63" fmla="*/ 1237129 h 1550894"/>
              <a:gd name="connsiteX64" fmla="*/ 277906 w 2563906"/>
              <a:gd name="connsiteY64" fmla="*/ 1237129 h 1550894"/>
              <a:gd name="connsiteX65" fmla="*/ 242047 w 2563906"/>
              <a:gd name="connsiteY65" fmla="*/ 1228165 h 1550894"/>
              <a:gd name="connsiteX66" fmla="*/ 188259 w 2563906"/>
              <a:gd name="connsiteY66" fmla="*/ 1210235 h 1550894"/>
              <a:gd name="connsiteX67" fmla="*/ 125506 w 2563906"/>
              <a:gd name="connsiteY67" fmla="*/ 1183341 h 1550894"/>
              <a:gd name="connsiteX68" fmla="*/ 107576 w 2563906"/>
              <a:gd name="connsiteY68" fmla="*/ 1165412 h 1550894"/>
              <a:gd name="connsiteX69" fmla="*/ 80682 w 2563906"/>
              <a:gd name="connsiteY69" fmla="*/ 1156447 h 1550894"/>
              <a:gd name="connsiteX70" fmla="*/ 44823 w 2563906"/>
              <a:gd name="connsiteY70" fmla="*/ 1075765 h 1550894"/>
              <a:gd name="connsiteX71" fmla="*/ 26894 w 2563906"/>
              <a:gd name="connsiteY71" fmla="*/ 1048871 h 1550894"/>
              <a:gd name="connsiteX72" fmla="*/ 17929 w 2563906"/>
              <a:gd name="connsiteY72" fmla="*/ 1013012 h 1550894"/>
              <a:gd name="connsiteX73" fmla="*/ 8965 w 2563906"/>
              <a:gd name="connsiteY73" fmla="*/ 986118 h 1550894"/>
              <a:gd name="connsiteX74" fmla="*/ 0 w 2563906"/>
              <a:gd name="connsiteY74" fmla="*/ 923365 h 1550894"/>
              <a:gd name="connsiteX75" fmla="*/ 8965 w 2563906"/>
              <a:gd name="connsiteY75" fmla="*/ 537882 h 1550894"/>
              <a:gd name="connsiteX76" fmla="*/ 17929 w 2563906"/>
              <a:gd name="connsiteY76" fmla="*/ 502023 h 1550894"/>
              <a:gd name="connsiteX77" fmla="*/ 35859 w 2563906"/>
              <a:gd name="connsiteY77" fmla="*/ 430306 h 1550894"/>
              <a:gd name="connsiteX78" fmla="*/ 53788 w 2563906"/>
              <a:gd name="connsiteY78" fmla="*/ 412376 h 1550894"/>
              <a:gd name="connsiteX79" fmla="*/ 98612 w 2563906"/>
              <a:gd name="connsiteY79" fmla="*/ 367553 h 1550894"/>
              <a:gd name="connsiteX80" fmla="*/ 116541 w 2563906"/>
              <a:gd name="connsiteY80" fmla="*/ 340659 h 1550894"/>
              <a:gd name="connsiteX81" fmla="*/ 224118 w 2563906"/>
              <a:gd name="connsiteY81" fmla="*/ 286871 h 1550894"/>
              <a:gd name="connsiteX82" fmla="*/ 304800 w 2563906"/>
              <a:gd name="connsiteY82" fmla="*/ 277906 h 1550894"/>
              <a:gd name="connsiteX83" fmla="*/ 457200 w 2563906"/>
              <a:gd name="connsiteY83" fmla="*/ 268941 h 1550894"/>
              <a:gd name="connsiteX84" fmla="*/ 484094 w 2563906"/>
              <a:gd name="connsiteY84" fmla="*/ 259976 h 1550894"/>
              <a:gd name="connsiteX85" fmla="*/ 591670 w 2563906"/>
              <a:gd name="connsiteY85" fmla="*/ 242047 h 1550894"/>
              <a:gd name="connsiteX86" fmla="*/ 654423 w 2563906"/>
              <a:gd name="connsiteY86" fmla="*/ 224118 h 1550894"/>
              <a:gd name="connsiteX87" fmla="*/ 708212 w 2563906"/>
              <a:gd name="connsiteY87" fmla="*/ 206188 h 1550894"/>
              <a:gd name="connsiteX88" fmla="*/ 762000 w 2563906"/>
              <a:gd name="connsiteY88" fmla="*/ 179294 h 1550894"/>
              <a:gd name="connsiteX89" fmla="*/ 788894 w 2563906"/>
              <a:gd name="connsiteY89" fmla="*/ 161365 h 1550894"/>
              <a:gd name="connsiteX90" fmla="*/ 815788 w 2563906"/>
              <a:gd name="connsiteY90" fmla="*/ 152400 h 1550894"/>
              <a:gd name="connsiteX91" fmla="*/ 842682 w 2563906"/>
              <a:gd name="connsiteY91" fmla="*/ 134471 h 1550894"/>
              <a:gd name="connsiteX92" fmla="*/ 869576 w 2563906"/>
              <a:gd name="connsiteY92" fmla="*/ 125506 h 1550894"/>
              <a:gd name="connsiteX93" fmla="*/ 923365 w 2563906"/>
              <a:gd name="connsiteY93" fmla="*/ 98612 h 1550894"/>
              <a:gd name="connsiteX94" fmla="*/ 941294 w 2563906"/>
              <a:gd name="connsiteY94" fmla="*/ 80682 h 1550894"/>
              <a:gd name="connsiteX95" fmla="*/ 995082 w 2563906"/>
              <a:gd name="connsiteY95" fmla="*/ 62753 h 1550894"/>
              <a:gd name="connsiteX96" fmla="*/ 1004047 w 2563906"/>
              <a:gd name="connsiteY96" fmla="*/ 35859 h 1550894"/>
              <a:gd name="connsiteX97" fmla="*/ 1030941 w 2563906"/>
              <a:gd name="connsiteY97" fmla="*/ 26894 h 1550894"/>
              <a:gd name="connsiteX98" fmla="*/ 1066800 w 2563906"/>
              <a:gd name="connsiteY98" fmla="*/ 0 h 155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563906" h="1550894">
                <a:moveTo>
                  <a:pt x="1801906" y="1550894"/>
                </a:moveTo>
                <a:lnTo>
                  <a:pt x="1819835" y="1497106"/>
                </a:lnTo>
                <a:cubicBezTo>
                  <a:pt x="1822823" y="1488141"/>
                  <a:pt x="1823558" y="1478075"/>
                  <a:pt x="1828800" y="1470212"/>
                </a:cubicBezTo>
                <a:cubicBezTo>
                  <a:pt x="1834776" y="1461247"/>
                  <a:pt x="1841911" y="1452955"/>
                  <a:pt x="1846729" y="1443318"/>
                </a:cubicBezTo>
                <a:cubicBezTo>
                  <a:pt x="1868820" y="1399135"/>
                  <a:pt x="1839371" y="1432343"/>
                  <a:pt x="1873623" y="1389529"/>
                </a:cubicBezTo>
                <a:cubicBezTo>
                  <a:pt x="1892863" y="1365480"/>
                  <a:pt x="1892563" y="1374379"/>
                  <a:pt x="1918447" y="1353671"/>
                </a:cubicBezTo>
                <a:cubicBezTo>
                  <a:pt x="1925047" y="1348391"/>
                  <a:pt x="1928816" y="1339521"/>
                  <a:pt x="1936376" y="1335741"/>
                </a:cubicBezTo>
                <a:cubicBezTo>
                  <a:pt x="1954960" y="1326449"/>
                  <a:pt x="2048210" y="1300976"/>
                  <a:pt x="2061882" y="1299882"/>
                </a:cubicBezTo>
                <a:lnTo>
                  <a:pt x="2286000" y="1281953"/>
                </a:lnTo>
                <a:cubicBezTo>
                  <a:pt x="2328650" y="1267736"/>
                  <a:pt x="2336239" y="1270447"/>
                  <a:pt x="2366682" y="1246094"/>
                </a:cubicBezTo>
                <a:cubicBezTo>
                  <a:pt x="2373282" y="1240814"/>
                  <a:pt x="2377850" y="1233236"/>
                  <a:pt x="2384612" y="1228165"/>
                </a:cubicBezTo>
                <a:cubicBezTo>
                  <a:pt x="2465698" y="1167351"/>
                  <a:pt x="2415215" y="1215493"/>
                  <a:pt x="2456329" y="1174376"/>
                </a:cubicBezTo>
                <a:cubicBezTo>
                  <a:pt x="2478863" y="1106777"/>
                  <a:pt x="2448466" y="1190101"/>
                  <a:pt x="2483223" y="1120588"/>
                </a:cubicBezTo>
                <a:cubicBezTo>
                  <a:pt x="2506497" y="1074040"/>
                  <a:pt x="2475098" y="1110783"/>
                  <a:pt x="2510118" y="1075765"/>
                </a:cubicBezTo>
                <a:cubicBezTo>
                  <a:pt x="2516094" y="1057835"/>
                  <a:pt x="2523463" y="1040311"/>
                  <a:pt x="2528047" y="1021976"/>
                </a:cubicBezTo>
                <a:cubicBezTo>
                  <a:pt x="2539304" y="976950"/>
                  <a:pt x="2533116" y="997806"/>
                  <a:pt x="2545976" y="959223"/>
                </a:cubicBezTo>
                <a:cubicBezTo>
                  <a:pt x="2552545" y="900103"/>
                  <a:pt x="2563906" y="807499"/>
                  <a:pt x="2563906" y="753035"/>
                </a:cubicBezTo>
                <a:cubicBezTo>
                  <a:pt x="2563906" y="717052"/>
                  <a:pt x="2559404" y="681164"/>
                  <a:pt x="2554941" y="645459"/>
                </a:cubicBezTo>
                <a:cubicBezTo>
                  <a:pt x="2553413" y="633233"/>
                  <a:pt x="2549361" y="621447"/>
                  <a:pt x="2545976" y="609600"/>
                </a:cubicBezTo>
                <a:cubicBezTo>
                  <a:pt x="2539158" y="585736"/>
                  <a:pt x="2535922" y="575459"/>
                  <a:pt x="2519082" y="555812"/>
                </a:cubicBezTo>
                <a:cubicBezTo>
                  <a:pt x="2508081" y="542978"/>
                  <a:pt x="2495176" y="531906"/>
                  <a:pt x="2483223" y="519953"/>
                </a:cubicBezTo>
                <a:cubicBezTo>
                  <a:pt x="2477247" y="513976"/>
                  <a:pt x="2472327" y="506711"/>
                  <a:pt x="2465294" y="502023"/>
                </a:cubicBezTo>
                <a:cubicBezTo>
                  <a:pt x="2447365" y="490070"/>
                  <a:pt x="2426743" y="481402"/>
                  <a:pt x="2411506" y="466165"/>
                </a:cubicBezTo>
                <a:cubicBezTo>
                  <a:pt x="2394829" y="449488"/>
                  <a:pt x="2389301" y="441615"/>
                  <a:pt x="2366682" y="430306"/>
                </a:cubicBezTo>
                <a:cubicBezTo>
                  <a:pt x="2358230" y="426080"/>
                  <a:pt x="2348753" y="424329"/>
                  <a:pt x="2339788" y="421341"/>
                </a:cubicBezTo>
                <a:cubicBezTo>
                  <a:pt x="2330823" y="412376"/>
                  <a:pt x="2323977" y="400604"/>
                  <a:pt x="2312894" y="394447"/>
                </a:cubicBezTo>
                <a:cubicBezTo>
                  <a:pt x="2296373" y="385269"/>
                  <a:pt x="2259106" y="376518"/>
                  <a:pt x="2259106" y="376518"/>
                </a:cubicBezTo>
                <a:cubicBezTo>
                  <a:pt x="2253129" y="370541"/>
                  <a:pt x="2248736" y="362368"/>
                  <a:pt x="2241176" y="358588"/>
                </a:cubicBezTo>
                <a:cubicBezTo>
                  <a:pt x="2198117" y="337058"/>
                  <a:pt x="2103604" y="356889"/>
                  <a:pt x="2079812" y="358588"/>
                </a:cubicBezTo>
                <a:cubicBezTo>
                  <a:pt x="2077579" y="359035"/>
                  <a:pt x="2017283" y="369167"/>
                  <a:pt x="2008094" y="376518"/>
                </a:cubicBezTo>
                <a:cubicBezTo>
                  <a:pt x="1950170" y="422858"/>
                  <a:pt x="2030868" y="389846"/>
                  <a:pt x="1963270" y="412376"/>
                </a:cubicBezTo>
                <a:cubicBezTo>
                  <a:pt x="1939947" y="482352"/>
                  <a:pt x="1978155" y="381083"/>
                  <a:pt x="1909482" y="484094"/>
                </a:cubicBezTo>
                <a:cubicBezTo>
                  <a:pt x="1878748" y="530195"/>
                  <a:pt x="1907346" y="494769"/>
                  <a:pt x="1864659" y="528918"/>
                </a:cubicBezTo>
                <a:cubicBezTo>
                  <a:pt x="1858059" y="534198"/>
                  <a:pt x="1852009" y="540247"/>
                  <a:pt x="1846729" y="546847"/>
                </a:cubicBezTo>
                <a:cubicBezTo>
                  <a:pt x="1826018" y="572735"/>
                  <a:pt x="1834923" y="572429"/>
                  <a:pt x="1810870" y="591671"/>
                </a:cubicBezTo>
                <a:cubicBezTo>
                  <a:pt x="1755084" y="636300"/>
                  <a:pt x="1815422" y="577603"/>
                  <a:pt x="1748118" y="636494"/>
                </a:cubicBezTo>
                <a:cubicBezTo>
                  <a:pt x="1735396" y="647625"/>
                  <a:pt x="1724212" y="660400"/>
                  <a:pt x="1712259" y="672353"/>
                </a:cubicBezTo>
                <a:lnTo>
                  <a:pt x="1658470" y="726141"/>
                </a:lnTo>
                <a:lnTo>
                  <a:pt x="1613647" y="770965"/>
                </a:lnTo>
                <a:cubicBezTo>
                  <a:pt x="1593681" y="784275"/>
                  <a:pt x="1583420" y="788577"/>
                  <a:pt x="1568823" y="806823"/>
                </a:cubicBezTo>
                <a:cubicBezTo>
                  <a:pt x="1512314" y="877459"/>
                  <a:pt x="1592461" y="792966"/>
                  <a:pt x="1524000" y="851647"/>
                </a:cubicBezTo>
                <a:cubicBezTo>
                  <a:pt x="1511165" y="862648"/>
                  <a:pt x="1503261" y="879946"/>
                  <a:pt x="1488141" y="887506"/>
                </a:cubicBezTo>
                <a:cubicBezTo>
                  <a:pt x="1433007" y="915072"/>
                  <a:pt x="1463404" y="898021"/>
                  <a:pt x="1398494" y="941294"/>
                </a:cubicBezTo>
                <a:cubicBezTo>
                  <a:pt x="1315711" y="996482"/>
                  <a:pt x="1417546" y="926053"/>
                  <a:pt x="1353670" y="977153"/>
                </a:cubicBezTo>
                <a:cubicBezTo>
                  <a:pt x="1345257" y="983884"/>
                  <a:pt x="1335189" y="988351"/>
                  <a:pt x="1326776" y="995082"/>
                </a:cubicBezTo>
                <a:cubicBezTo>
                  <a:pt x="1320176" y="1000362"/>
                  <a:pt x="1316095" y="1008663"/>
                  <a:pt x="1308847" y="1013012"/>
                </a:cubicBezTo>
                <a:cubicBezTo>
                  <a:pt x="1300744" y="1017874"/>
                  <a:pt x="1290918" y="1018988"/>
                  <a:pt x="1281953" y="1021976"/>
                </a:cubicBezTo>
                <a:cubicBezTo>
                  <a:pt x="1241729" y="1062200"/>
                  <a:pt x="1289496" y="1019778"/>
                  <a:pt x="1237129" y="1048871"/>
                </a:cubicBezTo>
                <a:cubicBezTo>
                  <a:pt x="1218292" y="1059336"/>
                  <a:pt x="1203783" y="1077915"/>
                  <a:pt x="1183341" y="1084729"/>
                </a:cubicBezTo>
                <a:cubicBezTo>
                  <a:pt x="1115742" y="1107263"/>
                  <a:pt x="1199066" y="1076866"/>
                  <a:pt x="1129553" y="1111623"/>
                </a:cubicBezTo>
                <a:cubicBezTo>
                  <a:pt x="1121101" y="1115849"/>
                  <a:pt x="1111624" y="1117600"/>
                  <a:pt x="1102659" y="1120588"/>
                </a:cubicBezTo>
                <a:cubicBezTo>
                  <a:pt x="1096682" y="1126565"/>
                  <a:pt x="1092289" y="1134738"/>
                  <a:pt x="1084729" y="1138518"/>
                </a:cubicBezTo>
                <a:cubicBezTo>
                  <a:pt x="1067825" y="1146970"/>
                  <a:pt x="1048870" y="1150471"/>
                  <a:pt x="1030941" y="1156447"/>
                </a:cubicBezTo>
                <a:lnTo>
                  <a:pt x="977153" y="1174376"/>
                </a:lnTo>
                <a:lnTo>
                  <a:pt x="950259" y="1183341"/>
                </a:lnTo>
                <a:cubicBezTo>
                  <a:pt x="941294" y="1186329"/>
                  <a:pt x="931228" y="1187064"/>
                  <a:pt x="923365" y="1192306"/>
                </a:cubicBezTo>
                <a:cubicBezTo>
                  <a:pt x="914400" y="1198282"/>
                  <a:pt x="906596" y="1206553"/>
                  <a:pt x="896470" y="1210235"/>
                </a:cubicBezTo>
                <a:cubicBezTo>
                  <a:pt x="873312" y="1218656"/>
                  <a:pt x="848659" y="1222189"/>
                  <a:pt x="824753" y="1228165"/>
                </a:cubicBezTo>
                <a:cubicBezTo>
                  <a:pt x="812800" y="1231153"/>
                  <a:pt x="800583" y="1233233"/>
                  <a:pt x="788894" y="1237129"/>
                </a:cubicBezTo>
                <a:cubicBezTo>
                  <a:pt x="779929" y="1240117"/>
                  <a:pt x="771297" y="1244404"/>
                  <a:pt x="762000" y="1246094"/>
                </a:cubicBezTo>
                <a:cubicBezTo>
                  <a:pt x="738297" y="1250404"/>
                  <a:pt x="714188" y="1252071"/>
                  <a:pt x="690282" y="1255059"/>
                </a:cubicBezTo>
                <a:cubicBezTo>
                  <a:pt x="681317" y="1258047"/>
                  <a:pt x="672613" y="1261973"/>
                  <a:pt x="663388" y="1264023"/>
                </a:cubicBezTo>
                <a:cubicBezTo>
                  <a:pt x="560709" y="1286840"/>
                  <a:pt x="508836" y="1269112"/>
                  <a:pt x="376518" y="1264023"/>
                </a:cubicBezTo>
                <a:cubicBezTo>
                  <a:pt x="313162" y="1251353"/>
                  <a:pt x="346149" y="1259878"/>
                  <a:pt x="277906" y="1237129"/>
                </a:cubicBezTo>
                <a:lnTo>
                  <a:pt x="277906" y="1237129"/>
                </a:lnTo>
                <a:cubicBezTo>
                  <a:pt x="265953" y="1234141"/>
                  <a:pt x="253848" y="1231705"/>
                  <a:pt x="242047" y="1228165"/>
                </a:cubicBezTo>
                <a:cubicBezTo>
                  <a:pt x="223945" y="1222734"/>
                  <a:pt x="203984" y="1220718"/>
                  <a:pt x="188259" y="1210235"/>
                </a:cubicBezTo>
                <a:cubicBezTo>
                  <a:pt x="151113" y="1185472"/>
                  <a:pt x="171817" y="1194919"/>
                  <a:pt x="125506" y="1183341"/>
                </a:cubicBezTo>
                <a:cubicBezTo>
                  <a:pt x="119529" y="1177365"/>
                  <a:pt x="114824" y="1169760"/>
                  <a:pt x="107576" y="1165412"/>
                </a:cubicBezTo>
                <a:cubicBezTo>
                  <a:pt x="99473" y="1160550"/>
                  <a:pt x="88061" y="1162350"/>
                  <a:pt x="80682" y="1156447"/>
                </a:cubicBezTo>
                <a:cubicBezTo>
                  <a:pt x="54619" y="1135597"/>
                  <a:pt x="62039" y="1101589"/>
                  <a:pt x="44823" y="1075765"/>
                </a:cubicBezTo>
                <a:lnTo>
                  <a:pt x="26894" y="1048871"/>
                </a:lnTo>
                <a:cubicBezTo>
                  <a:pt x="23906" y="1036918"/>
                  <a:pt x="21314" y="1024859"/>
                  <a:pt x="17929" y="1013012"/>
                </a:cubicBezTo>
                <a:cubicBezTo>
                  <a:pt x="15333" y="1003926"/>
                  <a:pt x="10818" y="995384"/>
                  <a:pt x="8965" y="986118"/>
                </a:cubicBezTo>
                <a:cubicBezTo>
                  <a:pt x="4821" y="965398"/>
                  <a:pt x="2988" y="944283"/>
                  <a:pt x="0" y="923365"/>
                </a:cubicBezTo>
                <a:cubicBezTo>
                  <a:pt x="2988" y="794871"/>
                  <a:pt x="3501" y="666295"/>
                  <a:pt x="8965" y="537882"/>
                </a:cubicBezTo>
                <a:cubicBezTo>
                  <a:pt x="9489" y="525572"/>
                  <a:pt x="15256" y="514050"/>
                  <a:pt x="17929" y="502023"/>
                </a:cubicBezTo>
                <a:cubicBezTo>
                  <a:pt x="20198" y="491814"/>
                  <a:pt x="27378" y="444442"/>
                  <a:pt x="35859" y="430306"/>
                </a:cubicBezTo>
                <a:cubicBezTo>
                  <a:pt x="40207" y="423058"/>
                  <a:pt x="48508" y="418976"/>
                  <a:pt x="53788" y="412376"/>
                </a:cubicBezTo>
                <a:cubicBezTo>
                  <a:pt x="87937" y="369689"/>
                  <a:pt x="52511" y="398287"/>
                  <a:pt x="98612" y="367553"/>
                </a:cubicBezTo>
                <a:cubicBezTo>
                  <a:pt x="104588" y="358588"/>
                  <a:pt x="108433" y="347754"/>
                  <a:pt x="116541" y="340659"/>
                </a:cubicBezTo>
                <a:cubicBezTo>
                  <a:pt x="142477" y="317965"/>
                  <a:pt x="188107" y="290872"/>
                  <a:pt x="224118" y="286871"/>
                </a:cubicBezTo>
                <a:cubicBezTo>
                  <a:pt x="251012" y="283883"/>
                  <a:pt x="277820" y="279981"/>
                  <a:pt x="304800" y="277906"/>
                </a:cubicBezTo>
                <a:cubicBezTo>
                  <a:pt x="355538" y="274003"/>
                  <a:pt x="406400" y="271929"/>
                  <a:pt x="457200" y="268941"/>
                </a:cubicBezTo>
                <a:cubicBezTo>
                  <a:pt x="466165" y="265953"/>
                  <a:pt x="474828" y="261829"/>
                  <a:pt x="484094" y="259976"/>
                </a:cubicBezTo>
                <a:cubicBezTo>
                  <a:pt x="519741" y="252847"/>
                  <a:pt x="557182" y="253543"/>
                  <a:pt x="591670" y="242047"/>
                </a:cubicBezTo>
                <a:cubicBezTo>
                  <a:pt x="682068" y="211914"/>
                  <a:pt x="541843" y="257892"/>
                  <a:pt x="654423" y="224118"/>
                </a:cubicBezTo>
                <a:cubicBezTo>
                  <a:pt x="672526" y="218687"/>
                  <a:pt x="692487" y="216671"/>
                  <a:pt x="708212" y="206188"/>
                </a:cubicBezTo>
                <a:cubicBezTo>
                  <a:pt x="785286" y="154806"/>
                  <a:pt x="687770" y="216409"/>
                  <a:pt x="762000" y="179294"/>
                </a:cubicBezTo>
                <a:cubicBezTo>
                  <a:pt x="771637" y="174476"/>
                  <a:pt x="779257" y="166183"/>
                  <a:pt x="788894" y="161365"/>
                </a:cubicBezTo>
                <a:cubicBezTo>
                  <a:pt x="797346" y="157139"/>
                  <a:pt x="807336" y="156626"/>
                  <a:pt x="815788" y="152400"/>
                </a:cubicBezTo>
                <a:cubicBezTo>
                  <a:pt x="825425" y="147582"/>
                  <a:pt x="833045" y="139289"/>
                  <a:pt x="842682" y="134471"/>
                </a:cubicBezTo>
                <a:cubicBezTo>
                  <a:pt x="851134" y="130245"/>
                  <a:pt x="861124" y="129732"/>
                  <a:pt x="869576" y="125506"/>
                </a:cubicBezTo>
                <a:cubicBezTo>
                  <a:pt x="939079" y="90753"/>
                  <a:pt x="855773" y="121140"/>
                  <a:pt x="923365" y="98612"/>
                </a:cubicBezTo>
                <a:cubicBezTo>
                  <a:pt x="929341" y="92635"/>
                  <a:pt x="933734" y="84462"/>
                  <a:pt x="941294" y="80682"/>
                </a:cubicBezTo>
                <a:cubicBezTo>
                  <a:pt x="958198" y="72230"/>
                  <a:pt x="995082" y="62753"/>
                  <a:pt x="995082" y="62753"/>
                </a:cubicBezTo>
                <a:cubicBezTo>
                  <a:pt x="998070" y="53788"/>
                  <a:pt x="997365" y="42541"/>
                  <a:pt x="1004047" y="35859"/>
                </a:cubicBezTo>
                <a:cubicBezTo>
                  <a:pt x="1010729" y="29177"/>
                  <a:pt x="1022489" y="31120"/>
                  <a:pt x="1030941" y="26894"/>
                </a:cubicBezTo>
                <a:cubicBezTo>
                  <a:pt x="1051215" y="16757"/>
                  <a:pt x="1054192" y="12608"/>
                  <a:pt x="1066800" y="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2017059" y="1595718"/>
            <a:ext cx="2178423" cy="1541929"/>
          </a:xfrm>
          <a:custGeom>
            <a:avLst/>
            <a:gdLst>
              <a:gd name="connsiteX0" fmla="*/ 1326776 w 2178423"/>
              <a:gd name="connsiteY0" fmla="*/ 1541929 h 1541929"/>
              <a:gd name="connsiteX1" fmla="*/ 1246094 w 2178423"/>
              <a:gd name="connsiteY1" fmla="*/ 1488141 h 1541929"/>
              <a:gd name="connsiteX2" fmla="*/ 1210235 w 2178423"/>
              <a:gd name="connsiteY2" fmla="*/ 1461247 h 1541929"/>
              <a:gd name="connsiteX3" fmla="*/ 1174376 w 2178423"/>
              <a:gd name="connsiteY3" fmla="*/ 1443317 h 1541929"/>
              <a:gd name="connsiteX4" fmla="*/ 1147482 w 2178423"/>
              <a:gd name="connsiteY4" fmla="*/ 1416423 h 1541929"/>
              <a:gd name="connsiteX5" fmla="*/ 1120588 w 2178423"/>
              <a:gd name="connsiteY5" fmla="*/ 1398494 h 1541929"/>
              <a:gd name="connsiteX6" fmla="*/ 1066800 w 2178423"/>
              <a:gd name="connsiteY6" fmla="*/ 1362635 h 1541929"/>
              <a:gd name="connsiteX7" fmla="*/ 1013012 w 2178423"/>
              <a:gd name="connsiteY7" fmla="*/ 1317811 h 1541929"/>
              <a:gd name="connsiteX8" fmla="*/ 968188 w 2178423"/>
              <a:gd name="connsiteY8" fmla="*/ 1272988 h 1541929"/>
              <a:gd name="connsiteX9" fmla="*/ 914400 w 2178423"/>
              <a:gd name="connsiteY9" fmla="*/ 1228164 h 1541929"/>
              <a:gd name="connsiteX10" fmla="*/ 869576 w 2178423"/>
              <a:gd name="connsiteY10" fmla="*/ 1192306 h 1541929"/>
              <a:gd name="connsiteX11" fmla="*/ 842682 w 2178423"/>
              <a:gd name="connsiteY11" fmla="*/ 1174376 h 1541929"/>
              <a:gd name="connsiteX12" fmla="*/ 815788 w 2178423"/>
              <a:gd name="connsiteY12" fmla="*/ 1147482 h 1541929"/>
              <a:gd name="connsiteX13" fmla="*/ 788894 w 2178423"/>
              <a:gd name="connsiteY13" fmla="*/ 1129553 h 1541929"/>
              <a:gd name="connsiteX14" fmla="*/ 753035 w 2178423"/>
              <a:gd name="connsiteY14" fmla="*/ 1093694 h 1541929"/>
              <a:gd name="connsiteX15" fmla="*/ 726141 w 2178423"/>
              <a:gd name="connsiteY15" fmla="*/ 1075764 h 1541929"/>
              <a:gd name="connsiteX16" fmla="*/ 699247 w 2178423"/>
              <a:gd name="connsiteY16" fmla="*/ 1048870 h 1541929"/>
              <a:gd name="connsiteX17" fmla="*/ 672353 w 2178423"/>
              <a:gd name="connsiteY17" fmla="*/ 1030941 h 1541929"/>
              <a:gd name="connsiteX18" fmla="*/ 609600 w 2178423"/>
              <a:gd name="connsiteY18" fmla="*/ 959223 h 1541929"/>
              <a:gd name="connsiteX19" fmla="*/ 555812 w 2178423"/>
              <a:gd name="connsiteY19" fmla="*/ 887506 h 1541929"/>
              <a:gd name="connsiteX20" fmla="*/ 528917 w 2178423"/>
              <a:gd name="connsiteY20" fmla="*/ 788894 h 1541929"/>
              <a:gd name="connsiteX21" fmla="*/ 519953 w 2178423"/>
              <a:gd name="connsiteY21" fmla="*/ 762000 h 1541929"/>
              <a:gd name="connsiteX22" fmla="*/ 510988 w 2178423"/>
              <a:gd name="connsiteY22" fmla="*/ 717176 h 1541929"/>
              <a:gd name="connsiteX23" fmla="*/ 493059 w 2178423"/>
              <a:gd name="connsiteY23" fmla="*/ 663388 h 1541929"/>
              <a:gd name="connsiteX24" fmla="*/ 484094 w 2178423"/>
              <a:gd name="connsiteY24" fmla="*/ 627529 h 1541929"/>
              <a:gd name="connsiteX25" fmla="*/ 466165 w 2178423"/>
              <a:gd name="connsiteY25" fmla="*/ 519953 h 1541929"/>
              <a:gd name="connsiteX26" fmla="*/ 457200 w 2178423"/>
              <a:gd name="connsiteY26" fmla="*/ 484094 h 1541929"/>
              <a:gd name="connsiteX27" fmla="*/ 421341 w 2178423"/>
              <a:gd name="connsiteY27" fmla="*/ 430306 h 1541929"/>
              <a:gd name="connsiteX28" fmla="*/ 376517 w 2178423"/>
              <a:gd name="connsiteY28" fmla="*/ 349623 h 1541929"/>
              <a:gd name="connsiteX29" fmla="*/ 358588 w 2178423"/>
              <a:gd name="connsiteY29" fmla="*/ 322729 h 1541929"/>
              <a:gd name="connsiteX30" fmla="*/ 340659 w 2178423"/>
              <a:gd name="connsiteY30" fmla="*/ 295835 h 1541929"/>
              <a:gd name="connsiteX31" fmla="*/ 322729 w 2178423"/>
              <a:gd name="connsiteY31" fmla="*/ 277906 h 1541929"/>
              <a:gd name="connsiteX32" fmla="*/ 304800 w 2178423"/>
              <a:gd name="connsiteY32" fmla="*/ 251011 h 1541929"/>
              <a:gd name="connsiteX33" fmla="*/ 277906 w 2178423"/>
              <a:gd name="connsiteY33" fmla="*/ 224117 h 1541929"/>
              <a:gd name="connsiteX34" fmla="*/ 224117 w 2178423"/>
              <a:gd name="connsiteY34" fmla="*/ 152400 h 1541929"/>
              <a:gd name="connsiteX35" fmla="*/ 170329 w 2178423"/>
              <a:gd name="connsiteY35" fmla="*/ 116541 h 1541929"/>
              <a:gd name="connsiteX36" fmla="*/ 26894 w 2178423"/>
              <a:gd name="connsiteY36" fmla="*/ 143435 h 1541929"/>
              <a:gd name="connsiteX37" fmla="*/ 8965 w 2178423"/>
              <a:gd name="connsiteY37" fmla="*/ 170329 h 1541929"/>
              <a:gd name="connsiteX38" fmla="*/ 0 w 2178423"/>
              <a:gd name="connsiteY38" fmla="*/ 197223 h 1541929"/>
              <a:gd name="connsiteX39" fmla="*/ 8965 w 2178423"/>
              <a:gd name="connsiteY39" fmla="*/ 331694 h 1541929"/>
              <a:gd name="connsiteX40" fmla="*/ 17929 w 2178423"/>
              <a:gd name="connsiteY40" fmla="*/ 358588 h 1541929"/>
              <a:gd name="connsiteX41" fmla="*/ 35859 w 2178423"/>
              <a:gd name="connsiteY41" fmla="*/ 376517 h 1541929"/>
              <a:gd name="connsiteX42" fmla="*/ 44823 w 2178423"/>
              <a:gd name="connsiteY42" fmla="*/ 403411 h 1541929"/>
              <a:gd name="connsiteX43" fmla="*/ 98612 w 2178423"/>
              <a:gd name="connsiteY43" fmla="*/ 421341 h 1541929"/>
              <a:gd name="connsiteX44" fmla="*/ 134470 w 2178423"/>
              <a:gd name="connsiteY44" fmla="*/ 439270 h 1541929"/>
              <a:gd name="connsiteX45" fmla="*/ 152400 w 2178423"/>
              <a:gd name="connsiteY45" fmla="*/ 457200 h 1541929"/>
              <a:gd name="connsiteX46" fmla="*/ 197223 w 2178423"/>
              <a:gd name="connsiteY46" fmla="*/ 466164 h 1541929"/>
              <a:gd name="connsiteX47" fmla="*/ 251012 w 2178423"/>
              <a:gd name="connsiteY47" fmla="*/ 484094 h 1541929"/>
              <a:gd name="connsiteX48" fmla="*/ 277906 w 2178423"/>
              <a:gd name="connsiteY48" fmla="*/ 493058 h 1541929"/>
              <a:gd name="connsiteX49" fmla="*/ 304800 w 2178423"/>
              <a:gd name="connsiteY49" fmla="*/ 502023 h 1541929"/>
              <a:gd name="connsiteX50" fmla="*/ 367553 w 2178423"/>
              <a:gd name="connsiteY50" fmla="*/ 510988 h 1541929"/>
              <a:gd name="connsiteX51" fmla="*/ 519953 w 2178423"/>
              <a:gd name="connsiteY51" fmla="*/ 537882 h 1541929"/>
              <a:gd name="connsiteX52" fmla="*/ 833717 w 2178423"/>
              <a:gd name="connsiteY52" fmla="*/ 519953 h 1541929"/>
              <a:gd name="connsiteX53" fmla="*/ 860612 w 2178423"/>
              <a:gd name="connsiteY53" fmla="*/ 510988 h 1541929"/>
              <a:gd name="connsiteX54" fmla="*/ 914400 w 2178423"/>
              <a:gd name="connsiteY54" fmla="*/ 502023 h 1541929"/>
              <a:gd name="connsiteX55" fmla="*/ 977153 w 2178423"/>
              <a:gd name="connsiteY55" fmla="*/ 484094 h 1541929"/>
              <a:gd name="connsiteX56" fmla="*/ 1013012 w 2178423"/>
              <a:gd name="connsiteY56" fmla="*/ 475129 h 1541929"/>
              <a:gd name="connsiteX57" fmla="*/ 1066800 w 2178423"/>
              <a:gd name="connsiteY57" fmla="*/ 448235 h 1541929"/>
              <a:gd name="connsiteX58" fmla="*/ 1120588 w 2178423"/>
              <a:gd name="connsiteY58" fmla="*/ 421341 h 1541929"/>
              <a:gd name="connsiteX59" fmla="*/ 1156447 w 2178423"/>
              <a:gd name="connsiteY59" fmla="*/ 385482 h 1541929"/>
              <a:gd name="connsiteX60" fmla="*/ 1237129 w 2178423"/>
              <a:gd name="connsiteY60" fmla="*/ 331694 h 1541929"/>
              <a:gd name="connsiteX61" fmla="*/ 1264023 w 2178423"/>
              <a:gd name="connsiteY61" fmla="*/ 313764 h 1541929"/>
              <a:gd name="connsiteX62" fmla="*/ 1281953 w 2178423"/>
              <a:gd name="connsiteY62" fmla="*/ 295835 h 1541929"/>
              <a:gd name="connsiteX63" fmla="*/ 1317812 w 2178423"/>
              <a:gd name="connsiteY63" fmla="*/ 286870 h 1541929"/>
              <a:gd name="connsiteX64" fmla="*/ 1344706 w 2178423"/>
              <a:gd name="connsiteY64" fmla="*/ 277906 h 1541929"/>
              <a:gd name="connsiteX65" fmla="*/ 1362635 w 2178423"/>
              <a:gd name="connsiteY65" fmla="*/ 259976 h 1541929"/>
              <a:gd name="connsiteX66" fmla="*/ 1416423 w 2178423"/>
              <a:gd name="connsiteY66" fmla="*/ 242047 h 1541929"/>
              <a:gd name="connsiteX67" fmla="*/ 1443317 w 2178423"/>
              <a:gd name="connsiteY67" fmla="*/ 233082 h 1541929"/>
              <a:gd name="connsiteX68" fmla="*/ 1470212 w 2178423"/>
              <a:gd name="connsiteY68" fmla="*/ 224117 h 1541929"/>
              <a:gd name="connsiteX69" fmla="*/ 1497106 w 2178423"/>
              <a:gd name="connsiteY69" fmla="*/ 206188 h 1541929"/>
              <a:gd name="connsiteX70" fmla="*/ 1586753 w 2178423"/>
              <a:gd name="connsiteY70" fmla="*/ 179294 h 1541929"/>
              <a:gd name="connsiteX71" fmla="*/ 1613647 w 2178423"/>
              <a:gd name="connsiteY71" fmla="*/ 170329 h 1541929"/>
              <a:gd name="connsiteX72" fmla="*/ 1739153 w 2178423"/>
              <a:gd name="connsiteY72" fmla="*/ 143435 h 1541929"/>
              <a:gd name="connsiteX73" fmla="*/ 1837765 w 2178423"/>
              <a:gd name="connsiteY73" fmla="*/ 134470 h 1541929"/>
              <a:gd name="connsiteX74" fmla="*/ 1891553 w 2178423"/>
              <a:gd name="connsiteY74" fmla="*/ 125506 h 1541929"/>
              <a:gd name="connsiteX75" fmla="*/ 2026023 w 2178423"/>
              <a:gd name="connsiteY75" fmla="*/ 116541 h 1541929"/>
              <a:gd name="connsiteX76" fmla="*/ 2052917 w 2178423"/>
              <a:gd name="connsiteY76" fmla="*/ 107576 h 1541929"/>
              <a:gd name="connsiteX77" fmla="*/ 2088776 w 2178423"/>
              <a:gd name="connsiteY77" fmla="*/ 98611 h 1541929"/>
              <a:gd name="connsiteX78" fmla="*/ 2115670 w 2178423"/>
              <a:gd name="connsiteY78" fmla="*/ 80682 h 1541929"/>
              <a:gd name="connsiteX79" fmla="*/ 2142565 w 2178423"/>
              <a:gd name="connsiteY79" fmla="*/ 71717 h 1541929"/>
              <a:gd name="connsiteX80" fmla="*/ 2160494 w 2178423"/>
              <a:gd name="connsiteY80" fmla="*/ 44823 h 1541929"/>
              <a:gd name="connsiteX81" fmla="*/ 2169459 w 2178423"/>
              <a:gd name="connsiteY81" fmla="*/ 17929 h 1541929"/>
              <a:gd name="connsiteX82" fmla="*/ 2178423 w 2178423"/>
              <a:gd name="connsiteY82" fmla="*/ 0 h 1541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178423" h="1541929">
                <a:moveTo>
                  <a:pt x="1326776" y="1541929"/>
                </a:moveTo>
                <a:cubicBezTo>
                  <a:pt x="1299882" y="1524000"/>
                  <a:pt x="1271952" y="1507534"/>
                  <a:pt x="1246094" y="1488141"/>
                </a:cubicBezTo>
                <a:cubicBezTo>
                  <a:pt x="1234141" y="1479176"/>
                  <a:pt x="1222905" y="1469166"/>
                  <a:pt x="1210235" y="1461247"/>
                </a:cubicBezTo>
                <a:cubicBezTo>
                  <a:pt x="1198902" y="1454164"/>
                  <a:pt x="1185251" y="1451085"/>
                  <a:pt x="1174376" y="1443317"/>
                </a:cubicBezTo>
                <a:cubicBezTo>
                  <a:pt x="1164060" y="1435948"/>
                  <a:pt x="1157222" y="1424539"/>
                  <a:pt x="1147482" y="1416423"/>
                </a:cubicBezTo>
                <a:cubicBezTo>
                  <a:pt x="1139205" y="1409526"/>
                  <a:pt x="1129001" y="1405225"/>
                  <a:pt x="1120588" y="1398494"/>
                </a:cubicBezTo>
                <a:cubicBezTo>
                  <a:pt x="1074955" y="1361987"/>
                  <a:pt x="1139081" y="1398775"/>
                  <a:pt x="1066800" y="1362635"/>
                </a:cubicBezTo>
                <a:cubicBezTo>
                  <a:pt x="958869" y="1254704"/>
                  <a:pt x="1112849" y="1405168"/>
                  <a:pt x="1013012" y="1317811"/>
                </a:cubicBezTo>
                <a:cubicBezTo>
                  <a:pt x="997110" y="1303897"/>
                  <a:pt x="985769" y="1284709"/>
                  <a:pt x="968188" y="1272988"/>
                </a:cubicBezTo>
                <a:cubicBezTo>
                  <a:pt x="913141" y="1236289"/>
                  <a:pt x="969627" y="1276487"/>
                  <a:pt x="914400" y="1228164"/>
                </a:cubicBezTo>
                <a:cubicBezTo>
                  <a:pt x="900000" y="1215564"/>
                  <a:pt x="884883" y="1203786"/>
                  <a:pt x="869576" y="1192306"/>
                </a:cubicBezTo>
                <a:cubicBezTo>
                  <a:pt x="860957" y="1185841"/>
                  <a:pt x="850959" y="1181274"/>
                  <a:pt x="842682" y="1174376"/>
                </a:cubicBezTo>
                <a:cubicBezTo>
                  <a:pt x="832943" y="1166260"/>
                  <a:pt x="825528" y="1155598"/>
                  <a:pt x="815788" y="1147482"/>
                </a:cubicBezTo>
                <a:cubicBezTo>
                  <a:pt x="807511" y="1140585"/>
                  <a:pt x="797074" y="1136565"/>
                  <a:pt x="788894" y="1129553"/>
                </a:cubicBezTo>
                <a:cubicBezTo>
                  <a:pt x="776059" y="1118552"/>
                  <a:pt x="767100" y="1103071"/>
                  <a:pt x="753035" y="1093694"/>
                </a:cubicBezTo>
                <a:cubicBezTo>
                  <a:pt x="744070" y="1087717"/>
                  <a:pt x="734418" y="1082662"/>
                  <a:pt x="726141" y="1075764"/>
                </a:cubicBezTo>
                <a:cubicBezTo>
                  <a:pt x="716402" y="1067648"/>
                  <a:pt x="708987" y="1056986"/>
                  <a:pt x="699247" y="1048870"/>
                </a:cubicBezTo>
                <a:cubicBezTo>
                  <a:pt x="690970" y="1041973"/>
                  <a:pt x="680461" y="1038036"/>
                  <a:pt x="672353" y="1030941"/>
                </a:cubicBezTo>
                <a:cubicBezTo>
                  <a:pt x="598617" y="966422"/>
                  <a:pt x="650107" y="1009856"/>
                  <a:pt x="609600" y="959223"/>
                </a:cubicBezTo>
                <a:cubicBezTo>
                  <a:pt x="585325" y="928880"/>
                  <a:pt x="573687" y="941131"/>
                  <a:pt x="555812" y="887506"/>
                </a:cubicBezTo>
                <a:cubicBezTo>
                  <a:pt x="517352" y="772128"/>
                  <a:pt x="554255" y="890249"/>
                  <a:pt x="528917" y="788894"/>
                </a:cubicBezTo>
                <a:cubicBezTo>
                  <a:pt x="526625" y="779727"/>
                  <a:pt x="522245" y="771167"/>
                  <a:pt x="519953" y="762000"/>
                </a:cubicBezTo>
                <a:cubicBezTo>
                  <a:pt x="516258" y="747218"/>
                  <a:pt x="514997" y="731876"/>
                  <a:pt x="510988" y="717176"/>
                </a:cubicBezTo>
                <a:cubicBezTo>
                  <a:pt x="506015" y="698943"/>
                  <a:pt x="497643" y="681723"/>
                  <a:pt x="493059" y="663388"/>
                </a:cubicBezTo>
                <a:lnTo>
                  <a:pt x="484094" y="627529"/>
                </a:lnTo>
                <a:cubicBezTo>
                  <a:pt x="469525" y="496416"/>
                  <a:pt x="485278" y="586850"/>
                  <a:pt x="466165" y="519953"/>
                </a:cubicBezTo>
                <a:cubicBezTo>
                  <a:pt x="462780" y="508106"/>
                  <a:pt x="462710" y="495114"/>
                  <a:pt x="457200" y="484094"/>
                </a:cubicBezTo>
                <a:cubicBezTo>
                  <a:pt x="447563" y="464821"/>
                  <a:pt x="428155" y="450749"/>
                  <a:pt x="421341" y="430306"/>
                </a:cubicBezTo>
                <a:cubicBezTo>
                  <a:pt x="405562" y="382968"/>
                  <a:pt x="417618" y="411275"/>
                  <a:pt x="376517" y="349623"/>
                </a:cubicBezTo>
                <a:lnTo>
                  <a:pt x="358588" y="322729"/>
                </a:lnTo>
                <a:cubicBezTo>
                  <a:pt x="352612" y="313764"/>
                  <a:pt x="348278" y="303453"/>
                  <a:pt x="340659" y="295835"/>
                </a:cubicBezTo>
                <a:cubicBezTo>
                  <a:pt x="334682" y="289859"/>
                  <a:pt x="328009" y="284506"/>
                  <a:pt x="322729" y="277906"/>
                </a:cubicBezTo>
                <a:cubicBezTo>
                  <a:pt x="315998" y="269493"/>
                  <a:pt x="311697" y="259288"/>
                  <a:pt x="304800" y="251011"/>
                </a:cubicBezTo>
                <a:cubicBezTo>
                  <a:pt x="296684" y="241271"/>
                  <a:pt x="285690" y="234124"/>
                  <a:pt x="277906" y="224117"/>
                </a:cubicBezTo>
                <a:cubicBezTo>
                  <a:pt x="260594" y="201859"/>
                  <a:pt x="248171" y="170440"/>
                  <a:pt x="224117" y="152400"/>
                </a:cubicBezTo>
                <a:cubicBezTo>
                  <a:pt x="206878" y="139471"/>
                  <a:pt x="170329" y="116541"/>
                  <a:pt x="170329" y="116541"/>
                </a:cubicBezTo>
                <a:cubicBezTo>
                  <a:pt x="120502" y="120374"/>
                  <a:pt x="64787" y="105542"/>
                  <a:pt x="26894" y="143435"/>
                </a:cubicBezTo>
                <a:cubicBezTo>
                  <a:pt x="19276" y="151053"/>
                  <a:pt x="13783" y="160692"/>
                  <a:pt x="8965" y="170329"/>
                </a:cubicBezTo>
                <a:cubicBezTo>
                  <a:pt x="4739" y="178781"/>
                  <a:pt x="2988" y="188258"/>
                  <a:pt x="0" y="197223"/>
                </a:cubicBezTo>
                <a:cubicBezTo>
                  <a:pt x="2988" y="242047"/>
                  <a:pt x="4004" y="287046"/>
                  <a:pt x="8965" y="331694"/>
                </a:cubicBezTo>
                <a:cubicBezTo>
                  <a:pt x="10008" y="341086"/>
                  <a:pt x="13067" y="350485"/>
                  <a:pt x="17929" y="358588"/>
                </a:cubicBezTo>
                <a:cubicBezTo>
                  <a:pt x="22278" y="365836"/>
                  <a:pt x="29882" y="370541"/>
                  <a:pt x="35859" y="376517"/>
                </a:cubicBezTo>
                <a:cubicBezTo>
                  <a:pt x="38847" y="385482"/>
                  <a:pt x="37134" y="397919"/>
                  <a:pt x="44823" y="403411"/>
                </a:cubicBezTo>
                <a:cubicBezTo>
                  <a:pt x="60202" y="414396"/>
                  <a:pt x="81708" y="412889"/>
                  <a:pt x="98612" y="421341"/>
                </a:cubicBezTo>
                <a:cubicBezTo>
                  <a:pt x="110565" y="427317"/>
                  <a:pt x="123351" y="431857"/>
                  <a:pt x="134470" y="439270"/>
                </a:cubicBezTo>
                <a:cubicBezTo>
                  <a:pt x="141503" y="443959"/>
                  <a:pt x="144631" y="453870"/>
                  <a:pt x="152400" y="457200"/>
                </a:cubicBezTo>
                <a:cubicBezTo>
                  <a:pt x="166405" y="463202"/>
                  <a:pt x="182523" y="462155"/>
                  <a:pt x="197223" y="466164"/>
                </a:cubicBezTo>
                <a:cubicBezTo>
                  <a:pt x="215457" y="471137"/>
                  <a:pt x="233082" y="478118"/>
                  <a:pt x="251012" y="484094"/>
                </a:cubicBezTo>
                <a:lnTo>
                  <a:pt x="277906" y="493058"/>
                </a:lnTo>
                <a:cubicBezTo>
                  <a:pt x="286871" y="496046"/>
                  <a:pt x="295445" y="500687"/>
                  <a:pt x="304800" y="502023"/>
                </a:cubicBezTo>
                <a:lnTo>
                  <a:pt x="367553" y="510988"/>
                </a:lnTo>
                <a:cubicBezTo>
                  <a:pt x="452654" y="539354"/>
                  <a:pt x="402519" y="527206"/>
                  <a:pt x="519953" y="537882"/>
                </a:cubicBezTo>
                <a:cubicBezTo>
                  <a:pt x="583376" y="535443"/>
                  <a:pt x="744215" y="534870"/>
                  <a:pt x="833717" y="519953"/>
                </a:cubicBezTo>
                <a:cubicBezTo>
                  <a:pt x="843038" y="518399"/>
                  <a:pt x="851387" y="513038"/>
                  <a:pt x="860612" y="510988"/>
                </a:cubicBezTo>
                <a:cubicBezTo>
                  <a:pt x="878356" y="507045"/>
                  <a:pt x="896576" y="505588"/>
                  <a:pt x="914400" y="502023"/>
                </a:cubicBezTo>
                <a:cubicBezTo>
                  <a:pt x="961099" y="492683"/>
                  <a:pt x="937288" y="495484"/>
                  <a:pt x="977153" y="484094"/>
                </a:cubicBezTo>
                <a:cubicBezTo>
                  <a:pt x="989000" y="480709"/>
                  <a:pt x="1001059" y="478117"/>
                  <a:pt x="1013012" y="475129"/>
                </a:cubicBezTo>
                <a:cubicBezTo>
                  <a:pt x="1090086" y="423747"/>
                  <a:pt x="992570" y="485350"/>
                  <a:pt x="1066800" y="448235"/>
                </a:cubicBezTo>
                <a:cubicBezTo>
                  <a:pt x="1136313" y="413478"/>
                  <a:pt x="1052989" y="443875"/>
                  <a:pt x="1120588" y="421341"/>
                </a:cubicBezTo>
                <a:cubicBezTo>
                  <a:pt x="1132541" y="409388"/>
                  <a:pt x="1142382" y="394859"/>
                  <a:pt x="1156447" y="385482"/>
                </a:cubicBezTo>
                <a:lnTo>
                  <a:pt x="1237129" y="331694"/>
                </a:lnTo>
                <a:cubicBezTo>
                  <a:pt x="1246094" y="325717"/>
                  <a:pt x="1256404" y="321382"/>
                  <a:pt x="1264023" y="313764"/>
                </a:cubicBezTo>
                <a:cubicBezTo>
                  <a:pt x="1270000" y="307788"/>
                  <a:pt x="1274393" y="299615"/>
                  <a:pt x="1281953" y="295835"/>
                </a:cubicBezTo>
                <a:cubicBezTo>
                  <a:pt x="1292973" y="290325"/>
                  <a:pt x="1305965" y="290255"/>
                  <a:pt x="1317812" y="286870"/>
                </a:cubicBezTo>
                <a:cubicBezTo>
                  <a:pt x="1326898" y="284274"/>
                  <a:pt x="1335741" y="280894"/>
                  <a:pt x="1344706" y="277906"/>
                </a:cubicBezTo>
                <a:cubicBezTo>
                  <a:pt x="1350682" y="271929"/>
                  <a:pt x="1355075" y="263756"/>
                  <a:pt x="1362635" y="259976"/>
                </a:cubicBezTo>
                <a:cubicBezTo>
                  <a:pt x="1379539" y="251524"/>
                  <a:pt x="1398494" y="248023"/>
                  <a:pt x="1416423" y="242047"/>
                </a:cubicBezTo>
                <a:lnTo>
                  <a:pt x="1443317" y="233082"/>
                </a:lnTo>
                <a:cubicBezTo>
                  <a:pt x="1452282" y="230094"/>
                  <a:pt x="1462349" y="229359"/>
                  <a:pt x="1470212" y="224117"/>
                </a:cubicBezTo>
                <a:cubicBezTo>
                  <a:pt x="1479177" y="218141"/>
                  <a:pt x="1487260" y="210564"/>
                  <a:pt x="1497106" y="206188"/>
                </a:cubicBezTo>
                <a:cubicBezTo>
                  <a:pt x="1535466" y="189139"/>
                  <a:pt x="1550237" y="189727"/>
                  <a:pt x="1586753" y="179294"/>
                </a:cubicBezTo>
                <a:cubicBezTo>
                  <a:pt x="1595839" y="176698"/>
                  <a:pt x="1604561" y="172925"/>
                  <a:pt x="1613647" y="170329"/>
                </a:cubicBezTo>
                <a:cubicBezTo>
                  <a:pt x="1644045" y="161643"/>
                  <a:pt x="1724054" y="144808"/>
                  <a:pt x="1739153" y="143435"/>
                </a:cubicBezTo>
                <a:cubicBezTo>
                  <a:pt x="1772024" y="140447"/>
                  <a:pt x="1804985" y="138326"/>
                  <a:pt x="1837765" y="134470"/>
                </a:cubicBezTo>
                <a:cubicBezTo>
                  <a:pt x="1855817" y="132346"/>
                  <a:pt x="1873458" y="127229"/>
                  <a:pt x="1891553" y="125506"/>
                </a:cubicBezTo>
                <a:cubicBezTo>
                  <a:pt x="1936273" y="121247"/>
                  <a:pt x="1981200" y="119529"/>
                  <a:pt x="2026023" y="116541"/>
                </a:cubicBezTo>
                <a:cubicBezTo>
                  <a:pt x="2034988" y="113553"/>
                  <a:pt x="2043831" y="110172"/>
                  <a:pt x="2052917" y="107576"/>
                </a:cubicBezTo>
                <a:cubicBezTo>
                  <a:pt x="2064764" y="104191"/>
                  <a:pt x="2077451" y="103464"/>
                  <a:pt x="2088776" y="98611"/>
                </a:cubicBezTo>
                <a:cubicBezTo>
                  <a:pt x="2098679" y="94367"/>
                  <a:pt x="2106033" y="85500"/>
                  <a:pt x="2115670" y="80682"/>
                </a:cubicBezTo>
                <a:cubicBezTo>
                  <a:pt x="2124122" y="76456"/>
                  <a:pt x="2133600" y="74705"/>
                  <a:pt x="2142565" y="71717"/>
                </a:cubicBezTo>
                <a:cubicBezTo>
                  <a:pt x="2148541" y="62752"/>
                  <a:pt x="2155676" y="54460"/>
                  <a:pt x="2160494" y="44823"/>
                </a:cubicBezTo>
                <a:cubicBezTo>
                  <a:pt x="2164720" y="36371"/>
                  <a:pt x="2165950" y="26703"/>
                  <a:pt x="2169459" y="17929"/>
                </a:cubicBezTo>
                <a:cubicBezTo>
                  <a:pt x="2171940" y="11725"/>
                  <a:pt x="2175435" y="5976"/>
                  <a:pt x="2178423" y="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429000" y="4038600"/>
          <a:ext cx="4038601" cy="5791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76943"/>
                <a:gridCol w="576943"/>
                <a:gridCol w="576943"/>
                <a:gridCol w="576943"/>
                <a:gridCol w="576943"/>
                <a:gridCol w="576943"/>
                <a:gridCol w="5769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429000" y="6172200"/>
          <a:ext cx="4038601" cy="5791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76943"/>
                <a:gridCol w="576943"/>
                <a:gridCol w="576943"/>
                <a:gridCol w="576943"/>
                <a:gridCol w="576943"/>
                <a:gridCol w="576943"/>
                <a:gridCol w="5769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Ф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Полилиния 13"/>
          <p:cNvSpPr/>
          <p:nvPr/>
        </p:nvSpPr>
        <p:spPr>
          <a:xfrm>
            <a:off x="3603812" y="4580965"/>
            <a:ext cx="3691934" cy="1577788"/>
          </a:xfrm>
          <a:custGeom>
            <a:avLst/>
            <a:gdLst>
              <a:gd name="connsiteX0" fmla="*/ 3666564 w 3691934"/>
              <a:gd name="connsiteY0" fmla="*/ 1577788 h 1577788"/>
              <a:gd name="connsiteX1" fmla="*/ 3657600 w 3691934"/>
              <a:gd name="connsiteY1" fmla="*/ 1550894 h 1577788"/>
              <a:gd name="connsiteX2" fmla="*/ 3675529 w 3691934"/>
              <a:gd name="connsiteY2" fmla="*/ 1353670 h 1577788"/>
              <a:gd name="connsiteX3" fmla="*/ 3675529 w 3691934"/>
              <a:gd name="connsiteY3" fmla="*/ 905435 h 1577788"/>
              <a:gd name="connsiteX4" fmla="*/ 3657600 w 3691934"/>
              <a:gd name="connsiteY4" fmla="*/ 833717 h 1577788"/>
              <a:gd name="connsiteX5" fmla="*/ 3630706 w 3691934"/>
              <a:gd name="connsiteY5" fmla="*/ 815788 h 1577788"/>
              <a:gd name="connsiteX6" fmla="*/ 3585882 w 3691934"/>
              <a:gd name="connsiteY6" fmla="*/ 779929 h 1577788"/>
              <a:gd name="connsiteX7" fmla="*/ 3532094 w 3691934"/>
              <a:gd name="connsiteY7" fmla="*/ 753035 h 1577788"/>
              <a:gd name="connsiteX8" fmla="*/ 3325906 w 3691934"/>
              <a:gd name="connsiteY8" fmla="*/ 762000 h 1577788"/>
              <a:gd name="connsiteX9" fmla="*/ 3227294 w 3691934"/>
              <a:gd name="connsiteY9" fmla="*/ 788894 h 1577788"/>
              <a:gd name="connsiteX10" fmla="*/ 3209364 w 3691934"/>
              <a:gd name="connsiteY10" fmla="*/ 806823 h 1577788"/>
              <a:gd name="connsiteX11" fmla="*/ 3155576 w 3691934"/>
              <a:gd name="connsiteY11" fmla="*/ 833717 h 1577788"/>
              <a:gd name="connsiteX12" fmla="*/ 3119717 w 3691934"/>
              <a:gd name="connsiteY12" fmla="*/ 869576 h 1577788"/>
              <a:gd name="connsiteX13" fmla="*/ 3101788 w 3691934"/>
              <a:gd name="connsiteY13" fmla="*/ 887506 h 1577788"/>
              <a:gd name="connsiteX14" fmla="*/ 3074894 w 3691934"/>
              <a:gd name="connsiteY14" fmla="*/ 896470 h 1577788"/>
              <a:gd name="connsiteX15" fmla="*/ 3003176 w 3691934"/>
              <a:gd name="connsiteY15" fmla="*/ 959223 h 1577788"/>
              <a:gd name="connsiteX16" fmla="*/ 2967317 w 3691934"/>
              <a:gd name="connsiteY16" fmla="*/ 995082 h 1577788"/>
              <a:gd name="connsiteX17" fmla="*/ 2940423 w 3691934"/>
              <a:gd name="connsiteY17" fmla="*/ 1013011 h 1577788"/>
              <a:gd name="connsiteX18" fmla="*/ 2904564 w 3691934"/>
              <a:gd name="connsiteY18" fmla="*/ 1048870 h 1577788"/>
              <a:gd name="connsiteX19" fmla="*/ 2823882 w 3691934"/>
              <a:gd name="connsiteY19" fmla="*/ 1093694 h 1577788"/>
              <a:gd name="connsiteX20" fmla="*/ 2796988 w 3691934"/>
              <a:gd name="connsiteY20" fmla="*/ 1120588 h 1577788"/>
              <a:gd name="connsiteX21" fmla="*/ 2743200 w 3691934"/>
              <a:gd name="connsiteY21" fmla="*/ 1138517 h 1577788"/>
              <a:gd name="connsiteX22" fmla="*/ 2725270 w 3691934"/>
              <a:gd name="connsiteY22" fmla="*/ 1156447 h 1577788"/>
              <a:gd name="connsiteX23" fmla="*/ 2680447 w 3691934"/>
              <a:gd name="connsiteY23" fmla="*/ 1165411 h 1577788"/>
              <a:gd name="connsiteX24" fmla="*/ 2581835 w 3691934"/>
              <a:gd name="connsiteY24" fmla="*/ 1183341 h 1577788"/>
              <a:gd name="connsiteX25" fmla="*/ 2178423 w 3691934"/>
              <a:gd name="connsiteY25" fmla="*/ 1174376 h 1577788"/>
              <a:gd name="connsiteX26" fmla="*/ 2079812 w 3691934"/>
              <a:gd name="connsiteY26" fmla="*/ 1147482 h 1577788"/>
              <a:gd name="connsiteX27" fmla="*/ 2026023 w 3691934"/>
              <a:gd name="connsiteY27" fmla="*/ 1120588 h 1577788"/>
              <a:gd name="connsiteX28" fmla="*/ 1981200 w 3691934"/>
              <a:gd name="connsiteY28" fmla="*/ 1075764 h 1577788"/>
              <a:gd name="connsiteX29" fmla="*/ 1972235 w 3691934"/>
              <a:gd name="connsiteY29" fmla="*/ 1048870 h 1577788"/>
              <a:gd name="connsiteX30" fmla="*/ 1963270 w 3691934"/>
              <a:gd name="connsiteY30" fmla="*/ 1013011 h 1577788"/>
              <a:gd name="connsiteX31" fmla="*/ 1936376 w 3691934"/>
              <a:gd name="connsiteY31" fmla="*/ 986117 h 1577788"/>
              <a:gd name="connsiteX32" fmla="*/ 1909482 w 3691934"/>
              <a:gd name="connsiteY32" fmla="*/ 896470 h 1577788"/>
              <a:gd name="connsiteX33" fmla="*/ 1900517 w 3691934"/>
              <a:gd name="connsiteY33" fmla="*/ 869576 h 1577788"/>
              <a:gd name="connsiteX34" fmla="*/ 1891553 w 3691934"/>
              <a:gd name="connsiteY34" fmla="*/ 842682 h 1577788"/>
              <a:gd name="connsiteX35" fmla="*/ 1855694 w 3691934"/>
              <a:gd name="connsiteY35" fmla="*/ 806823 h 1577788"/>
              <a:gd name="connsiteX36" fmla="*/ 1810870 w 3691934"/>
              <a:gd name="connsiteY36" fmla="*/ 770964 h 1577788"/>
              <a:gd name="connsiteX37" fmla="*/ 1757082 w 3691934"/>
              <a:gd name="connsiteY37" fmla="*/ 753035 h 1577788"/>
              <a:gd name="connsiteX38" fmla="*/ 1667435 w 3691934"/>
              <a:gd name="connsiteY38" fmla="*/ 726141 h 1577788"/>
              <a:gd name="connsiteX39" fmla="*/ 1613647 w 3691934"/>
              <a:gd name="connsiteY39" fmla="*/ 717176 h 1577788"/>
              <a:gd name="connsiteX40" fmla="*/ 1586753 w 3691934"/>
              <a:gd name="connsiteY40" fmla="*/ 708211 h 1577788"/>
              <a:gd name="connsiteX41" fmla="*/ 1541929 w 3691934"/>
              <a:gd name="connsiteY41" fmla="*/ 699247 h 1577788"/>
              <a:gd name="connsiteX42" fmla="*/ 1506070 w 3691934"/>
              <a:gd name="connsiteY42" fmla="*/ 690282 h 1577788"/>
              <a:gd name="connsiteX43" fmla="*/ 1452282 w 3691934"/>
              <a:gd name="connsiteY43" fmla="*/ 681317 h 1577788"/>
              <a:gd name="connsiteX44" fmla="*/ 1425388 w 3691934"/>
              <a:gd name="connsiteY44" fmla="*/ 672353 h 1577788"/>
              <a:gd name="connsiteX45" fmla="*/ 1371600 w 3691934"/>
              <a:gd name="connsiteY45" fmla="*/ 663388 h 1577788"/>
              <a:gd name="connsiteX46" fmla="*/ 1281953 w 3691934"/>
              <a:gd name="connsiteY46" fmla="*/ 645459 h 1577788"/>
              <a:gd name="connsiteX47" fmla="*/ 1183341 w 3691934"/>
              <a:gd name="connsiteY47" fmla="*/ 636494 h 1577788"/>
              <a:gd name="connsiteX48" fmla="*/ 1156447 w 3691934"/>
              <a:gd name="connsiteY48" fmla="*/ 627529 h 1577788"/>
              <a:gd name="connsiteX49" fmla="*/ 1084729 w 3691934"/>
              <a:gd name="connsiteY49" fmla="*/ 654423 h 1577788"/>
              <a:gd name="connsiteX50" fmla="*/ 1048870 w 3691934"/>
              <a:gd name="connsiteY50" fmla="*/ 699247 h 1577788"/>
              <a:gd name="connsiteX51" fmla="*/ 1021976 w 3691934"/>
              <a:gd name="connsiteY51" fmla="*/ 717176 h 1577788"/>
              <a:gd name="connsiteX52" fmla="*/ 1004047 w 3691934"/>
              <a:gd name="connsiteY52" fmla="*/ 744070 h 1577788"/>
              <a:gd name="connsiteX53" fmla="*/ 995082 w 3691934"/>
              <a:gd name="connsiteY53" fmla="*/ 770964 h 1577788"/>
              <a:gd name="connsiteX54" fmla="*/ 959223 w 3691934"/>
              <a:gd name="connsiteY54" fmla="*/ 824753 h 1577788"/>
              <a:gd name="connsiteX55" fmla="*/ 923364 w 3691934"/>
              <a:gd name="connsiteY55" fmla="*/ 869576 h 1577788"/>
              <a:gd name="connsiteX56" fmla="*/ 896470 w 3691934"/>
              <a:gd name="connsiteY56" fmla="*/ 914400 h 1577788"/>
              <a:gd name="connsiteX57" fmla="*/ 851647 w 3691934"/>
              <a:gd name="connsiteY57" fmla="*/ 995082 h 1577788"/>
              <a:gd name="connsiteX58" fmla="*/ 824753 w 3691934"/>
              <a:gd name="connsiteY58" fmla="*/ 1004047 h 1577788"/>
              <a:gd name="connsiteX59" fmla="*/ 762000 w 3691934"/>
              <a:gd name="connsiteY59" fmla="*/ 1030941 h 1577788"/>
              <a:gd name="connsiteX60" fmla="*/ 708212 w 3691934"/>
              <a:gd name="connsiteY60" fmla="*/ 1039906 h 1577788"/>
              <a:gd name="connsiteX61" fmla="*/ 484094 w 3691934"/>
              <a:gd name="connsiteY61" fmla="*/ 1013011 h 1577788"/>
              <a:gd name="connsiteX62" fmla="*/ 421341 w 3691934"/>
              <a:gd name="connsiteY62" fmla="*/ 995082 h 1577788"/>
              <a:gd name="connsiteX63" fmla="*/ 367553 w 3691934"/>
              <a:gd name="connsiteY63" fmla="*/ 977153 h 1577788"/>
              <a:gd name="connsiteX64" fmla="*/ 340659 w 3691934"/>
              <a:gd name="connsiteY64" fmla="*/ 959223 h 1577788"/>
              <a:gd name="connsiteX65" fmla="*/ 304800 w 3691934"/>
              <a:gd name="connsiteY65" fmla="*/ 950259 h 1577788"/>
              <a:gd name="connsiteX66" fmla="*/ 268941 w 3691934"/>
              <a:gd name="connsiteY66" fmla="*/ 932329 h 1577788"/>
              <a:gd name="connsiteX67" fmla="*/ 242047 w 3691934"/>
              <a:gd name="connsiteY67" fmla="*/ 923364 h 1577788"/>
              <a:gd name="connsiteX68" fmla="*/ 188259 w 3691934"/>
              <a:gd name="connsiteY68" fmla="*/ 896470 h 1577788"/>
              <a:gd name="connsiteX69" fmla="*/ 170329 w 3691934"/>
              <a:gd name="connsiteY69" fmla="*/ 878541 h 1577788"/>
              <a:gd name="connsiteX70" fmla="*/ 116541 w 3691934"/>
              <a:gd name="connsiteY70" fmla="*/ 842682 h 1577788"/>
              <a:gd name="connsiteX71" fmla="*/ 98612 w 3691934"/>
              <a:gd name="connsiteY71" fmla="*/ 815788 h 1577788"/>
              <a:gd name="connsiteX72" fmla="*/ 62753 w 3691934"/>
              <a:gd name="connsiteY72" fmla="*/ 770964 h 1577788"/>
              <a:gd name="connsiteX73" fmla="*/ 44823 w 3691934"/>
              <a:gd name="connsiteY73" fmla="*/ 717176 h 1577788"/>
              <a:gd name="connsiteX74" fmla="*/ 35859 w 3691934"/>
              <a:gd name="connsiteY74" fmla="*/ 681317 h 1577788"/>
              <a:gd name="connsiteX75" fmla="*/ 17929 w 3691934"/>
              <a:gd name="connsiteY75" fmla="*/ 627529 h 1577788"/>
              <a:gd name="connsiteX76" fmla="*/ 8964 w 3691934"/>
              <a:gd name="connsiteY76" fmla="*/ 430306 h 1577788"/>
              <a:gd name="connsiteX77" fmla="*/ 0 w 3691934"/>
              <a:gd name="connsiteY77" fmla="*/ 403411 h 1577788"/>
              <a:gd name="connsiteX78" fmla="*/ 8964 w 3691934"/>
              <a:gd name="connsiteY78" fmla="*/ 277906 h 1577788"/>
              <a:gd name="connsiteX79" fmla="*/ 35859 w 3691934"/>
              <a:gd name="connsiteY79" fmla="*/ 197223 h 1577788"/>
              <a:gd name="connsiteX80" fmla="*/ 62753 w 3691934"/>
              <a:gd name="connsiteY80" fmla="*/ 98611 h 1577788"/>
              <a:gd name="connsiteX81" fmla="*/ 80682 w 3691934"/>
              <a:gd name="connsiteY81" fmla="*/ 71717 h 1577788"/>
              <a:gd name="connsiteX82" fmla="*/ 89647 w 3691934"/>
              <a:gd name="connsiteY82" fmla="*/ 35859 h 1577788"/>
              <a:gd name="connsiteX83" fmla="*/ 116541 w 3691934"/>
              <a:gd name="connsiteY83" fmla="*/ 0 h 157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691934" h="1577788">
                <a:moveTo>
                  <a:pt x="3666564" y="1577788"/>
                </a:moveTo>
                <a:cubicBezTo>
                  <a:pt x="3663576" y="1568823"/>
                  <a:pt x="3657600" y="1560344"/>
                  <a:pt x="3657600" y="1550894"/>
                </a:cubicBezTo>
                <a:cubicBezTo>
                  <a:pt x="3657600" y="1399508"/>
                  <a:pt x="3650157" y="1429784"/>
                  <a:pt x="3675529" y="1353670"/>
                </a:cubicBezTo>
                <a:cubicBezTo>
                  <a:pt x="3682389" y="1134143"/>
                  <a:pt x="3691934" y="1094082"/>
                  <a:pt x="3675529" y="905435"/>
                </a:cubicBezTo>
                <a:cubicBezTo>
                  <a:pt x="3675366" y="903560"/>
                  <a:pt x="3664774" y="842685"/>
                  <a:pt x="3657600" y="833717"/>
                </a:cubicBezTo>
                <a:cubicBezTo>
                  <a:pt x="3650870" y="825304"/>
                  <a:pt x="3639119" y="822518"/>
                  <a:pt x="3630706" y="815788"/>
                </a:cubicBezTo>
                <a:cubicBezTo>
                  <a:pt x="3602913" y="793554"/>
                  <a:pt x="3622669" y="798323"/>
                  <a:pt x="3585882" y="779929"/>
                </a:cubicBezTo>
                <a:cubicBezTo>
                  <a:pt x="3511643" y="742808"/>
                  <a:pt x="3609177" y="804423"/>
                  <a:pt x="3532094" y="753035"/>
                </a:cubicBezTo>
                <a:cubicBezTo>
                  <a:pt x="3463365" y="756023"/>
                  <a:pt x="3394380" y="755373"/>
                  <a:pt x="3325906" y="762000"/>
                </a:cubicBezTo>
                <a:cubicBezTo>
                  <a:pt x="3297407" y="764758"/>
                  <a:pt x="3257476" y="778833"/>
                  <a:pt x="3227294" y="788894"/>
                </a:cubicBezTo>
                <a:cubicBezTo>
                  <a:pt x="3221317" y="794870"/>
                  <a:pt x="3216612" y="802475"/>
                  <a:pt x="3209364" y="806823"/>
                </a:cubicBezTo>
                <a:cubicBezTo>
                  <a:pt x="3156344" y="838635"/>
                  <a:pt x="3208467" y="788382"/>
                  <a:pt x="3155576" y="833717"/>
                </a:cubicBezTo>
                <a:cubicBezTo>
                  <a:pt x="3142741" y="844718"/>
                  <a:pt x="3131670" y="857623"/>
                  <a:pt x="3119717" y="869576"/>
                </a:cubicBezTo>
                <a:cubicBezTo>
                  <a:pt x="3113741" y="875553"/>
                  <a:pt x="3109806" y="884833"/>
                  <a:pt x="3101788" y="887506"/>
                </a:cubicBezTo>
                <a:lnTo>
                  <a:pt x="3074894" y="896470"/>
                </a:lnTo>
                <a:cubicBezTo>
                  <a:pt x="3024091" y="972672"/>
                  <a:pt x="3107768" y="854631"/>
                  <a:pt x="3003176" y="959223"/>
                </a:cubicBezTo>
                <a:cubicBezTo>
                  <a:pt x="2991223" y="971176"/>
                  <a:pt x="2981382" y="985705"/>
                  <a:pt x="2967317" y="995082"/>
                </a:cubicBezTo>
                <a:cubicBezTo>
                  <a:pt x="2958352" y="1001058"/>
                  <a:pt x="2948603" y="1005999"/>
                  <a:pt x="2940423" y="1013011"/>
                </a:cubicBezTo>
                <a:cubicBezTo>
                  <a:pt x="2927588" y="1024012"/>
                  <a:pt x="2918629" y="1039493"/>
                  <a:pt x="2904564" y="1048870"/>
                </a:cubicBezTo>
                <a:cubicBezTo>
                  <a:pt x="2842913" y="1089971"/>
                  <a:pt x="2871219" y="1077915"/>
                  <a:pt x="2823882" y="1093694"/>
                </a:cubicBezTo>
                <a:cubicBezTo>
                  <a:pt x="2814917" y="1102659"/>
                  <a:pt x="2808071" y="1114431"/>
                  <a:pt x="2796988" y="1120588"/>
                </a:cubicBezTo>
                <a:cubicBezTo>
                  <a:pt x="2780467" y="1129766"/>
                  <a:pt x="2743200" y="1138517"/>
                  <a:pt x="2743200" y="1138517"/>
                </a:cubicBezTo>
                <a:cubicBezTo>
                  <a:pt x="2737223" y="1144494"/>
                  <a:pt x="2733039" y="1153117"/>
                  <a:pt x="2725270" y="1156447"/>
                </a:cubicBezTo>
                <a:cubicBezTo>
                  <a:pt x="2711265" y="1162449"/>
                  <a:pt x="2695229" y="1161716"/>
                  <a:pt x="2680447" y="1165411"/>
                </a:cubicBezTo>
                <a:cubicBezTo>
                  <a:pt x="2597523" y="1186142"/>
                  <a:pt x="2747509" y="1162631"/>
                  <a:pt x="2581835" y="1183341"/>
                </a:cubicBezTo>
                <a:lnTo>
                  <a:pt x="2178423" y="1174376"/>
                </a:lnTo>
                <a:cubicBezTo>
                  <a:pt x="2149628" y="1173224"/>
                  <a:pt x="2105188" y="1155941"/>
                  <a:pt x="2079812" y="1147482"/>
                </a:cubicBezTo>
                <a:cubicBezTo>
                  <a:pt x="2054422" y="1139019"/>
                  <a:pt x="2047410" y="1139302"/>
                  <a:pt x="2026023" y="1120588"/>
                </a:cubicBezTo>
                <a:cubicBezTo>
                  <a:pt x="2010121" y="1106674"/>
                  <a:pt x="1981200" y="1075764"/>
                  <a:pt x="1981200" y="1075764"/>
                </a:cubicBezTo>
                <a:cubicBezTo>
                  <a:pt x="1978212" y="1066799"/>
                  <a:pt x="1974831" y="1057956"/>
                  <a:pt x="1972235" y="1048870"/>
                </a:cubicBezTo>
                <a:cubicBezTo>
                  <a:pt x="1968850" y="1037023"/>
                  <a:pt x="1969383" y="1023709"/>
                  <a:pt x="1963270" y="1013011"/>
                </a:cubicBezTo>
                <a:cubicBezTo>
                  <a:pt x="1956980" y="1002003"/>
                  <a:pt x="1945341" y="995082"/>
                  <a:pt x="1936376" y="986117"/>
                </a:cubicBezTo>
                <a:cubicBezTo>
                  <a:pt x="1922829" y="931925"/>
                  <a:pt x="1931308" y="961946"/>
                  <a:pt x="1909482" y="896470"/>
                </a:cubicBezTo>
                <a:lnTo>
                  <a:pt x="1900517" y="869576"/>
                </a:lnTo>
                <a:cubicBezTo>
                  <a:pt x="1897529" y="860611"/>
                  <a:pt x="1898235" y="849364"/>
                  <a:pt x="1891553" y="842682"/>
                </a:cubicBezTo>
                <a:lnTo>
                  <a:pt x="1855694" y="806823"/>
                </a:lnTo>
                <a:cubicBezTo>
                  <a:pt x="1840794" y="791923"/>
                  <a:pt x="1831222" y="780009"/>
                  <a:pt x="1810870" y="770964"/>
                </a:cubicBezTo>
                <a:cubicBezTo>
                  <a:pt x="1793600" y="763288"/>
                  <a:pt x="1775011" y="759011"/>
                  <a:pt x="1757082" y="753035"/>
                </a:cubicBezTo>
                <a:cubicBezTo>
                  <a:pt x="1727361" y="743128"/>
                  <a:pt x="1698250" y="732304"/>
                  <a:pt x="1667435" y="726141"/>
                </a:cubicBezTo>
                <a:cubicBezTo>
                  <a:pt x="1649611" y="722576"/>
                  <a:pt x="1631391" y="721119"/>
                  <a:pt x="1613647" y="717176"/>
                </a:cubicBezTo>
                <a:cubicBezTo>
                  <a:pt x="1604422" y="715126"/>
                  <a:pt x="1595920" y="710503"/>
                  <a:pt x="1586753" y="708211"/>
                </a:cubicBezTo>
                <a:cubicBezTo>
                  <a:pt x="1571971" y="704516"/>
                  <a:pt x="1556803" y="702552"/>
                  <a:pt x="1541929" y="699247"/>
                </a:cubicBezTo>
                <a:cubicBezTo>
                  <a:pt x="1529901" y="696574"/>
                  <a:pt x="1518152" y="692698"/>
                  <a:pt x="1506070" y="690282"/>
                </a:cubicBezTo>
                <a:cubicBezTo>
                  <a:pt x="1488246" y="686717"/>
                  <a:pt x="1470026" y="685260"/>
                  <a:pt x="1452282" y="681317"/>
                </a:cubicBezTo>
                <a:cubicBezTo>
                  <a:pt x="1443057" y="679267"/>
                  <a:pt x="1434613" y="674403"/>
                  <a:pt x="1425388" y="672353"/>
                </a:cubicBezTo>
                <a:cubicBezTo>
                  <a:pt x="1407644" y="668410"/>
                  <a:pt x="1389465" y="666738"/>
                  <a:pt x="1371600" y="663388"/>
                </a:cubicBezTo>
                <a:cubicBezTo>
                  <a:pt x="1341648" y="657772"/>
                  <a:pt x="1312302" y="648218"/>
                  <a:pt x="1281953" y="645459"/>
                </a:cubicBezTo>
                <a:lnTo>
                  <a:pt x="1183341" y="636494"/>
                </a:lnTo>
                <a:cubicBezTo>
                  <a:pt x="1174376" y="633506"/>
                  <a:pt x="1165897" y="627529"/>
                  <a:pt x="1156447" y="627529"/>
                </a:cubicBezTo>
                <a:cubicBezTo>
                  <a:pt x="1117675" y="627529"/>
                  <a:pt x="1112551" y="635875"/>
                  <a:pt x="1084729" y="654423"/>
                </a:cubicBezTo>
                <a:cubicBezTo>
                  <a:pt x="1071416" y="674393"/>
                  <a:pt x="1067119" y="684648"/>
                  <a:pt x="1048870" y="699247"/>
                </a:cubicBezTo>
                <a:cubicBezTo>
                  <a:pt x="1040457" y="705978"/>
                  <a:pt x="1030941" y="711200"/>
                  <a:pt x="1021976" y="717176"/>
                </a:cubicBezTo>
                <a:cubicBezTo>
                  <a:pt x="1016000" y="726141"/>
                  <a:pt x="1008865" y="734433"/>
                  <a:pt x="1004047" y="744070"/>
                </a:cubicBezTo>
                <a:cubicBezTo>
                  <a:pt x="999821" y="752522"/>
                  <a:pt x="999671" y="762704"/>
                  <a:pt x="995082" y="770964"/>
                </a:cubicBezTo>
                <a:cubicBezTo>
                  <a:pt x="984617" y="789801"/>
                  <a:pt x="971176" y="806823"/>
                  <a:pt x="959223" y="824753"/>
                </a:cubicBezTo>
                <a:cubicBezTo>
                  <a:pt x="936605" y="858680"/>
                  <a:pt x="948913" y="844028"/>
                  <a:pt x="923364" y="869576"/>
                </a:cubicBezTo>
                <a:cubicBezTo>
                  <a:pt x="897971" y="945760"/>
                  <a:pt x="933386" y="852872"/>
                  <a:pt x="896470" y="914400"/>
                </a:cubicBezTo>
                <a:cubicBezTo>
                  <a:pt x="880682" y="940713"/>
                  <a:pt x="892770" y="981374"/>
                  <a:pt x="851647" y="995082"/>
                </a:cubicBezTo>
                <a:cubicBezTo>
                  <a:pt x="842682" y="998070"/>
                  <a:pt x="833439" y="1000325"/>
                  <a:pt x="824753" y="1004047"/>
                </a:cubicBezTo>
                <a:cubicBezTo>
                  <a:pt x="795242" y="1016695"/>
                  <a:pt x="791107" y="1024473"/>
                  <a:pt x="762000" y="1030941"/>
                </a:cubicBezTo>
                <a:cubicBezTo>
                  <a:pt x="744256" y="1034884"/>
                  <a:pt x="726141" y="1036918"/>
                  <a:pt x="708212" y="1039906"/>
                </a:cubicBezTo>
                <a:cubicBezTo>
                  <a:pt x="518995" y="1029947"/>
                  <a:pt x="591824" y="1048921"/>
                  <a:pt x="484094" y="1013011"/>
                </a:cubicBezTo>
                <a:cubicBezTo>
                  <a:pt x="393751" y="982897"/>
                  <a:pt x="533856" y="1028836"/>
                  <a:pt x="421341" y="995082"/>
                </a:cubicBezTo>
                <a:cubicBezTo>
                  <a:pt x="403239" y="989651"/>
                  <a:pt x="367553" y="977153"/>
                  <a:pt x="367553" y="977153"/>
                </a:cubicBezTo>
                <a:cubicBezTo>
                  <a:pt x="358588" y="971176"/>
                  <a:pt x="350562" y="963467"/>
                  <a:pt x="340659" y="959223"/>
                </a:cubicBezTo>
                <a:cubicBezTo>
                  <a:pt x="329334" y="954370"/>
                  <a:pt x="316336" y="954585"/>
                  <a:pt x="304800" y="950259"/>
                </a:cubicBezTo>
                <a:cubicBezTo>
                  <a:pt x="292287" y="945567"/>
                  <a:pt x="281224" y="937593"/>
                  <a:pt x="268941" y="932329"/>
                </a:cubicBezTo>
                <a:cubicBezTo>
                  <a:pt x="260255" y="928607"/>
                  <a:pt x="250499" y="927590"/>
                  <a:pt x="242047" y="923364"/>
                </a:cubicBezTo>
                <a:cubicBezTo>
                  <a:pt x="172534" y="888607"/>
                  <a:pt x="255858" y="919004"/>
                  <a:pt x="188259" y="896470"/>
                </a:cubicBezTo>
                <a:cubicBezTo>
                  <a:pt x="182282" y="890494"/>
                  <a:pt x="177091" y="883612"/>
                  <a:pt x="170329" y="878541"/>
                </a:cubicBezTo>
                <a:cubicBezTo>
                  <a:pt x="153090" y="865612"/>
                  <a:pt x="116541" y="842682"/>
                  <a:pt x="116541" y="842682"/>
                </a:cubicBezTo>
                <a:cubicBezTo>
                  <a:pt x="110565" y="833717"/>
                  <a:pt x="105343" y="824201"/>
                  <a:pt x="98612" y="815788"/>
                </a:cubicBezTo>
                <a:cubicBezTo>
                  <a:pt x="79980" y="792499"/>
                  <a:pt x="76553" y="802013"/>
                  <a:pt x="62753" y="770964"/>
                </a:cubicBezTo>
                <a:cubicBezTo>
                  <a:pt x="55077" y="753694"/>
                  <a:pt x="49406" y="735511"/>
                  <a:pt x="44823" y="717176"/>
                </a:cubicBezTo>
                <a:cubicBezTo>
                  <a:pt x="41835" y="705223"/>
                  <a:pt x="39399" y="693118"/>
                  <a:pt x="35859" y="681317"/>
                </a:cubicBezTo>
                <a:cubicBezTo>
                  <a:pt x="30428" y="663215"/>
                  <a:pt x="17929" y="627529"/>
                  <a:pt x="17929" y="627529"/>
                </a:cubicBezTo>
                <a:cubicBezTo>
                  <a:pt x="14941" y="561788"/>
                  <a:pt x="14212" y="495905"/>
                  <a:pt x="8964" y="430306"/>
                </a:cubicBezTo>
                <a:cubicBezTo>
                  <a:pt x="8210" y="420886"/>
                  <a:pt x="0" y="412861"/>
                  <a:pt x="0" y="403411"/>
                </a:cubicBezTo>
                <a:cubicBezTo>
                  <a:pt x="0" y="361469"/>
                  <a:pt x="2742" y="319384"/>
                  <a:pt x="8964" y="277906"/>
                </a:cubicBezTo>
                <a:cubicBezTo>
                  <a:pt x="19728" y="206146"/>
                  <a:pt x="25994" y="246550"/>
                  <a:pt x="35859" y="197223"/>
                </a:cubicBezTo>
                <a:cubicBezTo>
                  <a:pt x="40670" y="173164"/>
                  <a:pt x="49753" y="118112"/>
                  <a:pt x="62753" y="98611"/>
                </a:cubicBezTo>
                <a:lnTo>
                  <a:pt x="80682" y="71717"/>
                </a:lnTo>
                <a:cubicBezTo>
                  <a:pt x="83670" y="59764"/>
                  <a:pt x="84794" y="47183"/>
                  <a:pt x="89647" y="35859"/>
                </a:cubicBezTo>
                <a:cubicBezTo>
                  <a:pt x="97252" y="18115"/>
                  <a:pt x="104926" y="11614"/>
                  <a:pt x="116541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3706813" y="4607859"/>
            <a:ext cx="2487799" cy="1568823"/>
          </a:xfrm>
          <a:custGeom>
            <a:avLst/>
            <a:gdLst>
              <a:gd name="connsiteX0" fmla="*/ 1689940 w 2487799"/>
              <a:gd name="connsiteY0" fmla="*/ 1568823 h 1568823"/>
              <a:gd name="connsiteX1" fmla="*/ 1707869 w 2487799"/>
              <a:gd name="connsiteY1" fmla="*/ 1353670 h 1568823"/>
              <a:gd name="connsiteX2" fmla="*/ 1716834 w 2487799"/>
              <a:gd name="connsiteY2" fmla="*/ 1326776 h 1568823"/>
              <a:gd name="connsiteX3" fmla="*/ 1743728 w 2487799"/>
              <a:gd name="connsiteY3" fmla="*/ 1299882 h 1568823"/>
              <a:gd name="connsiteX4" fmla="*/ 1761658 w 2487799"/>
              <a:gd name="connsiteY4" fmla="*/ 1228165 h 1568823"/>
              <a:gd name="connsiteX5" fmla="*/ 1779587 w 2487799"/>
              <a:gd name="connsiteY5" fmla="*/ 1201270 h 1568823"/>
              <a:gd name="connsiteX6" fmla="*/ 1806481 w 2487799"/>
              <a:gd name="connsiteY6" fmla="*/ 1174376 h 1568823"/>
              <a:gd name="connsiteX7" fmla="*/ 1824411 w 2487799"/>
              <a:gd name="connsiteY7" fmla="*/ 1147482 h 1568823"/>
              <a:gd name="connsiteX8" fmla="*/ 1851305 w 2487799"/>
              <a:gd name="connsiteY8" fmla="*/ 1129553 h 1568823"/>
              <a:gd name="connsiteX9" fmla="*/ 1869234 w 2487799"/>
              <a:gd name="connsiteY9" fmla="*/ 1111623 h 1568823"/>
              <a:gd name="connsiteX10" fmla="*/ 1923022 w 2487799"/>
              <a:gd name="connsiteY10" fmla="*/ 1075765 h 1568823"/>
              <a:gd name="connsiteX11" fmla="*/ 1967846 w 2487799"/>
              <a:gd name="connsiteY11" fmla="*/ 1039906 h 1568823"/>
              <a:gd name="connsiteX12" fmla="*/ 1985775 w 2487799"/>
              <a:gd name="connsiteY12" fmla="*/ 1021976 h 1568823"/>
              <a:gd name="connsiteX13" fmla="*/ 2039563 w 2487799"/>
              <a:gd name="connsiteY13" fmla="*/ 1004047 h 1568823"/>
              <a:gd name="connsiteX14" fmla="*/ 2102316 w 2487799"/>
              <a:gd name="connsiteY14" fmla="*/ 968188 h 1568823"/>
              <a:gd name="connsiteX15" fmla="*/ 2129211 w 2487799"/>
              <a:gd name="connsiteY15" fmla="*/ 950259 h 1568823"/>
              <a:gd name="connsiteX16" fmla="*/ 2165069 w 2487799"/>
              <a:gd name="connsiteY16" fmla="*/ 941294 h 1568823"/>
              <a:gd name="connsiteX17" fmla="*/ 2191963 w 2487799"/>
              <a:gd name="connsiteY17" fmla="*/ 932329 h 1568823"/>
              <a:gd name="connsiteX18" fmla="*/ 2254716 w 2487799"/>
              <a:gd name="connsiteY18" fmla="*/ 905435 h 1568823"/>
              <a:gd name="connsiteX19" fmla="*/ 2308505 w 2487799"/>
              <a:gd name="connsiteY19" fmla="*/ 869576 h 1568823"/>
              <a:gd name="connsiteX20" fmla="*/ 2335399 w 2487799"/>
              <a:gd name="connsiteY20" fmla="*/ 860612 h 1568823"/>
              <a:gd name="connsiteX21" fmla="*/ 2389187 w 2487799"/>
              <a:gd name="connsiteY21" fmla="*/ 815788 h 1568823"/>
              <a:gd name="connsiteX22" fmla="*/ 2442975 w 2487799"/>
              <a:gd name="connsiteY22" fmla="*/ 744070 h 1568823"/>
              <a:gd name="connsiteX23" fmla="*/ 2460905 w 2487799"/>
              <a:gd name="connsiteY23" fmla="*/ 690282 h 1568823"/>
              <a:gd name="connsiteX24" fmla="*/ 2469869 w 2487799"/>
              <a:gd name="connsiteY24" fmla="*/ 663388 h 1568823"/>
              <a:gd name="connsiteX25" fmla="*/ 2487799 w 2487799"/>
              <a:gd name="connsiteY25" fmla="*/ 636494 h 1568823"/>
              <a:gd name="connsiteX26" fmla="*/ 2478834 w 2487799"/>
              <a:gd name="connsiteY26" fmla="*/ 475129 h 1568823"/>
              <a:gd name="connsiteX27" fmla="*/ 2469869 w 2487799"/>
              <a:gd name="connsiteY27" fmla="*/ 439270 h 1568823"/>
              <a:gd name="connsiteX28" fmla="*/ 2362293 w 2487799"/>
              <a:gd name="connsiteY28" fmla="*/ 385482 h 1568823"/>
              <a:gd name="connsiteX29" fmla="*/ 2308505 w 2487799"/>
              <a:gd name="connsiteY29" fmla="*/ 367553 h 1568823"/>
              <a:gd name="connsiteX30" fmla="*/ 2209893 w 2487799"/>
              <a:gd name="connsiteY30" fmla="*/ 349623 h 1568823"/>
              <a:gd name="connsiteX31" fmla="*/ 2147140 w 2487799"/>
              <a:gd name="connsiteY31" fmla="*/ 331694 h 1568823"/>
              <a:gd name="connsiteX32" fmla="*/ 1985775 w 2487799"/>
              <a:gd name="connsiteY32" fmla="*/ 313765 h 1568823"/>
              <a:gd name="connsiteX33" fmla="*/ 1842340 w 2487799"/>
              <a:gd name="connsiteY33" fmla="*/ 304800 h 1568823"/>
              <a:gd name="connsiteX34" fmla="*/ 1716834 w 2487799"/>
              <a:gd name="connsiteY34" fmla="*/ 286870 h 1568823"/>
              <a:gd name="connsiteX35" fmla="*/ 1672011 w 2487799"/>
              <a:gd name="connsiteY35" fmla="*/ 277906 h 1568823"/>
              <a:gd name="connsiteX36" fmla="*/ 1564434 w 2487799"/>
              <a:gd name="connsiteY36" fmla="*/ 268941 h 1568823"/>
              <a:gd name="connsiteX37" fmla="*/ 1501681 w 2487799"/>
              <a:gd name="connsiteY37" fmla="*/ 259976 h 1568823"/>
              <a:gd name="connsiteX38" fmla="*/ 1385140 w 2487799"/>
              <a:gd name="connsiteY38" fmla="*/ 251012 h 1568823"/>
              <a:gd name="connsiteX39" fmla="*/ 1358246 w 2487799"/>
              <a:gd name="connsiteY39" fmla="*/ 242047 h 1568823"/>
              <a:gd name="connsiteX40" fmla="*/ 1080340 w 2487799"/>
              <a:gd name="connsiteY40" fmla="*/ 242047 h 1568823"/>
              <a:gd name="connsiteX41" fmla="*/ 1026552 w 2487799"/>
              <a:gd name="connsiteY41" fmla="*/ 251012 h 1568823"/>
              <a:gd name="connsiteX42" fmla="*/ 945869 w 2487799"/>
              <a:gd name="connsiteY42" fmla="*/ 259976 h 1568823"/>
              <a:gd name="connsiteX43" fmla="*/ 892081 w 2487799"/>
              <a:gd name="connsiteY43" fmla="*/ 277906 h 1568823"/>
              <a:gd name="connsiteX44" fmla="*/ 865187 w 2487799"/>
              <a:gd name="connsiteY44" fmla="*/ 286870 h 1568823"/>
              <a:gd name="connsiteX45" fmla="*/ 838293 w 2487799"/>
              <a:gd name="connsiteY45" fmla="*/ 295835 h 1568823"/>
              <a:gd name="connsiteX46" fmla="*/ 793469 w 2487799"/>
              <a:gd name="connsiteY46" fmla="*/ 322729 h 1568823"/>
              <a:gd name="connsiteX47" fmla="*/ 748646 w 2487799"/>
              <a:gd name="connsiteY47" fmla="*/ 349623 h 1568823"/>
              <a:gd name="connsiteX48" fmla="*/ 703822 w 2487799"/>
              <a:gd name="connsiteY48" fmla="*/ 385482 h 1568823"/>
              <a:gd name="connsiteX49" fmla="*/ 685893 w 2487799"/>
              <a:gd name="connsiteY49" fmla="*/ 403412 h 1568823"/>
              <a:gd name="connsiteX50" fmla="*/ 676928 w 2487799"/>
              <a:gd name="connsiteY50" fmla="*/ 430306 h 1568823"/>
              <a:gd name="connsiteX51" fmla="*/ 641069 w 2487799"/>
              <a:gd name="connsiteY51" fmla="*/ 475129 h 1568823"/>
              <a:gd name="connsiteX52" fmla="*/ 623140 w 2487799"/>
              <a:gd name="connsiteY52" fmla="*/ 510988 h 1568823"/>
              <a:gd name="connsiteX53" fmla="*/ 596246 w 2487799"/>
              <a:gd name="connsiteY53" fmla="*/ 537882 h 1568823"/>
              <a:gd name="connsiteX54" fmla="*/ 560387 w 2487799"/>
              <a:gd name="connsiteY54" fmla="*/ 591670 h 1568823"/>
              <a:gd name="connsiteX55" fmla="*/ 551422 w 2487799"/>
              <a:gd name="connsiteY55" fmla="*/ 627529 h 1568823"/>
              <a:gd name="connsiteX56" fmla="*/ 524528 w 2487799"/>
              <a:gd name="connsiteY56" fmla="*/ 708212 h 1568823"/>
              <a:gd name="connsiteX57" fmla="*/ 515563 w 2487799"/>
              <a:gd name="connsiteY57" fmla="*/ 735106 h 1568823"/>
              <a:gd name="connsiteX58" fmla="*/ 506599 w 2487799"/>
              <a:gd name="connsiteY58" fmla="*/ 762000 h 1568823"/>
              <a:gd name="connsiteX59" fmla="*/ 515563 w 2487799"/>
              <a:gd name="connsiteY59" fmla="*/ 1120588 h 1568823"/>
              <a:gd name="connsiteX60" fmla="*/ 524528 w 2487799"/>
              <a:gd name="connsiteY60" fmla="*/ 1156447 h 1568823"/>
              <a:gd name="connsiteX61" fmla="*/ 542458 w 2487799"/>
              <a:gd name="connsiteY61" fmla="*/ 1183341 h 1568823"/>
              <a:gd name="connsiteX62" fmla="*/ 551422 w 2487799"/>
              <a:gd name="connsiteY62" fmla="*/ 1210235 h 1568823"/>
              <a:gd name="connsiteX63" fmla="*/ 632105 w 2487799"/>
              <a:gd name="connsiteY63" fmla="*/ 1308847 h 1568823"/>
              <a:gd name="connsiteX64" fmla="*/ 685893 w 2487799"/>
              <a:gd name="connsiteY64" fmla="*/ 1344706 h 1568823"/>
              <a:gd name="connsiteX65" fmla="*/ 739681 w 2487799"/>
              <a:gd name="connsiteY65" fmla="*/ 1371600 h 1568823"/>
              <a:gd name="connsiteX66" fmla="*/ 910011 w 2487799"/>
              <a:gd name="connsiteY66" fmla="*/ 1362635 h 1568823"/>
              <a:gd name="connsiteX67" fmla="*/ 936905 w 2487799"/>
              <a:gd name="connsiteY67" fmla="*/ 1335741 h 1568823"/>
              <a:gd name="connsiteX68" fmla="*/ 963799 w 2487799"/>
              <a:gd name="connsiteY68" fmla="*/ 1317812 h 1568823"/>
              <a:gd name="connsiteX69" fmla="*/ 972763 w 2487799"/>
              <a:gd name="connsiteY69" fmla="*/ 1290917 h 1568823"/>
              <a:gd name="connsiteX70" fmla="*/ 1008622 w 2487799"/>
              <a:gd name="connsiteY70" fmla="*/ 1237129 h 1568823"/>
              <a:gd name="connsiteX71" fmla="*/ 1035516 w 2487799"/>
              <a:gd name="connsiteY71" fmla="*/ 1174376 h 1568823"/>
              <a:gd name="connsiteX72" fmla="*/ 1053446 w 2487799"/>
              <a:gd name="connsiteY72" fmla="*/ 1156447 h 1568823"/>
              <a:gd name="connsiteX73" fmla="*/ 1062411 w 2487799"/>
              <a:gd name="connsiteY73" fmla="*/ 1129553 h 1568823"/>
              <a:gd name="connsiteX74" fmla="*/ 1098269 w 2487799"/>
              <a:gd name="connsiteY74" fmla="*/ 1084729 h 1568823"/>
              <a:gd name="connsiteX75" fmla="*/ 1116199 w 2487799"/>
              <a:gd name="connsiteY75" fmla="*/ 1057835 h 1568823"/>
              <a:gd name="connsiteX76" fmla="*/ 1125163 w 2487799"/>
              <a:gd name="connsiteY76" fmla="*/ 1030941 h 1568823"/>
              <a:gd name="connsiteX77" fmla="*/ 1152058 w 2487799"/>
              <a:gd name="connsiteY77" fmla="*/ 1013012 h 1568823"/>
              <a:gd name="connsiteX78" fmla="*/ 1169987 w 2487799"/>
              <a:gd name="connsiteY78" fmla="*/ 995082 h 1568823"/>
              <a:gd name="connsiteX79" fmla="*/ 1196881 w 2487799"/>
              <a:gd name="connsiteY79" fmla="*/ 977153 h 1568823"/>
              <a:gd name="connsiteX80" fmla="*/ 1214811 w 2487799"/>
              <a:gd name="connsiteY80" fmla="*/ 959223 h 1568823"/>
              <a:gd name="connsiteX81" fmla="*/ 1241705 w 2487799"/>
              <a:gd name="connsiteY81" fmla="*/ 950259 h 1568823"/>
              <a:gd name="connsiteX82" fmla="*/ 1313422 w 2487799"/>
              <a:gd name="connsiteY82" fmla="*/ 986117 h 1568823"/>
              <a:gd name="connsiteX83" fmla="*/ 1322387 w 2487799"/>
              <a:gd name="connsiteY83" fmla="*/ 1030941 h 1568823"/>
              <a:gd name="connsiteX84" fmla="*/ 1340316 w 2487799"/>
              <a:gd name="connsiteY84" fmla="*/ 1084729 h 1568823"/>
              <a:gd name="connsiteX85" fmla="*/ 1322387 w 2487799"/>
              <a:gd name="connsiteY85" fmla="*/ 1228165 h 1568823"/>
              <a:gd name="connsiteX86" fmla="*/ 1286528 w 2487799"/>
              <a:gd name="connsiteY86" fmla="*/ 1272988 h 1568823"/>
              <a:gd name="connsiteX87" fmla="*/ 1268599 w 2487799"/>
              <a:gd name="connsiteY87" fmla="*/ 1299882 h 1568823"/>
              <a:gd name="connsiteX88" fmla="*/ 1241705 w 2487799"/>
              <a:gd name="connsiteY88" fmla="*/ 1344706 h 1568823"/>
              <a:gd name="connsiteX89" fmla="*/ 1161022 w 2487799"/>
              <a:gd name="connsiteY89" fmla="*/ 1398494 h 1568823"/>
              <a:gd name="connsiteX90" fmla="*/ 1134128 w 2487799"/>
              <a:gd name="connsiteY90" fmla="*/ 1416423 h 1568823"/>
              <a:gd name="connsiteX91" fmla="*/ 1098269 w 2487799"/>
              <a:gd name="connsiteY91" fmla="*/ 1452282 h 1568823"/>
              <a:gd name="connsiteX92" fmla="*/ 1017587 w 2487799"/>
              <a:gd name="connsiteY92" fmla="*/ 1479176 h 1568823"/>
              <a:gd name="connsiteX93" fmla="*/ 990693 w 2487799"/>
              <a:gd name="connsiteY93" fmla="*/ 1488141 h 1568823"/>
              <a:gd name="connsiteX94" fmla="*/ 954834 w 2487799"/>
              <a:gd name="connsiteY94" fmla="*/ 1497106 h 1568823"/>
              <a:gd name="connsiteX95" fmla="*/ 578316 w 2487799"/>
              <a:gd name="connsiteY95" fmla="*/ 1479176 h 1568823"/>
              <a:gd name="connsiteX96" fmla="*/ 551422 w 2487799"/>
              <a:gd name="connsiteY96" fmla="*/ 1470212 h 1568823"/>
              <a:gd name="connsiteX97" fmla="*/ 506599 w 2487799"/>
              <a:gd name="connsiteY97" fmla="*/ 1461247 h 1568823"/>
              <a:gd name="connsiteX98" fmla="*/ 416952 w 2487799"/>
              <a:gd name="connsiteY98" fmla="*/ 1452282 h 1568823"/>
              <a:gd name="connsiteX99" fmla="*/ 363163 w 2487799"/>
              <a:gd name="connsiteY99" fmla="*/ 1434353 h 1568823"/>
              <a:gd name="connsiteX100" fmla="*/ 273516 w 2487799"/>
              <a:gd name="connsiteY100" fmla="*/ 1416423 h 1568823"/>
              <a:gd name="connsiteX101" fmla="*/ 228693 w 2487799"/>
              <a:gd name="connsiteY101" fmla="*/ 1407459 h 1568823"/>
              <a:gd name="connsiteX102" fmla="*/ 192834 w 2487799"/>
              <a:gd name="connsiteY102" fmla="*/ 1398494 h 1568823"/>
              <a:gd name="connsiteX103" fmla="*/ 165940 w 2487799"/>
              <a:gd name="connsiteY103" fmla="*/ 1380565 h 1568823"/>
              <a:gd name="connsiteX104" fmla="*/ 112152 w 2487799"/>
              <a:gd name="connsiteY104" fmla="*/ 1362635 h 1568823"/>
              <a:gd name="connsiteX105" fmla="*/ 67328 w 2487799"/>
              <a:gd name="connsiteY105" fmla="*/ 1326776 h 1568823"/>
              <a:gd name="connsiteX106" fmla="*/ 49399 w 2487799"/>
              <a:gd name="connsiteY106" fmla="*/ 1272988 h 1568823"/>
              <a:gd name="connsiteX107" fmla="*/ 31469 w 2487799"/>
              <a:gd name="connsiteY107" fmla="*/ 1201270 h 1568823"/>
              <a:gd name="connsiteX108" fmla="*/ 22505 w 2487799"/>
              <a:gd name="connsiteY108" fmla="*/ 1174376 h 1568823"/>
              <a:gd name="connsiteX109" fmla="*/ 4575 w 2487799"/>
              <a:gd name="connsiteY109" fmla="*/ 1111623 h 1568823"/>
              <a:gd name="connsiteX110" fmla="*/ 13540 w 2487799"/>
              <a:gd name="connsiteY110" fmla="*/ 699247 h 1568823"/>
              <a:gd name="connsiteX111" fmla="*/ 40434 w 2487799"/>
              <a:gd name="connsiteY111" fmla="*/ 609600 h 1568823"/>
              <a:gd name="connsiteX112" fmla="*/ 58363 w 2487799"/>
              <a:gd name="connsiteY112" fmla="*/ 546847 h 1568823"/>
              <a:gd name="connsiteX113" fmla="*/ 76293 w 2487799"/>
              <a:gd name="connsiteY113" fmla="*/ 528917 h 1568823"/>
              <a:gd name="connsiteX114" fmla="*/ 94222 w 2487799"/>
              <a:gd name="connsiteY114" fmla="*/ 502023 h 1568823"/>
              <a:gd name="connsiteX115" fmla="*/ 112152 w 2487799"/>
              <a:gd name="connsiteY115" fmla="*/ 484094 h 1568823"/>
              <a:gd name="connsiteX116" fmla="*/ 148011 w 2487799"/>
              <a:gd name="connsiteY116" fmla="*/ 430306 h 1568823"/>
              <a:gd name="connsiteX117" fmla="*/ 219728 w 2487799"/>
              <a:gd name="connsiteY117" fmla="*/ 367553 h 1568823"/>
              <a:gd name="connsiteX118" fmla="*/ 264552 w 2487799"/>
              <a:gd name="connsiteY118" fmla="*/ 331694 h 1568823"/>
              <a:gd name="connsiteX119" fmla="*/ 282481 w 2487799"/>
              <a:gd name="connsiteY119" fmla="*/ 304800 h 1568823"/>
              <a:gd name="connsiteX120" fmla="*/ 309375 w 2487799"/>
              <a:gd name="connsiteY120" fmla="*/ 295835 h 1568823"/>
              <a:gd name="connsiteX121" fmla="*/ 327305 w 2487799"/>
              <a:gd name="connsiteY121" fmla="*/ 277906 h 1568823"/>
              <a:gd name="connsiteX122" fmla="*/ 354199 w 2487799"/>
              <a:gd name="connsiteY122" fmla="*/ 268941 h 1568823"/>
              <a:gd name="connsiteX123" fmla="*/ 407987 w 2487799"/>
              <a:gd name="connsiteY123" fmla="*/ 233082 h 1568823"/>
              <a:gd name="connsiteX124" fmla="*/ 434881 w 2487799"/>
              <a:gd name="connsiteY124" fmla="*/ 215153 h 1568823"/>
              <a:gd name="connsiteX125" fmla="*/ 461775 w 2487799"/>
              <a:gd name="connsiteY125" fmla="*/ 206188 h 1568823"/>
              <a:gd name="connsiteX126" fmla="*/ 506599 w 2487799"/>
              <a:gd name="connsiteY126" fmla="*/ 179294 h 1568823"/>
              <a:gd name="connsiteX127" fmla="*/ 551422 w 2487799"/>
              <a:gd name="connsiteY127" fmla="*/ 134470 h 1568823"/>
              <a:gd name="connsiteX128" fmla="*/ 569352 w 2487799"/>
              <a:gd name="connsiteY128" fmla="*/ 116541 h 1568823"/>
              <a:gd name="connsiteX129" fmla="*/ 596246 w 2487799"/>
              <a:gd name="connsiteY129" fmla="*/ 98612 h 1568823"/>
              <a:gd name="connsiteX130" fmla="*/ 605211 w 2487799"/>
              <a:gd name="connsiteY130" fmla="*/ 62753 h 1568823"/>
              <a:gd name="connsiteX131" fmla="*/ 614175 w 2487799"/>
              <a:gd name="connsiteY131" fmla="*/ 35859 h 1568823"/>
              <a:gd name="connsiteX132" fmla="*/ 614175 w 2487799"/>
              <a:gd name="connsiteY132" fmla="*/ 0 h 156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487799" h="1568823">
                <a:moveTo>
                  <a:pt x="1689940" y="1568823"/>
                </a:moveTo>
                <a:cubicBezTo>
                  <a:pt x="1696063" y="1446361"/>
                  <a:pt x="1685105" y="1433347"/>
                  <a:pt x="1707869" y="1353670"/>
                </a:cubicBezTo>
                <a:cubicBezTo>
                  <a:pt x="1710465" y="1344584"/>
                  <a:pt x="1711592" y="1334639"/>
                  <a:pt x="1716834" y="1326776"/>
                </a:cubicBezTo>
                <a:cubicBezTo>
                  <a:pt x="1723867" y="1316227"/>
                  <a:pt x="1734763" y="1308847"/>
                  <a:pt x="1743728" y="1299882"/>
                </a:cubicBezTo>
                <a:cubicBezTo>
                  <a:pt x="1747138" y="1282831"/>
                  <a:pt x="1752469" y="1246544"/>
                  <a:pt x="1761658" y="1228165"/>
                </a:cubicBezTo>
                <a:cubicBezTo>
                  <a:pt x="1766476" y="1218528"/>
                  <a:pt x="1772690" y="1209547"/>
                  <a:pt x="1779587" y="1201270"/>
                </a:cubicBezTo>
                <a:cubicBezTo>
                  <a:pt x="1787703" y="1191530"/>
                  <a:pt x="1798365" y="1184115"/>
                  <a:pt x="1806481" y="1174376"/>
                </a:cubicBezTo>
                <a:cubicBezTo>
                  <a:pt x="1813379" y="1166099"/>
                  <a:pt x="1816792" y="1155101"/>
                  <a:pt x="1824411" y="1147482"/>
                </a:cubicBezTo>
                <a:cubicBezTo>
                  <a:pt x="1832030" y="1139864"/>
                  <a:pt x="1842892" y="1136284"/>
                  <a:pt x="1851305" y="1129553"/>
                </a:cubicBezTo>
                <a:cubicBezTo>
                  <a:pt x="1857905" y="1124273"/>
                  <a:pt x="1862472" y="1116694"/>
                  <a:pt x="1869234" y="1111623"/>
                </a:cubicBezTo>
                <a:cubicBezTo>
                  <a:pt x="1886473" y="1098694"/>
                  <a:pt x="1907785" y="1091002"/>
                  <a:pt x="1923022" y="1075765"/>
                </a:cubicBezTo>
                <a:cubicBezTo>
                  <a:pt x="1966319" y="1032468"/>
                  <a:pt x="1911296" y="1085147"/>
                  <a:pt x="1967846" y="1039906"/>
                </a:cubicBezTo>
                <a:cubicBezTo>
                  <a:pt x="1974446" y="1034626"/>
                  <a:pt x="1978215" y="1025756"/>
                  <a:pt x="1985775" y="1021976"/>
                </a:cubicBezTo>
                <a:cubicBezTo>
                  <a:pt x="2002679" y="1013524"/>
                  <a:pt x="2039563" y="1004047"/>
                  <a:pt x="2039563" y="1004047"/>
                </a:cubicBezTo>
                <a:cubicBezTo>
                  <a:pt x="2056327" y="953758"/>
                  <a:pt x="2035263" y="990539"/>
                  <a:pt x="2102316" y="968188"/>
                </a:cubicBezTo>
                <a:cubicBezTo>
                  <a:pt x="2112538" y="964781"/>
                  <a:pt x="2119308" y="954503"/>
                  <a:pt x="2129211" y="950259"/>
                </a:cubicBezTo>
                <a:cubicBezTo>
                  <a:pt x="2140535" y="945406"/>
                  <a:pt x="2153223" y="944679"/>
                  <a:pt x="2165069" y="941294"/>
                </a:cubicBezTo>
                <a:cubicBezTo>
                  <a:pt x="2174155" y="938698"/>
                  <a:pt x="2182998" y="935317"/>
                  <a:pt x="2191963" y="932329"/>
                </a:cubicBezTo>
                <a:cubicBezTo>
                  <a:pt x="2234417" y="889877"/>
                  <a:pt x="2176818" y="940844"/>
                  <a:pt x="2254716" y="905435"/>
                </a:cubicBezTo>
                <a:cubicBezTo>
                  <a:pt x="2274333" y="896518"/>
                  <a:pt x="2288062" y="876390"/>
                  <a:pt x="2308505" y="869576"/>
                </a:cubicBezTo>
                <a:lnTo>
                  <a:pt x="2335399" y="860612"/>
                </a:lnTo>
                <a:cubicBezTo>
                  <a:pt x="2359304" y="844675"/>
                  <a:pt x="2370604" y="839681"/>
                  <a:pt x="2389187" y="815788"/>
                </a:cubicBezTo>
                <a:cubicBezTo>
                  <a:pt x="2460151" y="724550"/>
                  <a:pt x="2397879" y="789168"/>
                  <a:pt x="2442975" y="744070"/>
                </a:cubicBezTo>
                <a:lnTo>
                  <a:pt x="2460905" y="690282"/>
                </a:lnTo>
                <a:cubicBezTo>
                  <a:pt x="2463893" y="681317"/>
                  <a:pt x="2464627" y="671250"/>
                  <a:pt x="2469869" y="663388"/>
                </a:cubicBezTo>
                <a:lnTo>
                  <a:pt x="2487799" y="636494"/>
                </a:lnTo>
                <a:cubicBezTo>
                  <a:pt x="2484811" y="582706"/>
                  <a:pt x="2483711" y="528779"/>
                  <a:pt x="2478834" y="475129"/>
                </a:cubicBezTo>
                <a:cubicBezTo>
                  <a:pt x="2477718" y="462859"/>
                  <a:pt x="2477982" y="448542"/>
                  <a:pt x="2469869" y="439270"/>
                </a:cubicBezTo>
                <a:cubicBezTo>
                  <a:pt x="2441247" y="406560"/>
                  <a:pt x="2400659" y="398271"/>
                  <a:pt x="2362293" y="385482"/>
                </a:cubicBezTo>
                <a:cubicBezTo>
                  <a:pt x="2362286" y="385480"/>
                  <a:pt x="2308513" y="367554"/>
                  <a:pt x="2308505" y="367553"/>
                </a:cubicBezTo>
                <a:cubicBezTo>
                  <a:pt x="2284520" y="363555"/>
                  <a:pt x="2234958" y="355889"/>
                  <a:pt x="2209893" y="349623"/>
                </a:cubicBezTo>
                <a:cubicBezTo>
                  <a:pt x="2167271" y="338968"/>
                  <a:pt x="2197433" y="340076"/>
                  <a:pt x="2147140" y="331694"/>
                </a:cubicBezTo>
                <a:cubicBezTo>
                  <a:pt x="2116184" y="326535"/>
                  <a:pt x="2011438" y="315739"/>
                  <a:pt x="1985775" y="313765"/>
                </a:cubicBezTo>
                <a:cubicBezTo>
                  <a:pt x="1938011" y="310091"/>
                  <a:pt x="1890152" y="307788"/>
                  <a:pt x="1842340" y="304800"/>
                </a:cubicBezTo>
                <a:cubicBezTo>
                  <a:pt x="1779074" y="283711"/>
                  <a:pt x="1842529" y="302582"/>
                  <a:pt x="1716834" y="286870"/>
                </a:cubicBezTo>
                <a:cubicBezTo>
                  <a:pt x="1701715" y="284980"/>
                  <a:pt x="1687143" y="279686"/>
                  <a:pt x="1672011" y="277906"/>
                </a:cubicBezTo>
                <a:cubicBezTo>
                  <a:pt x="1636274" y="273702"/>
                  <a:pt x="1600220" y="272708"/>
                  <a:pt x="1564434" y="268941"/>
                </a:cubicBezTo>
                <a:cubicBezTo>
                  <a:pt x="1543420" y="266729"/>
                  <a:pt x="1522706" y="262078"/>
                  <a:pt x="1501681" y="259976"/>
                </a:cubicBezTo>
                <a:cubicBezTo>
                  <a:pt x="1462913" y="256099"/>
                  <a:pt x="1423987" y="254000"/>
                  <a:pt x="1385140" y="251012"/>
                </a:cubicBezTo>
                <a:cubicBezTo>
                  <a:pt x="1376175" y="248024"/>
                  <a:pt x="1367543" y="243737"/>
                  <a:pt x="1358246" y="242047"/>
                </a:cubicBezTo>
                <a:cubicBezTo>
                  <a:pt x="1253567" y="223014"/>
                  <a:pt x="1209792" y="236418"/>
                  <a:pt x="1080340" y="242047"/>
                </a:cubicBezTo>
                <a:cubicBezTo>
                  <a:pt x="1062411" y="245035"/>
                  <a:pt x="1044569" y="248610"/>
                  <a:pt x="1026552" y="251012"/>
                </a:cubicBezTo>
                <a:cubicBezTo>
                  <a:pt x="999730" y="254588"/>
                  <a:pt x="972403" y="254669"/>
                  <a:pt x="945869" y="259976"/>
                </a:cubicBezTo>
                <a:cubicBezTo>
                  <a:pt x="927337" y="263682"/>
                  <a:pt x="910010" y="271930"/>
                  <a:pt x="892081" y="277906"/>
                </a:cubicBezTo>
                <a:lnTo>
                  <a:pt x="865187" y="286870"/>
                </a:lnTo>
                <a:lnTo>
                  <a:pt x="838293" y="295835"/>
                </a:lnTo>
                <a:cubicBezTo>
                  <a:pt x="792860" y="341268"/>
                  <a:pt x="851659" y="287814"/>
                  <a:pt x="793469" y="322729"/>
                </a:cubicBezTo>
                <a:cubicBezTo>
                  <a:pt x="731942" y="359646"/>
                  <a:pt x="824832" y="324230"/>
                  <a:pt x="748646" y="349623"/>
                </a:cubicBezTo>
                <a:cubicBezTo>
                  <a:pt x="705349" y="392920"/>
                  <a:pt x="760372" y="340241"/>
                  <a:pt x="703822" y="385482"/>
                </a:cubicBezTo>
                <a:cubicBezTo>
                  <a:pt x="697222" y="390762"/>
                  <a:pt x="691869" y="397435"/>
                  <a:pt x="685893" y="403412"/>
                </a:cubicBezTo>
                <a:cubicBezTo>
                  <a:pt x="682905" y="412377"/>
                  <a:pt x="681154" y="421854"/>
                  <a:pt x="676928" y="430306"/>
                </a:cubicBezTo>
                <a:cubicBezTo>
                  <a:pt x="665618" y="452926"/>
                  <a:pt x="657747" y="458452"/>
                  <a:pt x="641069" y="475129"/>
                </a:cubicBezTo>
                <a:cubicBezTo>
                  <a:pt x="635093" y="487082"/>
                  <a:pt x="630907" y="500113"/>
                  <a:pt x="623140" y="510988"/>
                </a:cubicBezTo>
                <a:cubicBezTo>
                  <a:pt x="615771" y="521305"/>
                  <a:pt x="602536" y="526874"/>
                  <a:pt x="596246" y="537882"/>
                </a:cubicBezTo>
                <a:cubicBezTo>
                  <a:pt x="560622" y="600224"/>
                  <a:pt x="618560" y="552889"/>
                  <a:pt x="560387" y="591670"/>
                </a:cubicBezTo>
                <a:cubicBezTo>
                  <a:pt x="557399" y="603623"/>
                  <a:pt x="554962" y="615728"/>
                  <a:pt x="551422" y="627529"/>
                </a:cubicBezTo>
                <a:cubicBezTo>
                  <a:pt x="551420" y="627536"/>
                  <a:pt x="529011" y="694762"/>
                  <a:pt x="524528" y="708212"/>
                </a:cubicBezTo>
                <a:lnTo>
                  <a:pt x="515563" y="735106"/>
                </a:lnTo>
                <a:lnTo>
                  <a:pt x="506599" y="762000"/>
                </a:lnTo>
                <a:cubicBezTo>
                  <a:pt x="509587" y="881529"/>
                  <a:pt x="510134" y="1001145"/>
                  <a:pt x="515563" y="1120588"/>
                </a:cubicBezTo>
                <a:cubicBezTo>
                  <a:pt x="516122" y="1132896"/>
                  <a:pt x="519674" y="1145122"/>
                  <a:pt x="524528" y="1156447"/>
                </a:cubicBezTo>
                <a:cubicBezTo>
                  <a:pt x="528772" y="1166350"/>
                  <a:pt x="536481" y="1174376"/>
                  <a:pt x="542458" y="1183341"/>
                </a:cubicBezTo>
                <a:cubicBezTo>
                  <a:pt x="545446" y="1192306"/>
                  <a:pt x="546833" y="1201975"/>
                  <a:pt x="551422" y="1210235"/>
                </a:cubicBezTo>
                <a:cubicBezTo>
                  <a:pt x="568392" y="1240781"/>
                  <a:pt x="602060" y="1288817"/>
                  <a:pt x="632105" y="1308847"/>
                </a:cubicBezTo>
                <a:lnTo>
                  <a:pt x="685893" y="1344706"/>
                </a:lnTo>
                <a:cubicBezTo>
                  <a:pt x="720648" y="1367876"/>
                  <a:pt x="702567" y="1359228"/>
                  <a:pt x="739681" y="1371600"/>
                </a:cubicBezTo>
                <a:cubicBezTo>
                  <a:pt x="796458" y="1368612"/>
                  <a:pt x="854073" y="1372806"/>
                  <a:pt x="910011" y="1362635"/>
                </a:cubicBezTo>
                <a:cubicBezTo>
                  <a:pt x="922484" y="1360367"/>
                  <a:pt x="927165" y="1343857"/>
                  <a:pt x="936905" y="1335741"/>
                </a:cubicBezTo>
                <a:cubicBezTo>
                  <a:pt x="945182" y="1328844"/>
                  <a:pt x="954834" y="1323788"/>
                  <a:pt x="963799" y="1317812"/>
                </a:cubicBezTo>
                <a:cubicBezTo>
                  <a:pt x="966787" y="1308847"/>
                  <a:pt x="968174" y="1299178"/>
                  <a:pt x="972763" y="1290917"/>
                </a:cubicBezTo>
                <a:cubicBezTo>
                  <a:pt x="983228" y="1272080"/>
                  <a:pt x="1001808" y="1257572"/>
                  <a:pt x="1008622" y="1237129"/>
                </a:cubicBezTo>
                <a:cubicBezTo>
                  <a:pt x="1016590" y="1213226"/>
                  <a:pt x="1020748" y="1196528"/>
                  <a:pt x="1035516" y="1174376"/>
                </a:cubicBezTo>
                <a:cubicBezTo>
                  <a:pt x="1040204" y="1167343"/>
                  <a:pt x="1047469" y="1162423"/>
                  <a:pt x="1053446" y="1156447"/>
                </a:cubicBezTo>
                <a:cubicBezTo>
                  <a:pt x="1056434" y="1147482"/>
                  <a:pt x="1058185" y="1138005"/>
                  <a:pt x="1062411" y="1129553"/>
                </a:cubicBezTo>
                <a:cubicBezTo>
                  <a:pt x="1080804" y="1092767"/>
                  <a:pt x="1076036" y="1112521"/>
                  <a:pt x="1098269" y="1084729"/>
                </a:cubicBezTo>
                <a:cubicBezTo>
                  <a:pt x="1105000" y="1076316"/>
                  <a:pt x="1110222" y="1066800"/>
                  <a:pt x="1116199" y="1057835"/>
                </a:cubicBezTo>
                <a:cubicBezTo>
                  <a:pt x="1119187" y="1048870"/>
                  <a:pt x="1119260" y="1038320"/>
                  <a:pt x="1125163" y="1030941"/>
                </a:cubicBezTo>
                <a:cubicBezTo>
                  <a:pt x="1131894" y="1022528"/>
                  <a:pt x="1143645" y="1019743"/>
                  <a:pt x="1152058" y="1013012"/>
                </a:cubicBezTo>
                <a:cubicBezTo>
                  <a:pt x="1158658" y="1007732"/>
                  <a:pt x="1163387" y="1000362"/>
                  <a:pt x="1169987" y="995082"/>
                </a:cubicBezTo>
                <a:cubicBezTo>
                  <a:pt x="1178400" y="988351"/>
                  <a:pt x="1188468" y="983884"/>
                  <a:pt x="1196881" y="977153"/>
                </a:cubicBezTo>
                <a:cubicBezTo>
                  <a:pt x="1203481" y="971873"/>
                  <a:pt x="1207563" y="963572"/>
                  <a:pt x="1214811" y="959223"/>
                </a:cubicBezTo>
                <a:cubicBezTo>
                  <a:pt x="1222914" y="954361"/>
                  <a:pt x="1232740" y="953247"/>
                  <a:pt x="1241705" y="950259"/>
                </a:cubicBezTo>
                <a:cubicBezTo>
                  <a:pt x="1284068" y="957319"/>
                  <a:pt x="1298482" y="946278"/>
                  <a:pt x="1313422" y="986117"/>
                </a:cubicBezTo>
                <a:cubicBezTo>
                  <a:pt x="1318772" y="1000384"/>
                  <a:pt x="1318378" y="1016241"/>
                  <a:pt x="1322387" y="1030941"/>
                </a:cubicBezTo>
                <a:cubicBezTo>
                  <a:pt x="1327360" y="1049174"/>
                  <a:pt x="1340316" y="1084729"/>
                  <a:pt x="1340316" y="1084729"/>
                </a:cubicBezTo>
                <a:cubicBezTo>
                  <a:pt x="1338605" y="1106980"/>
                  <a:pt x="1341738" y="1189462"/>
                  <a:pt x="1322387" y="1228165"/>
                </a:cubicBezTo>
                <a:cubicBezTo>
                  <a:pt x="1303990" y="1264959"/>
                  <a:pt x="1308766" y="1245191"/>
                  <a:pt x="1286528" y="1272988"/>
                </a:cubicBezTo>
                <a:cubicBezTo>
                  <a:pt x="1279797" y="1281401"/>
                  <a:pt x="1273417" y="1290245"/>
                  <a:pt x="1268599" y="1299882"/>
                </a:cubicBezTo>
                <a:cubicBezTo>
                  <a:pt x="1253156" y="1330768"/>
                  <a:pt x="1269719" y="1323695"/>
                  <a:pt x="1241705" y="1344706"/>
                </a:cubicBezTo>
                <a:cubicBezTo>
                  <a:pt x="1241700" y="1344709"/>
                  <a:pt x="1174472" y="1389528"/>
                  <a:pt x="1161022" y="1398494"/>
                </a:cubicBezTo>
                <a:cubicBezTo>
                  <a:pt x="1152057" y="1404470"/>
                  <a:pt x="1141746" y="1408805"/>
                  <a:pt x="1134128" y="1416423"/>
                </a:cubicBezTo>
                <a:cubicBezTo>
                  <a:pt x="1122175" y="1428376"/>
                  <a:pt x="1114306" y="1446936"/>
                  <a:pt x="1098269" y="1452282"/>
                </a:cubicBezTo>
                <a:lnTo>
                  <a:pt x="1017587" y="1479176"/>
                </a:lnTo>
                <a:cubicBezTo>
                  <a:pt x="1008622" y="1482164"/>
                  <a:pt x="999860" y="1485849"/>
                  <a:pt x="990693" y="1488141"/>
                </a:cubicBezTo>
                <a:lnTo>
                  <a:pt x="954834" y="1497106"/>
                </a:lnTo>
                <a:cubicBezTo>
                  <a:pt x="895724" y="1495199"/>
                  <a:pt x="679566" y="1493640"/>
                  <a:pt x="578316" y="1479176"/>
                </a:cubicBezTo>
                <a:cubicBezTo>
                  <a:pt x="568961" y="1477840"/>
                  <a:pt x="560589" y="1472504"/>
                  <a:pt x="551422" y="1470212"/>
                </a:cubicBezTo>
                <a:cubicBezTo>
                  <a:pt x="536640" y="1466517"/>
                  <a:pt x="521702" y="1463261"/>
                  <a:pt x="506599" y="1461247"/>
                </a:cubicBezTo>
                <a:cubicBezTo>
                  <a:pt x="476831" y="1457278"/>
                  <a:pt x="446834" y="1455270"/>
                  <a:pt x="416952" y="1452282"/>
                </a:cubicBezTo>
                <a:cubicBezTo>
                  <a:pt x="399022" y="1446306"/>
                  <a:pt x="381695" y="1438060"/>
                  <a:pt x="363163" y="1434353"/>
                </a:cubicBezTo>
                <a:lnTo>
                  <a:pt x="273516" y="1416423"/>
                </a:lnTo>
                <a:cubicBezTo>
                  <a:pt x="258575" y="1413435"/>
                  <a:pt x="243475" y="1411155"/>
                  <a:pt x="228693" y="1407459"/>
                </a:cubicBezTo>
                <a:lnTo>
                  <a:pt x="192834" y="1398494"/>
                </a:lnTo>
                <a:cubicBezTo>
                  <a:pt x="183869" y="1392518"/>
                  <a:pt x="175786" y="1384941"/>
                  <a:pt x="165940" y="1380565"/>
                </a:cubicBezTo>
                <a:cubicBezTo>
                  <a:pt x="148670" y="1372889"/>
                  <a:pt x="127877" y="1373118"/>
                  <a:pt x="112152" y="1362635"/>
                </a:cubicBezTo>
                <a:cubicBezTo>
                  <a:pt x="78225" y="1340018"/>
                  <a:pt x="92876" y="1352324"/>
                  <a:pt x="67328" y="1326776"/>
                </a:cubicBezTo>
                <a:cubicBezTo>
                  <a:pt x="61352" y="1308847"/>
                  <a:pt x="53983" y="1291323"/>
                  <a:pt x="49399" y="1272988"/>
                </a:cubicBezTo>
                <a:cubicBezTo>
                  <a:pt x="43422" y="1249082"/>
                  <a:pt x="39261" y="1224647"/>
                  <a:pt x="31469" y="1201270"/>
                </a:cubicBezTo>
                <a:cubicBezTo>
                  <a:pt x="28481" y="1192305"/>
                  <a:pt x="25101" y="1183462"/>
                  <a:pt x="22505" y="1174376"/>
                </a:cubicBezTo>
                <a:cubicBezTo>
                  <a:pt x="0" y="1095606"/>
                  <a:pt x="26063" y="1176085"/>
                  <a:pt x="4575" y="1111623"/>
                </a:cubicBezTo>
                <a:cubicBezTo>
                  <a:pt x="7563" y="974164"/>
                  <a:pt x="8355" y="836640"/>
                  <a:pt x="13540" y="699247"/>
                </a:cubicBezTo>
                <a:cubicBezTo>
                  <a:pt x="15848" y="638100"/>
                  <a:pt x="14956" y="647818"/>
                  <a:pt x="40434" y="609600"/>
                </a:cubicBezTo>
                <a:cubicBezTo>
                  <a:pt x="42107" y="602907"/>
                  <a:pt x="52853" y="556030"/>
                  <a:pt x="58363" y="546847"/>
                </a:cubicBezTo>
                <a:cubicBezTo>
                  <a:pt x="62712" y="539599"/>
                  <a:pt x="71013" y="535517"/>
                  <a:pt x="76293" y="528917"/>
                </a:cubicBezTo>
                <a:cubicBezTo>
                  <a:pt x="83024" y="520504"/>
                  <a:pt x="87491" y="510436"/>
                  <a:pt x="94222" y="502023"/>
                </a:cubicBezTo>
                <a:cubicBezTo>
                  <a:pt x="99502" y="495423"/>
                  <a:pt x="107081" y="490856"/>
                  <a:pt x="112152" y="484094"/>
                </a:cubicBezTo>
                <a:cubicBezTo>
                  <a:pt x="125081" y="466855"/>
                  <a:pt x="132774" y="445543"/>
                  <a:pt x="148011" y="430306"/>
                </a:cubicBezTo>
                <a:cubicBezTo>
                  <a:pt x="258597" y="319717"/>
                  <a:pt x="145605" y="426851"/>
                  <a:pt x="219728" y="367553"/>
                </a:cubicBezTo>
                <a:cubicBezTo>
                  <a:pt x="283598" y="316458"/>
                  <a:pt x="181777" y="386876"/>
                  <a:pt x="264552" y="331694"/>
                </a:cubicBezTo>
                <a:cubicBezTo>
                  <a:pt x="270528" y="322729"/>
                  <a:pt x="274068" y="311531"/>
                  <a:pt x="282481" y="304800"/>
                </a:cubicBezTo>
                <a:cubicBezTo>
                  <a:pt x="289860" y="298897"/>
                  <a:pt x="301272" y="300697"/>
                  <a:pt x="309375" y="295835"/>
                </a:cubicBezTo>
                <a:cubicBezTo>
                  <a:pt x="316623" y="291487"/>
                  <a:pt x="320057" y="282254"/>
                  <a:pt x="327305" y="277906"/>
                </a:cubicBezTo>
                <a:cubicBezTo>
                  <a:pt x="335408" y="273044"/>
                  <a:pt x="345939" y="273530"/>
                  <a:pt x="354199" y="268941"/>
                </a:cubicBezTo>
                <a:cubicBezTo>
                  <a:pt x="373036" y="258476"/>
                  <a:pt x="390058" y="245035"/>
                  <a:pt x="407987" y="233082"/>
                </a:cubicBezTo>
                <a:cubicBezTo>
                  <a:pt x="416952" y="227106"/>
                  <a:pt x="424660" y="218560"/>
                  <a:pt x="434881" y="215153"/>
                </a:cubicBezTo>
                <a:lnTo>
                  <a:pt x="461775" y="206188"/>
                </a:lnTo>
                <a:cubicBezTo>
                  <a:pt x="538447" y="129520"/>
                  <a:pt x="413482" y="249134"/>
                  <a:pt x="506599" y="179294"/>
                </a:cubicBezTo>
                <a:cubicBezTo>
                  <a:pt x="523503" y="166616"/>
                  <a:pt x="536481" y="149411"/>
                  <a:pt x="551422" y="134470"/>
                </a:cubicBezTo>
                <a:cubicBezTo>
                  <a:pt x="557399" y="128493"/>
                  <a:pt x="562319" y="121229"/>
                  <a:pt x="569352" y="116541"/>
                </a:cubicBezTo>
                <a:lnTo>
                  <a:pt x="596246" y="98612"/>
                </a:lnTo>
                <a:cubicBezTo>
                  <a:pt x="599234" y="86659"/>
                  <a:pt x="601826" y="74600"/>
                  <a:pt x="605211" y="62753"/>
                </a:cubicBezTo>
                <a:cubicBezTo>
                  <a:pt x="607807" y="53667"/>
                  <a:pt x="612839" y="45214"/>
                  <a:pt x="614175" y="35859"/>
                </a:cubicBezTo>
                <a:cubicBezTo>
                  <a:pt x="615865" y="24026"/>
                  <a:pt x="614175" y="11953"/>
                  <a:pt x="614175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4840941" y="4616824"/>
            <a:ext cx="421341" cy="1550894"/>
          </a:xfrm>
          <a:custGeom>
            <a:avLst/>
            <a:gdLst>
              <a:gd name="connsiteX0" fmla="*/ 0 w 421341"/>
              <a:gd name="connsiteY0" fmla="*/ 0 h 1550894"/>
              <a:gd name="connsiteX1" fmla="*/ 8965 w 421341"/>
              <a:gd name="connsiteY1" fmla="*/ 53788 h 1550894"/>
              <a:gd name="connsiteX2" fmla="*/ 17930 w 421341"/>
              <a:gd name="connsiteY2" fmla="*/ 80682 h 1550894"/>
              <a:gd name="connsiteX3" fmla="*/ 26894 w 421341"/>
              <a:gd name="connsiteY3" fmla="*/ 116541 h 1550894"/>
              <a:gd name="connsiteX4" fmla="*/ 35859 w 421341"/>
              <a:gd name="connsiteY4" fmla="*/ 224117 h 1550894"/>
              <a:gd name="connsiteX5" fmla="*/ 44824 w 421341"/>
              <a:gd name="connsiteY5" fmla="*/ 358588 h 1550894"/>
              <a:gd name="connsiteX6" fmla="*/ 71718 w 421341"/>
              <a:gd name="connsiteY6" fmla="*/ 439270 h 1550894"/>
              <a:gd name="connsiteX7" fmla="*/ 98612 w 421341"/>
              <a:gd name="connsiteY7" fmla="*/ 519952 h 1550894"/>
              <a:gd name="connsiteX8" fmla="*/ 107577 w 421341"/>
              <a:gd name="connsiteY8" fmla="*/ 546847 h 1550894"/>
              <a:gd name="connsiteX9" fmla="*/ 134471 w 421341"/>
              <a:gd name="connsiteY9" fmla="*/ 600635 h 1550894"/>
              <a:gd name="connsiteX10" fmla="*/ 152400 w 421341"/>
              <a:gd name="connsiteY10" fmla="*/ 627529 h 1550894"/>
              <a:gd name="connsiteX11" fmla="*/ 170330 w 421341"/>
              <a:gd name="connsiteY11" fmla="*/ 681317 h 1550894"/>
              <a:gd name="connsiteX12" fmla="*/ 197224 w 421341"/>
              <a:gd name="connsiteY12" fmla="*/ 735105 h 1550894"/>
              <a:gd name="connsiteX13" fmla="*/ 233083 w 421341"/>
              <a:gd name="connsiteY13" fmla="*/ 788894 h 1550894"/>
              <a:gd name="connsiteX14" fmla="*/ 259977 w 421341"/>
              <a:gd name="connsiteY14" fmla="*/ 842682 h 1550894"/>
              <a:gd name="connsiteX15" fmla="*/ 277906 w 421341"/>
              <a:gd name="connsiteY15" fmla="*/ 869576 h 1550894"/>
              <a:gd name="connsiteX16" fmla="*/ 295835 w 421341"/>
              <a:gd name="connsiteY16" fmla="*/ 905435 h 1550894"/>
              <a:gd name="connsiteX17" fmla="*/ 322730 w 421341"/>
              <a:gd name="connsiteY17" fmla="*/ 923364 h 1550894"/>
              <a:gd name="connsiteX18" fmla="*/ 331694 w 421341"/>
              <a:gd name="connsiteY18" fmla="*/ 959223 h 1550894"/>
              <a:gd name="connsiteX19" fmla="*/ 349624 w 421341"/>
              <a:gd name="connsiteY19" fmla="*/ 986117 h 1550894"/>
              <a:gd name="connsiteX20" fmla="*/ 367553 w 421341"/>
              <a:gd name="connsiteY20" fmla="*/ 1021976 h 1550894"/>
              <a:gd name="connsiteX21" fmla="*/ 394447 w 421341"/>
              <a:gd name="connsiteY21" fmla="*/ 1075764 h 1550894"/>
              <a:gd name="connsiteX22" fmla="*/ 403412 w 421341"/>
              <a:gd name="connsiteY22" fmla="*/ 1120588 h 1550894"/>
              <a:gd name="connsiteX23" fmla="*/ 412377 w 421341"/>
              <a:gd name="connsiteY23" fmla="*/ 1174376 h 1550894"/>
              <a:gd name="connsiteX24" fmla="*/ 421341 w 421341"/>
              <a:gd name="connsiteY24" fmla="*/ 1201270 h 1550894"/>
              <a:gd name="connsiteX25" fmla="*/ 403412 w 421341"/>
              <a:gd name="connsiteY25" fmla="*/ 1299882 h 1550894"/>
              <a:gd name="connsiteX26" fmla="*/ 349624 w 421341"/>
              <a:gd name="connsiteY26" fmla="*/ 1362635 h 1550894"/>
              <a:gd name="connsiteX27" fmla="*/ 224118 w 421341"/>
              <a:gd name="connsiteY27" fmla="*/ 1488141 h 1550894"/>
              <a:gd name="connsiteX28" fmla="*/ 152400 w 421341"/>
              <a:gd name="connsiteY28" fmla="*/ 1524000 h 1550894"/>
              <a:gd name="connsiteX29" fmla="*/ 125506 w 421341"/>
              <a:gd name="connsiteY29" fmla="*/ 1541929 h 1550894"/>
              <a:gd name="connsiteX30" fmla="*/ 98612 w 421341"/>
              <a:gd name="connsiteY30" fmla="*/ 1550894 h 155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1341" h="1550894">
                <a:moveTo>
                  <a:pt x="0" y="0"/>
                </a:moveTo>
                <a:cubicBezTo>
                  <a:pt x="2988" y="17929"/>
                  <a:pt x="5022" y="36044"/>
                  <a:pt x="8965" y="53788"/>
                </a:cubicBezTo>
                <a:cubicBezTo>
                  <a:pt x="11015" y="63013"/>
                  <a:pt x="15334" y="71596"/>
                  <a:pt x="17930" y="80682"/>
                </a:cubicBezTo>
                <a:cubicBezTo>
                  <a:pt x="21315" y="92529"/>
                  <a:pt x="23906" y="104588"/>
                  <a:pt x="26894" y="116541"/>
                </a:cubicBezTo>
                <a:cubicBezTo>
                  <a:pt x="29882" y="152400"/>
                  <a:pt x="33201" y="188232"/>
                  <a:pt x="35859" y="224117"/>
                </a:cubicBezTo>
                <a:cubicBezTo>
                  <a:pt x="39178" y="268917"/>
                  <a:pt x="38471" y="314116"/>
                  <a:pt x="44824" y="358588"/>
                </a:cubicBezTo>
                <a:cubicBezTo>
                  <a:pt x="44825" y="358594"/>
                  <a:pt x="67235" y="425820"/>
                  <a:pt x="71718" y="439270"/>
                </a:cubicBezTo>
                <a:lnTo>
                  <a:pt x="98612" y="519952"/>
                </a:lnTo>
                <a:cubicBezTo>
                  <a:pt x="101600" y="528917"/>
                  <a:pt x="102335" y="538984"/>
                  <a:pt x="107577" y="546847"/>
                </a:cubicBezTo>
                <a:cubicBezTo>
                  <a:pt x="158959" y="623921"/>
                  <a:pt x="97356" y="526405"/>
                  <a:pt x="134471" y="600635"/>
                </a:cubicBezTo>
                <a:cubicBezTo>
                  <a:pt x="139289" y="610272"/>
                  <a:pt x="148024" y="617683"/>
                  <a:pt x="152400" y="627529"/>
                </a:cubicBezTo>
                <a:cubicBezTo>
                  <a:pt x="160076" y="644799"/>
                  <a:pt x="159847" y="665592"/>
                  <a:pt x="170330" y="681317"/>
                </a:cubicBezTo>
                <a:cubicBezTo>
                  <a:pt x="249927" y="800715"/>
                  <a:pt x="135362" y="623754"/>
                  <a:pt x="197224" y="735105"/>
                </a:cubicBezTo>
                <a:cubicBezTo>
                  <a:pt x="207689" y="753942"/>
                  <a:pt x="221130" y="770964"/>
                  <a:pt x="233083" y="788894"/>
                </a:cubicBezTo>
                <a:cubicBezTo>
                  <a:pt x="284464" y="865966"/>
                  <a:pt x="222863" y="768453"/>
                  <a:pt x="259977" y="842682"/>
                </a:cubicBezTo>
                <a:cubicBezTo>
                  <a:pt x="264795" y="852319"/>
                  <a:pt x="272561" y="860221"/>
                  <a:pt x="277906" y="869576"/>
                </a:cubicBezTo>
                <a:cubicBezTo>
                  <a:pt x="284536" y="881179"/>
                  <a:pt x="287280" y="895169"/>
                  <a:pt x="295835" y="905435"/>
                </a:cubicBezTo>
                <a:cubicBezTo>
                  <a:pt x="302733" y="913712"/>
                  <a:pt x="313765" y="917388"/>
                  <a:pt x="322730" y="923364"/>
                </a:cubicBezTo>
                <a:cubicBezTo>
                  <a:pt x="325718" y="935317"/>
                  <a:pt x="326841" y="947898"/>
                  <a:pt x="331694" y="959223"/>
                </a:cubicBezTo>
                <a:cubicBezTo>
                  <a:pt x="335938" y="969126"/>
                  <a:pt x="344278" y="976762"/>
                  <a:pt x="349624" y="986117"/>
                </a:cubicBezTo>
                <a:cubicBezTo>
                  <a:pt x="356254" y="997720"/>
                  <a:pt x="362289" y="1009693"/>
                  <a:pt x="367553" y="1021976"/>
                </a:cubicBezTo>
                <a:cubicBezTo>
                  <a:pt x="389821" y="1073936"/>
                  <a:pt x="359993" y="1024082"/>
                  <a:pt x="394447" y="1075764"/>
                </a:cubicBezTo>
                <a:cubicBezTo>
                  <a:pt x="397435" y="1090705"/>
                  <a:pt x="400686" y="1105597"/>
                  <a:pt x="403412" y="1120588"/>
                </a:cubicBezTo>
                <a:cubicBezTo>
                  <a:pt x="406664" y="1138471"/>
                  <a:pt x="408434" y="1156632"/>
                  <a:pt x="412377" y="1174376"/>
                </a:cubicBezTo>
                <a:cubicBezTo>
                  <a:pt x="414427" y="1183601"/>
                  <a:pt x="418353" y="1192305"/>
                  <a:pt x="421341" y="1201270"/>
                </a:cubicBezTo>
                <a:cubicBezTo>
                  <a:pt x="418250" y="1225998"/>
                  <a:pt x="417232" y="1272241"/>
                  <a:pt x="403412" y="1299882"/>
                </a:cubicBezTo>
                <a:cubicBezTo>
                  <a:pt x="389759" y="1327189"/>
                  <a:pt x="371682" y="1340578"/>
                  <a:pt x="349624" y="1362635"/>
                </a:cubicBezTo>
                <a:lnTo>
                  <a:pt x="224118" y="1488141"/>
                </a:lnTo>
                <a:cubicBezTo>
                  <a:pt x="165187" y="1547070"/>
                  <a:pt x="276003" y="1441600"/>
                  <a:pt x="152400" y="1524000"/>
                </a:cubicBezTo>
                <a:cubicBezTo>
                  <a:pt x="143435" y="1529976"/>
                  <a:pt x="135143" y="1537111"/>
                  <a:pt x="125506" y="1541929"/>
                </a:cubicBezTo>
                <a:cubicBezTo>
                  <a:pt x="117054" y="1546155"/>
                  <a:pt x="98612" y="1550894"/>
                  <a:pt x="98612" y="1550894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3980329" y="4598894"/>
            <a:ext cx="2586298" cy="1577788"/>
          </a:xfrm>
          <a:custGeom>
            <a:avLst/>
            <a:gdLst>
              <a:gd name="connsiteX0" fmla="*/ 1488142 w 2586298"/>
              <a:gd name="connsiteY0" fmla="*/ 0 h 1577788"/>
              <a:gd name="connsiteX1" fmla="*/ 1479177 w 2586298"/>
              <a:gd name="connsiteY1" fmla="*/ 313765 h 1577788"/>
              <a:gd name="connsiteX2" fmla="*/ 1488142 w 2586298"/>
              <a:gd name="connsiteY2" fmla="*/ 412377 h 1577788"/>
              <a:gd name="connsiteX3" fmla="*/ 1506071 w 2586298"/>
              <a:gd name="connsiteY3" fmla="*/ 493059 h 1577788"/>
              <a:gd name="connsiteX4" fmla="*/ 1524000 w 2586298"/>
              <a:gd name="connsiteY4" fmla="*/ 519953 h 1577788"/>
              <a:gd name="connsiteX5" fmla="*/ 1532965 w 2586298"/>
              <a:gd name="connsiteY5" fmla="*/ 546847 h 1577788"/>
              <a:gd name="connsiteX6" fmla="*/ 1568824 w 2586298"/>
              <a:gd name="connsiteY6" fmla="*/ 591671 h 1577788"/>
              <a:gd name="connsiteX7" fmla="*/ 1595718 w 2586298"/>
              <a:gd name="connsiteY7" fmla="*/ 609600 h 1577788"/>
              <a:gd name="connsiteX8" fmla="*/ 1658471 w 2586298"/>
              <a:gd name="connsiteY8" fmla="*/ 627530 h 1577788"/>
              <a:gd name="connsiteX9" fmla="*/ 1685365 w 2586298"/>
              <a:gd name="connsiteY9" fmla="*/ 636494 h 1577788"/>
              <a:gd name="connsiteX10" fmla="*/ 1757083 w 2586298"/>
              <a:gd name="connsiteY10" fmla="*/ 627530 h 1577788"/>
              <a:gd name="connsiteX11" fmla="*/ 1819836 w 2586298"/>
              <a:gd name="connsiteY11" fmla="*/ 609600 h 1577788"/>
              <a:gd name="connsiteX12" fmla="*/ 1837765 w 2586298"/>
              <a:gd name="connsiteY12" fmla="*/ 582706 h 1577788"/>
              <a:gd name="connsiteX13" fmla="*/ 1900518 w 2586298"/>
              <a:gd name="connsiteY13" fmla="*/ 537882 h 1577788"/>
              <a:gd name="connsiteX14" fmla="*/ 1918447 w 2586298"/>
              <a:gd name="connsiteY14" fmla="*/ 510988 h 1577788"/>
              <a:gd name="connsiteX15" fmla="*/ 1927412 w 2586298"/>
              <a:gd name="connsiteY15" fmla="*/ 484094 h 1577788"/>
              <a:gd name="connsiteX16" fmla="*/ 1963271 w 2586298"/>
              <a:gd name="connsiteY16" fmla="*/ 448235 h 1577788"/>
              <a:gd name="connsiteX17" fmla="*/ 1981200 w 2586298"/>
              <a:gd name="connsiteY17" fmla="*/ 421341 h 1577788"/>
              <a:gd name="connsiteX18" fmla="*/ 2052918 w 2586298"/>
              <a:gd name="connsiteY18" fmla="*/ 367553 h 1577788"/>
              <a:gd name="connsiteX19" fmla="*/ 2079812 w 2586298"/>
              <a:gd name="connsiteY19" fmla="*/ 349624 h 1577788"/>
              <a:gd name="connsiteX20" fmla="*/ 2097742 w 2586298"/>
              <a:gd name="connsiteY20" fmla="*/ 331694 h 1577788"/>
              <a:gd name="connsiteX21" fmla="*/ 2124636 w 2586298"/>
              <a:gd name="connsiteY21" fmla="*/ 322730 h 1577788"/>
              <a:gd name="connsiteX22" fmla="*/ 2169459 w 2586298"/>
              <a:gd name="connsiteY22" fmla="*/ 295835 h 1577788"/>
              <a:gd name="connsiteX23" fmla="*/ 2196353 w 2586298"/>
              <a:gd name="connsiteY23" fmla="*/ 277906 h 1577788"/>
              <a:gd name="connsiteX24" fmla="*/ 2268071 w 2586298"/>
              <a:gd name="connsiteY24" fmla="*/ 259977 h 1577788"/>
              <a:gd name="connsiteX25" fmla="*/ 2321859 w 2586298"/>
              <a:gd name="connsiteY25" fmla="*/ 242047 h 1577788"/>
              <a:gd name="connsiteX26" fmla="*/ 2528047 w 2586298"/>
              <a:gd name="connsiteY26" fmla="*/ 251012 h 1577788"/>
              <a:gd name="connsiteX27" fmla="*/ 2545977 w 2586298"/>
              <a:gd name="connsiteY27" fmla="*/ 277906 h 1577788"/>
              <a:gd name="connsiteX28" fmla="*/ 2581836 w 2586298"/>
              <a:gd name="connsiteY28" fmla="*/ 349624 h 1577788"/>
              <a:gd name="connsiteX29" fmla="*/ 2563906 w 2586298"/>
              <a:gd name="connsiteY29" fmla="*/ 519953 h 1577788"/>
              <a:gd name="connsiteX30" fmla="*/ 2545977 w 2586298"/>
              <a:gd name="connsiteY30" fmla="*/ 546847 h 1577788"/>
              <a:gd name="connsiteX31" fmla="*/ 2519083 w 2586298"/>
              <a:gd name="connsiteY31" fmla="*/ 564777 h 1577788"/>
              <a:gd name="connsiteX32" fmla="*/ 2501153 w 2586298"/>
              <a:gd name="connsiteY32" fmla="*/ 582706 h 1577788"/>
              <a:gd name="connsiteX33" fmla="*/ 2474259 w 2586298"/>
              <a:gd name="connsiteY33" fmla="*/ 591671 h 1577788"/>
              <a:gd name="connsiteX34" fmla="*/ 2447365 w 2586298"/>
              <a:gd name="connsiteY34" fmla="*/ 609600 h 1577788"/>
              <a:gd name="connsiteX35" fmla="*/ 2393577 w 2586298"/>
              <a:gd name="connsiteY35" fmla="*/ 627530 h 1577788"/>
              <a:gd name="connsiteX36" fmla="*/ 2366683 w 2586298"/>
              <a:gd name="connsiteY36" fmla="*/ 636494 h 1577788"/>
              <a:gd name="connsiteX37" fmla="*/ 2339789 w 2586298"/>
              <a:gd name="connsiteY37" fmla="*/ 654424 h 1577788"/>
              <a:gd name="connsiteX38" fmla="*/ 2303930 w 2586298"/>
              <a:gd name="connsiteY38" fmla="*/ 663388 h 1577788"/>
              <a:gd name="connsiteX39" fmla="*/ 2241177 w 2586298"/>
              <a:gd name="connsiteY39" fmla="*/ 681318 h 1577788"/>
              <a:gd name="connsiteX40" fmla="*/ 2178424 w 2586298"/>
              <a:gd name="connsiteY40" fmla="*/ 690282 h 1577788"/>
              <a:gd name="connsiteX41" fmla="*/ 2151530 w 2586298"/>
              <a:gd name="connsiteY41" fmla="*/ 699247 h 1577788"/>
              <a:gd name="connsiteX42" fmla="*/ 1640542 w 2586298"/>
              <a:gd name="connsiteY42" fmla="*/ 699247 h 1577788"/>
              <a:gd name="connsiteX43" fmla="*/ 1568824 w 2586298"/>
              <a:gd name="connsiteY43" fmla="*/ 690282 h 1577788"/>
              <a:gd name="connsiteX44" fmla="*/ 1515036 w 2586298"/>
              <a:gd name="connsiteY44" fmla="*/ 672353 h 1577788"/>
              <a:gd name="connsiteX45" fmla="*/ 1479177 w 2586298"/>
              <a:gd name="connsiteY45" fmla="*/ 663388 h 1577788"/>
              <a:gd name="connsiteX46" fmla="*/ 1452283 w 2586298"/>
              <a:gd name="connsiteY46" fmla="*/ 654424 h 1577788"/>
              <a:gd name="connsiteX47" fmla="*/ 1362636 w 2586298"/>
              <a:gd name="connsiteY47" fmla="*/ 636494 h 1577788"/>
              <a:gd name="connsiteX48" fmla="*/ 1335742 w 2586298"/>
              <a:gd name="connsiteY48" fmla="*/ 627530 h 1577788"/>
              <a:gd name="connsiteX49" fmla="*/ 1299883 w 2586298"/>
              <a:gd name="connsiteY49" fmla="*/ 618565 h 1577788"/>
              <a:gd name="connsiteX50" fmla="*/ 1272989 w 2586298"/>
              <a:gd name="connsiteY50" fmla="*/ 609600 h 1577788"/>
              <a:gd name="connsiteX51" fmla="*/ 1228165 w 2586298"/>
              <a:gd name="connsiteY51" fmla="*/ 600635 h 1577788"/>
              <a:gd name="connsiteX52" fmla="*/ 1165412 w 2586298"/>
              <a:gd name="connsiteY52" fmla="*/ 573741 h 1577788"/>
              <a:gd name="connsiteX53" fmla="*/ 1129553 w 2586298"/>
              <a:gd name="connsiteY53" fmla="*/ 555812 h 1577788"/>
              <a:gd name="connsiteX54" fmla="*/ 1093695 w 2586298"/>
              <a:gd name="connsiteY54" fmla="*/ 546847 h 1577788"/>
              <a:gd name="connsiteX55" fmla="*/ 1066800 w 2586298"/>
              <a:gd name="connsiteY55" fmla="*/ 537882 h 1577788"/>
              <a:gd name="connsiteX56" fmla="*/ 1030942 w 2586298"/>
              <a:gd name="connsiteY56" fmla="*/ 528918 h 1577788"/>
              <a:gd name="connsiteX57" fmla="*/ 977153 w 2586298"/>
              <a:gd name="connsiteY57" fmla="*/ 510988 h 1577788"/>
              <a:gd name="connsiteX58" fmla="*/ 941295 w 2586298"/>
              <a:gd name="connsiteY58" fmla="*/ 502024 h 1577788"/>
              <a:gd name="connsiteX59" fmla="*/ 914400 w 2586298"/>
              <a:gd name="connsiteY59" fmla="*/ 493059 h 1577788"/>
              <a:gd name="connsiteX60" fmla="*/ 842683 w 2586298"/>
              <a:gd name="connsiteY60" fmla="*/ 484094 h 1577788"/>
              <a:gd name="connsiteX61" fmla="*/ 726142 w 2586298"/>
              <a:gd name="connsiteY61" fmla="*/ 493059 h 1577788"/>
              <a:gd name="connsiteX62" fmla="*/ 627530 w 2586298"/>
              <a:gd name="connsiteY62" fmla="*/ 519953 h 1577788"/>
              <a:gd name="connsiteX63" fmla="*/ 564777 w 2586298"/>
              <a:gd name="connsiteY63" fmla="*/ 537882 h 1577788"/>
              <a:gd name="connsiteX64" fmla="*/ 475130 w 2586298"/>
              <a:gd name="connsiteY64" fmla="*/ 564777 h 1577788"/>
              <a:gd name="connsiteX65" fmla="*/ 448236 w 2586298"/>
              <a:gd name="connsiteY65" fmla="*/ 582706 h 1577788"/>
              <a:gd name="connsiteX66" fmla="*/ 394447 w 2586298"/>
              <a:gd name="connsiteY66" fmla="*/ 600635 h 1577788"/>
              <a:gd name="connsiteX67" fmla="*/ 367553 w 2586298"/>
              <a:gd name="connsiteY67" fmla="*/ 609600 h 1577788"/>
              <a:gd name="connsiteX68" fmla="*/ 340659 w 2586298"/>
              <a:gd name="connsiteY68" fmla="*/ 618565 h 1577788"/>
              <a:gd name="connsiteX69" fmla="*/ 313765 w 2586298"/>
              <a:gd name="connsiteY69" fmla="*/ 636494 h 1577788"/>
              <a:gd name="connsiteX70" fmla="*/ 277906 w 2586298"/>
              <a:gd name="connsiteY70" fmla="*/ 645459 h 1577788"/>
              <a:gd name="connsiteX71" fmla="*/ 224118 w 2586298"/>
              <a:gd name="connsiteY71" fmla="*/ 663388 h 1577788"/>
              <a:gd name="connsiteX72" fmla="*/ 170330 w 2586298"/>
              <a:gd name="connsiteY72" fmla="*/ 699247 h 1577788"/>
              <a:gd name="connsiteX73" fmla="*/ 116542 w 2586298"/>
              <a:gd name="connsiteY73" fmla="*/ 717177 h 1577788"/>
              <a:gd name="connsiteX74" fmla="*/ 80683 w 2586298"/>
              <a:gd name="connsiteY74" fmla="*/ 762000 h 1577788"/>
              <a:gd name="connsiteX75" fmla="*/ 26895 w 2586298"/>
              <a:gd name="connsiteY75" fmla="*/ 833718 h 1577788"/>
              <a:gd name="connsiteX76" fmla="*/ 0 w 2586298"/>
              <a:gd name="connsiteY76" fmla="*/ 923365 h 1577788"/>
              <a:gd name="connsiteX77" fmla="*/ 8965 w 2586298"/>
              <a:gd name="connsiteY77" fmla="*/ 1075765 h 1577788"/>
              <a:gd name="connsiteX78" fmla="*/ 44824 w 2586298"/>
              <a:gd name="connsiteY78" fmla="*/ 1156447 h 1577788"/>
              <a:gd name="connsiteX79" fmla="*/ 62753 w 2586298"/>
              <a:gd name="connsiteY79" fmla="*/ 1219200 h 1577788"/>
              <a:gd name="connsiteX80" fmla="*/ 89647 w 2586298"/>
              <a:gd name="connsiteY80" fmla="*/ 1281953 h 1577788"/>
              <a:gd name="connsiteX81" fmla="*/ 116542 w 2586298"/>
              <a:gd name="connsiteY81" fmla="*/ 1335741 h 1577788"/>
              <a:gd name="connsiteX82" fmla="*/ 143436 w 2586298"/>
              <a:gd name="connsiteY82" fmla="*/ 1416424 h 1577788"/>
              <a:gd name="connsiteX83" fmla="*/ 161365 w 2586298"/>
              <a:gd name="connsiteY83" fmla="*/ 1470212 h 1577788"/>
              <a:gd name="connsiteX84" fmla="*/ 179295 w 2586298"/>
              <a:gd name="connsiteY84" fmla="*/ 1488141 h 1577788"/>
              <a:gd name="connsiteX85" fmla="*/ 188259 w 2586298"/>
              <a:gd name="connsiteY85" fmla="*/ 1515035 h 1577788"/>
              <a:gd name="connsiteX86" fmla="*/ 206189 w 2586298"/>
              <a:gd name="connsiteY86" fmla="*/ 1541930 h 1577788"/>
              <a:gd name="connsiteX87" fmla="*/ 215153 w 2586298"/>
              <a:gd name="connsiteY87" fmla="*/ 1577788 h 157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586298" h="1577788">
                <a:moveTo>
                  <a:pt x="1488142" y="0"/>
                </a:moveTo>
                <a:cubicBezTo>
                  <a:pt x="1485154" y="104588"/>
                  <a:pt x="1479177" y="209134"/>
                  <a:pt x="1479177" y="313765"/>
                </a:cubicBezTo>
                <a:cubicBezTo>
                  <a:pt x="1479177" y="346771"/>
                  <a:pt x="1484286" y="379597"/>
                  <a:pt x="1488142" y="412377"/>
                </a:cubicBezTo>
                <a:cubicBezTo>
                  <a:pt x="1490261" y="430392"/>
                  <a:pt x="1495724" y="472365"/>
                  <a:pt x="1506071" y="493059"/>
                </a:cubicBezTo>
                <a:cubicBezTo>
                  <a:pt x="1510889" y="502696"/>
                  <a:pt x="1519182" y="510316"/>
                  <a:pt x="1524000" y="519953"/>
                </a:cubicBezTo>
                <a:cubicBezTo>
                  <a:pt x="1528226" y="528405"/>
                  <a:pt x="1528739" y="538395"/>
                  <a:pt x="1532965" y="546847"/>
                </a:cubicBezTo>
                <a:cubicBezTo>
                  <a:pt x="1540729" y="562375"/>
                  <a:pt x="1554929" y="580555"/>
                  <a:pt x="1568824" y="591671"/>
                </a:cubicBezTo>
                <a:cubicBezTo>
                  <a:pt x="1577237" y="598402"/>
                  <a:pt x="1586081" y="604782"/>
                  <a:pt x="1595718" y="609600"/>
                </a:cubicBezTo>
                <a:cubicBezTo>
                  <a:pt x="1610048" y="616765"/>
                  <a:pt x="1645066" y="623700"/>
                  <a:pt x="1658471" y="627530"/>
                </a:cubicBezTo>
                <a:cubicBezTo>
                  <a:pt x="1667557" y="630126"/>
                  <a:pt x="1676400" y="633506"/>
                  <a:pt x="1685365" y="636494"/>
                </a:cubicBezTo>
                <a:cubicBezTo>
                  <a:pt x="1709271" y="633506"/>
                  <a:pt x="1733319" y="631491"/>
                  <a:pt x="1757083" y="627530"/>
                </a:cubicBezTo>
                <a:cubicBezTo>
                  <a:pt x="1779595" y="623778"/>
                  <a:pt x="1798521" y="616705"/>
                  <a:pt x="1819836" y="609600"/>
                </a:cubicBezTo>
                <a:cubicBezTo>
                  <a:pt x="1825812" y="600635"/>
                  <a:pt x="1829352" y="589437"/>
                  <a:pt x="1837765" y="582706"/>
                </a:cubicBezTo>
                <a:cubicBezTo>
                  <a:pt x="1892328" y="539055"/>
                  <a:pt x="1837167" y="632910"/>
                  <a:pt x="1900518" y="537882"/>
                </a:cubicBezTo>
                <a:cubicBezTo>
                  <a:pt x="1906494" y="528917"/>
                  <a:pt x="1913629" y="520625"/>
                  <a:pt x="1918447" y="510988"/>
                </a:cubicBezTo>
                <a:cubicBezTo>
                  <a:pt x="1922673" y="502536"/>
                  <a:pt x="1921919" y="491783"/>
                  <a:pt x="1927412" y="484094"/>
                </a:cubicBezTo>
                <a:cubicBezTo>
                  <a:pt x="1937237" y="470339"/>
                  <a:pt x="1953894" y="462300"/>
                  <a:pt x="1963271" y="448235"/>
                </a:cubicBezTo>
                <a:cubicBezTo>
                  <a:pt x="1969247" y="439270"/>
                  <a:pt x="1974469" y="429754"/>
                  <a:pt x="1981200" y="421341"/>
                </a:cubicBezTo>
                <a:cubicBezTo>
                  <a:pt x="2000150" y="397654"/>
                  <a:pt x="2028345" y="383935"/>
                  <a:pt x="2052918" y="367553"/>
                </a:cubicBezTo>
                <a:cubicBezTo>
                  <a:pt x="2061883" y="361577"/>
                  <a:pt x="2072194" y="357242"/>
                  <a:pt x="2079812" y="349624"/>
                </a:cubicBezTo>
                <a:cubicBezTo>
                  <a:pt x="2085789" y="343647"/>
                  <a:pt x="2090494" y="336043"/>
                  <a:pt x="2097742" y="331694"/>
                </a:cubicBezTo>
                <a:cubicBezTo>
                  <a:pt x="2105845" y="326832"/>
                  <a:pt x="2115671" y="325718"/>
                  <a:pt x="2124636" y="322730"/>
                </a:cubicBezTo>
                <a:cubicBezTo>
                  <a:pt x="2159654" y="287710"/>
                  <a:pt x="2122911" y="319109"/>
                  <a:pt x="2169459" y="295835"/>
                </a:cubicBezTo>
                <a:cubicBezTo>
                  <a:pt x="2179096" y="291017"/>
                  <a:pt x="2186228" y="281588"/>
                  <a:pt x="2196353" y="277906"/>
                </a:cubicBezTo>
                <a:cubicBezTo>
                  <a:pt x="2219511" y="269485"/>
                  <a:pt x="2244694" y="267770"/>
                  <a:pt x="2268071" y="259977"/>
                </a:cubicBezTo>
                <a:lnTo>
                  <a:pt x="2321859" y="242047"/>
                </a:lnTo>
                <a:cubicBezTo>
                  <a:pt x="2390588" y="245035"/>
                  <a:pt x="2460117" y="240143"/>
                  <a:pt x="2528047" y="251012"/>
                </a:cubicBezTo>
                <a:cubicBezTo>
                  <a:pt x="2538686" y="252714"/>
                  <a:pt x="2541601" y="268060"/>
                  <a:pt x="2545977" y="277906"/>
                </a:cubicBezTo>
                <a:cubicBezTo>
                  <a:pt x="2578941" y="352075"/>
                  <a:pt x="2545013" y="312801"/>
                  <a:pt x="2581836" y="349624"/>
                </a:cubicBezTo>
                <a:cubicBezTo>
                  <a:pt x="2581013" y="362793"/>
                  <a:pt x="2586298" y="475169"/>
                  <a:pt x="2563906" y="519953"/>
                </a:cubicBezTo>
                <a:cubicBezTo>
                  <a:pt x="2559088" y="529590"/>
                  <a:pt x="2553595" y="539228"/>
                  <a:pt x="2545977" y="546847"/>
                </a:cubicBezTo>
                <a:cubicBezTo>
                  <a:pt x="2538358" y="554466"/>
                  <a:pt x="2527496" y="558046"/>
                  <a:pt x="2519083" y="564777"/>
                </a:cubicBezTo>
                <a:cubicBezTo>
                  <a:pt x="2512483" y="570057"/>
                  <a:pt x="2508401" y="578358"/>
                  <a:pt x="2501153" y="582706"/>
                </a:cubicBezTo>
                <a:cubicBezTo>
                  <a:pt x="2493050" y="587568"/>
                  <a:pt x="2482711" y="587445"/>
                  <a:pt x="2474259" y="591671"/>
                </a:cubicBezTo>
                <a:cubicBezTo>
                  <a:pt x="2464622" y="596489"/>
                  <a:pt x="2457211" y="605224"/>
                  <a:pt x="2447365" y="609600"/>
                </a:cubicBezTo>
                <a:cubicBezTo>
                  <a:pt x="2430095" y="617276"/>
                  <a:pt x="2411506" y="621554"/>
                  <a:pt x="2393577" y="627530"/>
                </a:cubicBezTo>
                <a:lnTo>
                  <a:pt x="2366683" y="636494"/>
                </a:lnTo>
                <a:cubicBezTo>
                  <a:pt x="2357718" y="642471"/>
                  <a:pt x="2349692" y="650180"/>
                  <a:pt x="2339789" y="654424"/>
                </a:cubicBezTo>
                <a:cubicBezTo>
                  <a:pt x="2328464" y="659277"/>
                  <a:pt x="2315777" y="660003"/>
                  <a:pt x="2303930" y="663388"/>
                </a:cubicBezTo>
                <a:cubicBezTo>
                  <a:pt x="2270323" y="672990"/>
                  <a:pt x="2279716" y="674311"/>
                  <a:pt x="2241177" y="681318"/>
                </a:cubicBezTo>
                <a:cubicBezTo>
                  <a:pt x="2220388" y="685098"/>
                  <a:pt x="2199342" y="687294"/>
                  <a:pt x="2178424" y="690282"/>
                </a:cubicBezTo>
                <a:cubicBezTo>
                  <a:pt x="2169459" y="693270"/>
                  <a:pt x="2160755" y="697197"/>
                  <a:pt x="2151530" y="699247"/>
                </a:cubicBezTo>
                <a:cubicBezTo>
                  <a:pt x="1994285" y="734192"/>
                  <a:pt x="1722631" y="700857"/>
                  <a:pt x="1640542" y="699247"/>
                </a:cubicBezTo>
                <a:cubicBezTo>
                  <a:pt x="1616636" y="696259"/>
                  <a:pt x="1592381" y="695330"/>
                  <a:pt x="1568824" y="690282"/>
                </a:cubicBezTo>
                <a:cubicBezTo>
                  <a:pt x="1550344" y="686322"/>
                  <a:pt x="1533371" y="676937"/>
                  <a:pt x="1515036" y="672353"/>
                </a:cubicBezTo>
                <a:cubicBezTo>
                  <a:pt x="1503083" y="669365"/>
                  <a:pt x="1491024" y="666773"/>
                  <a:pt x="1479177" y="663388"/>
                </a:cubicBezTo>
                <a:cubicBezTo>
                  <a:pt x="1470091" y="660792"/>
                  <a:pt x="1461508" y="656474"/>
                  <a:pt x="1452283" y="654424"/>
                </a:cubicBezTo>
                <a:cubicBezTo>
                  <a:pt x="1373027" y="636812"/>
                  <a:pt x="1425154" y="654356"/>
                  <a:pt x="1362636" y="636494"/>
                </a:cubicBezTo>
                <a:cubicBezTo>
                  <a:pt x="1353550" y="633898"/>
                  <a:pt x="1344828" y="630126"/>
                  <a:pt x="1335742" y="627530"/>
                </a:cubicBezTo>
                <a:cubicBezTo>
                  <a:pt x="1323895" y="624145"/>
                  <a:pt x="1311730" y="621950"/>
                  <a:pt x="1299883" y="618565"/>
                </a:cubicBezTo>
                <a:cubicBezTo>
                  <a:pt x="1290797" y="615969"/>
                  <a:pt x="1282156" y="611892"/>
                  <a:pt x="1272989" y="609600"/>
                </a:cubicBezTo>
                <a:cubicBezTo>
                  <a:pt x="1258207" y="605904"/>
                  <a:pt x="1243106" y="603623"/>
                  <a:pt x="1228165" y="600635"/>
                </a:cubicBezTo>
                <a:cubicBezTo>
                  <a:pt x="1173664" y="564302"/>
                  <a:pt x="1231570" y="598550"/>
                  <a:pt x="1165412" y="573741"/>
                </a:cubicBezTo>
                <a:cubicBezTo>
                  <a:pt x="1152899" y="569049"/>
                  <a:pt x="1142066" y="560504"/>
                  <a:pt x="1129553" y="555812"/>
                </a:cubicBezTo>
                <a:cubicBezTo>
                  <a:pt x="1118017" y="551486"/>
                  <a:pt x="1105541" y="550232"/>
                  <a:pt x="1093695" y="546847"/>
                </a:cubicBezTo>
                <a:cubicBezTo>
                  <a:pt x="1084609" y="544251"/>
                  <a:pt x="1075886" y="540478"/>
                  <a:pt x="1066800" y="537882"/>
                </a:cubicBezTo>
                <a:cubicBezTo>
                  <a:pt x="1054954" y="534497"/>
                  <a:pt x="1042743" y="532458"/>
                  <a:pt x="1030942" y="528918"/>
                </a:cubicBezTo>
                <a:cubicBezTo>
                  <a:pt x="1012839" y="523487"/>
                  <a:pt x="995488" y="515572"/>
                  <a:pt x="977153" y="510988"/>
                </a:cubicBezTo>
                <a:cubicBezTo>
                  <a:pt x="965200" y="508000"/>
                  <a:pt x="953141" y="505409"/>
                  <a:pt x="941295" y="502024"/>
                </a:cubicBezTo>
                <a:cubicBezTo>
                  <a:pt x="932209" y="499428"/>
                  <a:pt x="923698" y="494750"/>
                  <a:pt x="914400" y="493059"/>
                </a:cubicBezTo>
                <a:cubicBezTo>
                  <a:pt x="890697" y="488749"/>
                  <a:pt x="866589" y="487082"/>
                  <a:pt x="842683" y="484094"/>
                </a:cubicBezTo>
                <a:cubicBezTo>
                  <a:pt x="803836" y="487082"/>
                  <a:pt x="764865" y="488756"/>
                  <a:pt x="726142" y="493059"/>
                </a:cubicBezTo>
                <a:cubicBezTo>
                  <a:pt x="670327" y="499261"/>
                  <a:pt x="686420" y="505230"/>
                  <a:pt x="627530" y="519953"/>
                </a:cubicBezTo>
                <a:cubicBezTo>
                  <a:pt x="515428" y="547979"/>
                  <a:pt x="654804" y="512161"/>
                  <a:pt x="564777" y="537882"/>
                </a:cubicBezTo>
                <a:cubicBezTo>
                  <a:pt x="542852" y="544146"/>
                  <a:pt x="491108" y="554125"/>
                  <a:pt x="475130" y="564777"/>
                </a:cubicBezTo>
                <a:cubicBezTo>
                  <a:pt x="466165" y="570753"/>
                  <a:pt x="458082" y="578330"/>
                  <a:pt x="448236" y="582706"/>
                </a:cubicBezTo>
                <a:cubicBezTo>
                  <a:pt x="430965" y="590382"/>
                  <a:pt x="412377" y="594659"/>
                  <a:pt x="394447" y="600635"/>
                </a:cubicBezTo>
                <a:lnTo>
                  <a:pt x="367553" y="609600"/>
                </a:lnTo>
                <a:cubicBezTo>
                  <a:pt x="358588" y="612588"/>
                  <a:pt x="348522" y="613323"/>
                  <a:pt x="340659" y="618565"/>
                </a:cubicBezTo>
                <a:cubicBezTo>
                  <a:pt x="331694" y="624541"/>
                  <a:pt x="323668" y="632250"/>
                  <a:pt x="313765" y="636494"/>
                </a:cubicBezTo>
                <a:cubicBezTo>
                  <a:pt x="302440" y="641347"/>
                  <a:pt x="289707" y="641919"/>
                  <a:pt x="277906" y="645459"/>
                </a:cubicBezTo>
                <a:cubicBezTo>
                  <a:pt x="259804" y="650890"/>
                  <a:pt x="224118" y="663388"/>
                  <a:pt x="224118" y="663388"/>
                </a:cubicBezTo>
                <a:cubicBezTo>
                  <a:pt x="206189" y="675341"/>
                  <a:pt x="190773" y="692433"/>
                  <a:pt x="170330" y="699247"/>
                </a:cubicBezTo>
                <a:lnTo>
                  <a:pt x="116542" y="717177"/>
                </a:lnTo>
                <a:cubicBezTo>
                  <a:pt x="73254" y="760463"/>
                  <a:pt x="125914" y="705461"/>
                  <a:pt x="80683" y="762000"/>
                </a:cubicBezTo>
                <a:cubicBezTo>
                  <a:pt x="56409" y="792342"/>
                  <a:pt x="44769" y="780099"/>
                  <a:pt x="26895" y="833718"/>
                </a:cubicBezTo>
                <a:cubicBezTo>
                  <a:pt x="5069" y="899195"/>
                  <a:pt x="13549" y="869171"/>
                  <a:pt x="0" y="923365"/>
                </a:cubicBezTo>
                <a:cubicBezTo>
                  <a:pt x="2988" y="974165"/>
                  <a:pt x="2383" y="1025305"/>
                  <a:pt x="8965" y="1075765"/>
                </a:cubicBezTo>
                <a:cubicBezTo>
                  <a:pt x="17128" y="1138343"/>
                  <a:pt x="23922" y="1114644"/>
                  <a:pt x="44824" y="1156447"/>
                </a:cubicBezTo>
                <a:cubicBezTo>
                  <a:pt x="51991" y="1170782"/>
                  <a:pt x="58921" y="1205789"/>
                  <a:pt x="62753" y="1219200"/>
                </a:cubicBezTo>
                <a:cubicBezTo>
                  <a:pt x="74764" y="1261240"/>
                  <a:pt x="69161" y="1234152"/>
                  <a:pt x="89647" y="1281953"/>
                </a:cubicBezTo>
                <a:cubicBezTo>
                  <a:pt x="111914" y="1333911"/>
                  <a:pt x="82088" y="1284062"/>
                  <a:pt x="116542" y="1335741"/>
                </a:cubicBezTo>
                <a:lnTo>
                  <a:pt x="143436" y="1416424"/>
                </a:lnTo>
                <a:lnTo>
                  <a:pt x="161365" y="1470212"/>
                </a:lnTo>
                <a:lnTo>
                  <a:pt x="179295" y="1488141"/>
                </a:lnTo>
                <a:cubicBezTo>
                  <a:pt x="182283" y="1497106"/>
                  <a:pt x="184033" y="1506583"/>
                  <a:pt x="188259" y="1515035"/>
                </a:cubicBezTo>
                <a:cubicBezTo>
                  <a:pt x="193077" y="1524672"/>
                  <a:pt x="201371" y="1532293"/>
                  <a:pt x="206189" y="1541930"/>
                </a:cubicBezTo>
                <a:cubicBezTo>
                  <a:pt x="216098" y="1561748"/>
                  <a:pt x="215153" y="1562508"/>
                  <a:pt x="215153" y="157778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171260" y="4607859"/>
            <a:ext cx="4592175" cy="1568823"/>
          </a:xfrm>
          <a:custGeom>
            <a:avLst/>
            <a:gdLst>
              <a:gd name="connsiteX0" fmla="*/ 405658 w 4592175"/>
              <a:gd name="connsiteY0" fmla="*/ 1568823 h 1568823"/>
              <a:gd name="connsiteX1" fmla="*/ 360834 w 4592175"/>
              <a:gd name="connsiteY1" fmla="*/ 1524000 h 1568823"/>
              <a:gd name="connsiteX2" fmla="*/ 342905 w 4592175"/>
              <a:gd name="connsiteY2" fmla="*/ 1506070 h 1568823"/>
              <a:gd name="connsiteX3" fmla="*/ 298081 w 4592175"/>
              <a:gd name="connsiteY3" fmla="*/ 1425388 h 1568823"/>
              <a:gd name="connsiteX4" fmla="*/ 280152 w 4592175"/>
              <a:gd name="connsiteY4" fmla="*/ 1389529 h 1568823"/>
              <a:gd name="connsiteX5" fmla="*/ 262222 w 4592175"/>
              <a:gd name="connsiteY5" fmla="*/ 1335741 h 1568823"/>
              <a:gd name="connsiteX6" fmla="*/ 244293 w 4592175"/>
              <a:gd name="connsiteY6" fmla="*/ 1308847 h 1568823"/>
              <a:gd name="connsiteX7" fmla="*/ 235328 w 4592175"/>
              <a:gd name="connsiteY7" fmla="*/ 1272988 h 1568823"/>
              <a:gd name="connsiteX8" fmla="*/ 217399 w 4592175"/>
              <a:gd name="connsiteY8" fmla="*/ 1219200 h 1568823"/>
              <a:gd name="connsiteX9" fmla="*/ 199469 w 4592175"/>
              <a:gd name="connsiteY9" fmla="*/ 1147482 h 1568823"/>
              <a:gd name="connsiteX10" fmla="*/ 181540 w 4592175"/>
              <a:gd name="connsiteY10" fmla="*/ 1066800 h 1568823"/>
              <a:gd name="connsiteX11" fmla="*/ 163611 w 4592175"/>
              <a:gd name="connsiteY11" fmla="*/ 1013012 h 1568823"/>
              <a:gd name="connsiteX12" fmla="*/ 154646 w 4592175"/>
              <a:gd name="connsiteY12" fmla="*/ 986117 h 1568823"/>
              <a:gd name="connsiteX13" fmla="*/ 127752 w 4592175"/>
              <a:gd name="connsiteY13" fmla="*/ 923365 h 1568823"/>
              <a:gd name="connsiteX14" fmla="*/ 109822 w 4592175"/>
              <a:gd name="connsiteY14" fmla="*/ 905435 h 1568823"/>
              <a:gd name="connsiteX15" fmla="*/ 91893 w 4592175"/>
              <a:gd name="connsiteY15" fmla="*/ 851647 h 1568823"/>
              <a:gd name="connsiteX16" fmla="*/ 73964 w 4592175"/>
              <a:gd name="connsiteY16" fmla="*/ 824753 h 1568823"/>
              <a:gd name="connsiteX17" fmla="*/ 38105 w 4592175"/>
              <a:gd name="connsiteY17" fmla="*/ 744070 h 1568823"/>
              <a:gd name="connsiteX18" fmla="*/ 29140 w 4592175"/>
              <a:gd name="connsiteY18" fmla="*/ 457200 h 1568823"/>
              <a:gd name="connsiteX19" fmla="*/ 64999 w 4592175"/>
              <a:gd name="connsiteY19" fmla="*/ 421341 h 1568823"/>
              <a:gd name="connsiteX20" fmla="*/ 109822 w 4592175"/>
              <a:gd name="connsiteY20" fmla="*/ 376517 h 1568823"/>
              <a:gd name="connsiteX21" fmla="*/ 127752 w 4592175"/>
              <a:gd name="connsiteY21" fmla="*/ 358588 h 1568823"/>
              <a:gd name="connsiteX22" fmla="*/ 154646 w 4592175"/>
              <a:gd name="connsiteY22" fmla="*/ 340659 h 1568823"/>
              <a:gd name="connsiteX23" fmla="*/ 172575 w 4592175"/>
              <a:gd name="connsiteY23" fmla="*/ 322729 h 1568823"/>
              <a:gd name="connsiteX24" fmla="*/ 199469 w 4592175"/>
              <a:gd name="connsiteY24" fmla="*/ 313765 h 1568823"/>
              <a:gd name="connsiteX25" fmla="*/ 271187 w 4592175"/>
              <a:gd name="connsiteY25" fmla="*/ 277906 h 1568823"/>
              <a:gd name="connsiteX26" fmla="*/ 298081 w 4592175"/>
              <a:gd name="connsiteY26" fmla="*/ 268941 h 1568823"/>
              <a:gd name="connsiteX27" fmla="*/ 477375 w 4592175"/>
              <a:gd name="connsiteY27" fmla="*/ 277906 h 1568823"/>
              <a:gd name="connsiteX28" fmla="*/ 558058 w 4592175"/>
              <a:gd name="connsiteY28" fmla="*/ 295835 h 1568823"/>
              <a:gd name="connsiteX29" fmla="*/ 620811 w 4592175"/>
              <a:gd name="connsiteY29" fmla="*/ 313765 h 1568823"/>
              <a:gd name="connsiteX30" fmla="*/ 773211 w 4592175"/>
              <a:gd name="connsiteY30" fmla="*/ 322729 h 1568823"/>
              <a:gd name="connsiteX31" fmla="*/ 1024222 w 4592175"/>
              <a:gd name="connsiteY31" fmla="*/ 313765 h 1568823"/>
              <a:gd name="connsiteX32" fmla="*/ 1167658 w 4592175"/>
              <a:gd name="connsiteY32" fmla="*/ 295835 h 1568823"/>
              <a:gd name="connsiteX33" fmla="*/ 1221446 w 4592175"/>
              <a:gd name="connsiteY33" fmla="*/ 277906 h 1568823"/>
              <a:gd name="connsiteX34" fmla="*/ 1248340 w 4592175"/>
              <a:gd name="connsiteY34" fmla="*/ 268941 h 1568823"/>
              <a:gd name="connsiteX35" fmla="*/ 1302128 w 4592175"/>
              <a:gd name="connsiteY35" fmla="*/ 242047 h 1568823"/>
              <a:gd name="connsiteX36" fmla="*/ 1373846 w 4592175"/>
              <a:gd name="connsiteY36" fmla="*/ 206188 h 1568823"/>
              <a:gd name="connsiteX37" fmla="*/ 1436599 w 4592175"/>
              <a:gd name="connsiteY37" fmla="*/ 179294 h 1568823"/>
              <a:gd name="connsiteX38" fmla="*/ 1490387 w 4592175"/>
              <a:gd name="connsiteY38" fmla="*/ 161365 h 1568823"/>
              <a:gd name="connsiteX39" fmla="*/ 1517281 w 4592175"/>
              <a:gd name="connsiteY39" fmla="*/ 152400 h 1568823"/>
              <a:gd name="connsiteX40" fmla="*/ 1553140 w 4592175"/>
              <a:gd name="connsiteY40" fmla="*/ 143435 h 1568823"/>
              <a:gd name="connsiteX41" fmla="*/ 1606928 w 4592175"/>
              <a:gd name="connsiteY41" fmla="*/ 125506 h 1568823"/>
              <a:gd name="connsiteX42" fmla="*/ 1633822 w 4592175"/>
              <a:gd name="connsiteY42" fmla="*/ 116541 h 1568823"/>
              <a:gd name="connsiteX43" fmla="*/ 1804152 w 4592175"/>
              <a:gd name="connsiteY43" fmla="*/ 98612 h 1568823"/>
              <a:gd name="connsiteX44" fmla="*/ 2010340 w 4592175"/>
              <a:gd name="connsiteY44" fmla="*/ 107576 h 1568823"/>
              <a:gd name="connsiteX45" fmla="*/ 2153775 w 4592175"/>
              <a:gd name="connsiteY45" fmla="*/ 134470 h 1568823"/>
              <a:gd name="connsiteX46" fmla="*/ 2243422 w 4592175"/>
              <a:gd name="connsiteY46" fmla="*/ 161365 h 1568823"/>
              <a:gd name="connsiteX47" fmla="*/ 2288246 w 4592175"/>
              <a:gd name="connsiteY47" fmla="*/ 170329 h 1568823"/>
              <a:gd name="connsiteX48" fmla="*/ 2342034 w 4592175"/>
              <a:gd name="connsiteY48" fmla="*/ 188259 h 1568823"/>
              <a:gd name="connsiteX49" fmla="*/ 3104034 w 4592175"/>
              <a:gd name="connsiteY49" fmla="*/ 179294 h 1568823"/>
              <a:gd name="connsiteX50" fmla="*/ 3247469 w 4592175"/>
              <a:gd name="connsiteY50" fmla="*/ 161365 h 1568823"/>
              <a:gd name="connsiteX51" fmla="*/ 3274364 w 4592175"/>
              <a:gd name="connsiteY51" fmla="*/ 152400 h 1568823"/>
              <a:gd name="connsiteX52" fmla="*/ 3812246 w 4592175"/>
              <a:gd name="connsiteY52" fmla="*/ 152400 h 1568823"/>
              <a:gd name="connsiteX53" fmla="*/ 3910858 w 4592175"/>
              <a:gd name="connsiteY53" fmla="*/ 161365 h 1568823"/>
              <a:gd name="connsiteX54" fmla="*/ 3937752 w 4592175"/>
              <a:gd name="connsiteY54" fmla="*/ 170329 h 1568823"/>
              <a:gd name="connsiteX55" fmla="*/ 4009469 w 4592175"/>
              <a:gd name="connsiteY55" fmla="*/ 179294 h 1568823"/>
              <a:gd name="connsiteX56" fmla="*/ 4045328 w 4592175"/>
              <a:gd name="connsiteY56" fmla="*/ 188259 h 1568823"/>
              <a:gd name="connsiteX57" fmla="*/ 4152905 w 4592175"/>
              <a:gd name="connsiteY57" fmla="*/ 206188 h 1568823"/>
              <a:gd name="connsiteX58" fmla="*/ 4215658 w 4592175"/>
              <a:gd name="connsiteY58" fmla="*/ 224117 h 1568823"/>
              <a:gd name="connsiteX59" fmla="*/ 4305305 w 4592175"/>
              <a:gd name="connsiteY59" fmla="*/ 242047 h 1568823"/>
              <a:gd name="connsiteX60" fmla="*/ 4359093 w 4592175"/>
              <a:gd name="connsiteY60" fmla="*/ 259976 h 1568823"/>
              <a:gd name="connsiteX61" fmla="*/ 4412881 w 4592175"/>
              <a:gd name="connsiteY61" fmla="*/ 322729 h 1568823"/>
              <a:gd name="connsiteX62" fmla="*/ 4439775 w 4592175"/>
              <a:gd name="connsiteY62" fmla="*/ 367553 h 1568823"/>
              <a:gd name="connsiteX63" fmla="*/ 4448740 w 4592175"/>
              <a:gd name="connsiteY63" fmla="*/ 394447 h 1568823"/>
              <a:gd name="connsiteX64" fmla="*/ 4484599 w 4592175"/>
              <a:gd name="connsiteY64" fmla="*/ 439270 h 1568823"/>
              <a:gd name="connsiteX65" fmla="*/ 4493564 w 4592175"/>
              <a:gd name="connsiteY65" fmla="*/ 466165 h 1568823"/>
              <a:gd name="connsiteX66" fmla="*/ 4556316 w 4592175"/>
              <a:gd name="connsiteY66" fmla="*/ 555812 h 1568823"/>
              <a:gd name="connsiteX67" fmla="*/ 4574246 w 4592175"/>
              <a:gd name="connsiteY67" fmla="*/ 582706 h 1568823"/>
              <a:gd name="connsiteX68" fmla="*/ 4592175 w 4592175"/>
              <a:gd name="connsiteY68" fmla="*/ 636494 h 1568823"/>
              <a:gd name="connsiteX69" fmla="*/ 4583211 w 4592175"/>
              <a:gd name="connsiteY69" fmla="*/ 815788 h 1568823"/>
              <a:gd name="connsiteX70" fmla="*/ 4574246 w 4592175"/>
              <a:gd name="connsiteY70" fmla="*/ 878541 h 1568823"/>
              <a:gd name="connsiteX71" fmla="*/ 4529422 w 4592175"/>
              <a:gd name="connsiteY71" fmla="*/ 905435 h 1568823"/>
              <a:gd name="connsiteX72" fmla="*/ 4466669 w 4592175"/>
              <a:gd name="connsiteY72" fmla="*/ 887506 h 1568823"/>
              <a:gd name="connsiteX73" fmla="*/ 4430811 w 4592175"/>
              <a:gd name="connsiteY73" fmla="*/ 842682 h 1568823"/>
              <a:gd name="connsiteX74" fmla="*/ 4403916 w 4592175"/>
              <a:gd name="connsiteY74" fmla="*/ 833717 h 1568823"/>
              <a:gd name="connsiteX75" fmla="*/ 4350128 w 4592175"/>
              <a:gd name="connsiteY75" fmla="*/ 779929 h 1568823"/>
              <a:gd name="connsiteX76" fmla="*/ 4323234 w 4592175"/>
              <a:gd name="connsiteY76" fmla="*/ 753035 h 1568823"/>
              <a:gd name="connsiteX77" fmla="*/ 4305305 w 4592175"/>
              <a:gd name="connsiteY77" fmla="*/ 726141 h 1568823"/>
              <a:gd name="connsiteX78" fmla="*/ 4278411 w 4592175"/>
              <a:gd name="connsiteY78" fmla="*/ 717176 h 1568823"/>
              <a:gd name="connsiteX79" fmla="*/ 4179799 w 4592175"/>
              <a:gd name="connsiteY79" fmla="*/ 618565 h 1568823"/>
              <a:gd name="connsiteX80" fmla="*/ 4152905 w 4592175"/>
              <a:gd name="connsiteY80" fmla="*/ 591670 h 1568823"/>
              <a:gd name="connsiteX81" fmla="*/ 4126011 w 4592175"/>
              <a:gd name="connsiteY81" fmla="*/ 564776 h 1568823"/>
              <a:gd name="connsiteX82" fmla="*/ 4090152 w 4592175"/>
              <a:gd name="connsiteY82" fmla="*/ 528917 h 1568823"/>
              <a:gd name="connsiteX83" fmla="*/ 4072222 w 4592175"/>
              <a:gd name="connsiteY83" fmla="*/ 502023 h 1568823"/>
              <a:gd name="connsiteX84" fmla="*/ 4018434 w 4592175"/>
              <a:gd name="connsiteY84" fmla="*/ 448235 h 1568823"/>
              <a:gd name="connsiteX85" fmla="*/ 4018434 w 4592175"/>
              <a:gd name="connsiteY85" fmla="*/ 448235 h 1568823"/>
              <a:gd name="connsiteX86" fmla="*/ 3964646 w 4592175"/>
              <a:gd name="connsiteY86" fmla="*/ 412376 h 1568823"/>
              <a:gd name="connsiteX87" fmla="*/ 3946716 w 4592175"/>
              <a:gd name="connsiteY87" fmla="*/ 394447 h 1568823"/>
              <a:gd name="connsiteX88" fmla="*/ 3892928 w 4592175"/>
              <a:gd name="connsiteY88" fmla="*/ 376517 h 1568823"/>
              <a:gd name="connsiteX89" fmla="*/ 3866034 w 4592175"/>
              <a:gd name="connsiteY89" fmla="*/ 349623 h 1568823"/>
              <a:gd name="connsiteX90" fmla="*/ 3821211 w 4592175"/>
              <a:gd name="connsiteY90" fmla="*/ 340659 h 1568823"/>
              <a:gd name="connsiteX91" fmla="*/ 3794316 w 4592175"/>
              <a:gd name="connsiteY91" fmla="*/ 331694 h 1568823"/>
              <a:gd name="connsiteX92" fmla="*/ 3767422 w 4592175"/>
              <a:gd name="connsiteY92" fmla="*/ 313765 h 1568823"/>
              <a:gd name="connsiteX93" fmla="*/ 3713634 w 4592175"/>
              <a:gd name="connsiteY93" fmla="*/ 295835 h 1568823"/>
              <a:gd name="connsiteX94" fmla="*/ 3686740 w 4592175"/>
              <a:gd name="connsiteY94" fmla="*/ 277906 h 1568823"/>
              <a:gd name="connsiteX95" fmla="*/ 3632952 w 4592175"/>
              <a:gd name="connsiteY95" fmla="*/ 259976 h 1568823"/>
              <a:gd name="connsiteX96" fmla="*/ 3552269 w 4592175"/>
              <a:gd name="connsiteY96" fmla="*/ 224117 h 1568823"/>
              <a:gd name="connsiteX97" fmla="*/ 3525375 w 4592175"/>
              <a:gd name="connsiteY97" fmla="*/ 215153 h 1568823"/>
              <a:gd name="connsiteX98" fmla="*/ 3426764 w 4592175"/>
              <a:gd name="connsiteY98" fmla="*/ 179294 h 1568823"/>
              <a:gd name="connsiteX99" fmla="*/ 3319187 w 4592175"/>
              <a:gd name="connsiteY99" fmla="*/ 152400 h 1568823"/>
              <a:gd name="connsiteX100" fmla="*/ 3283328 w 4592175"/>
              <a:gd name="connsiteY100" fmla="*/ 143435 h 1568823"/>
              <a:gd name="connsiteX101" fmla="*/ 3220575 w 4592175"/>
              <a:gd name="connsiteY101" fmla="*/ 134470 h 1568823"/>
              <a:gd name="connsiteX102" fmla="*/ 3068175 w 4592175"/>
              <a:gd name="connsiteY102" fmla="*/ 107576 h 1568823"/>
              <a:gd name="connsiteX103" fmla="*/ 2996458 w 4592175"/>
              <a:gd name="connsiteY103" fmla="*/ 89647 h 1568823"/>
              <a:gd name="connsiteX104" fmla="*/ 2942669 w 4592175"/>
              <a:gd name="connsiteY104" fmla="*/ 71717 h 1568823"/>
              <a:gd name="connsiteX105" fmla="*/ 2915775 w 4592175"/>
              <a:gd name="connsiteY105" fmla="*/ 62753 h 1568823"/>
              <a:gd name="connsiteX106" fmla="*/ 2870952 w 4592175"/>
              <a:gd name="connsiteY106" fmla="*/ 35859 h 1568823"/>
              <a:gd name="connsiteX107" fmla="*/ 2853022 w 4592175"/>
              <a:gd name="connsiteY107" fmla="*/ 17929 h 1568823"/>
              <a:gd name="connsiteX108" fmla="*/ 2835093 w 4592175"/>
              <a:gd name="connsiteY108" fmla="*/ 0 h 156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4592175" h="1568823">
                <a:moveTo>
                  <a:pt x="405658" y="1568823"/>
                </a:moveTo>
                <a:lnTo>
                  <a:pt x="360834" y="1524000"/>
                </a:lnTo>
                <a:lnTo>
                  <a:pt x="342905" y="1506070"/>
                </a:lnTo>
                <a:cubicBezTo>
                  <a:pt x="318111" y="1431690"/>
                  <a:pt x="359738" y="1548706"/>
                  <a:pt x="298081" y="1425388"/>
                </a:cubicBezTo>
                <a:cubicBezTo>
                  <a:pt x="292105" y="1413435"/>
                  <a:pt x="285115" y="1401937"/>
                  <a:pt x="280152" y="1389529"/>
                </a:cubicBezTo>
                <a:cubicBezTo>
                  <a:pt x="273133" y="1371982"/>
                  <a:pt x="272705" y="1351466"/>
                  <a:pt x="262222" y="1335741"/>
                </a:cubicBezTo>
                <a:lnTo>
                  <a:pt x="244293" y="1308847"/>
                </a:lnTo>
                <a:cubicBezTo>
                  <a:pt x="241305" y="1296894"/>
                  <a:pt x="238868" y="1284789"/>
                  <a:pt x="235328" y="1272988"/>
                </a:cubicBezTo>
                <a:cubicBezTo>
                  <a:pt x="229897" y="1254886"/>
                  <a:pt x="221983" y="1237535"/>
                  <a:pt x="217399" y="1219200"/>
                </a:cubicBezTo>
                <a:cubicBezTo>
                  <a:pt x="211422" y="1195294"/>
                  <a:pt x="204301" y="1171645"/>
                  <a:pt x="199469" y="1147482"/>
                </a:cubicBezTo>
                <a:cubicBezTo>
                  <a:pt x="194349" y="1121881"/>
                  <a:pt x="189138" y="1092128"/>
                  <a:pt x="181540" y="1066800"/>
                </a:cubicBezTo>
                <a:cubicBezTo>
                  <a:pt x="176109" y="1048698"/>
                  <a:pt x="169587" y="1030941"/>
                  <a:pt x="163611" y="1013012"/>
                </a:cubicBezTo>
                <a:lnTo>
                  <a:pt x="154646" y="986117"/>
                </a:lnTo>
                <a:cubicBezTo>
                  <a:pt x="146678" y="962213"/>
                  <a:pt x="142521" y="945518"/>
                  <a:pt x="127752" y="923365"/>
                </a:cubicBezTo>
                <a:cubicBezTo>
                  <a:pt x="123063" y="916332"/>
                  <a:pt x="115799" y="911412"/>
                  <a:pt x="109822" y="905435"/>
                </a:cubicBezTo>
                <a:cubicBezTo>
                  <a:pt x="103846" y="887506"/>
                  <a:pt x="102376" y="867372"/>
                  <a:pt x="91893" y="851647"/>
                </a:cubicBezTo>
                <a:cubicBezTo>
                  <a:pt x="85917" y="842682"/>
                  <a:pt x="78340" y="834599"/>
                  <a:pt x="73964" y="824753"/>
                </a:cubicBezTo>
                <a:cubicBezTo>
                  <a:pt x="31289" y="728735"/>
                  <a:pt x="78682" y="804938"/>
                  <a:pt x="38105" y="744070"/>
                </a:cubicBezTo>
                <a:cubicBezTo>
                  <a:pt x="9339" y="629010"/>
                  <a:pt x="0" y="620381"/>
                  <a:pt x="29140" y="457200"/>
                </a:cubicBezTo>
                <a:cubicBezTo>
                  <a:pt x="32112" y="440559"/>
                  <a:pt x="55622" y="435406"/>
                  <a:pt x="64999" y="421341"/>
                </a:cubicBezTo>
                <a:cubicBezTo>
                  <a:pt x="95733" y="375240"/>
                  <a:pt x="67135" y="410666"/>
                  <a:pt x="109822" y="376517"/>
                </a:cubicBezTo>
                <a:cubicBezTo>
                  <a:pt x="116422" y="371237"/>
                  <a:pt x="121152" y="363868"/>
                  <a:pt x="127752" y="358588"/>
                </a:cubicBezTo>
                <a:cubicBezTo>
                  <a:pt x="136165" y="351858"/>
                  <a:pt x="146233" y="347390"/>
                  <a:pt x="154646" y="340659"/>
                </a:cubicBezTo>
                <a:cubicBezTo>
                  <a:pt x="161246" y="335379"/>
                  <a:pt x="165327" y="327078"/>
                  <a:pt x="172575" y="322729"/>
                </a:cubicBezTo>
                <a:cubicBezTo>
                  <a:pt x="180678" y="317867"/>
                  <a:pt x="190504" y="316753"/>
                  <a:pt x="199469" y="313765"/>
                </a:cubicBezTo>
                <a:cubicBezTo>
                  <a:pt x="230763" y="282471"/>
                  <a:pt x="209380" y="298508"/>
                  <a:pt x="271187" y="277906"/>
                </a:cubicBezTo>
                <a:lnTo>
                  <a:pt x="298081" y="268941"/>
                </a:lnTo>
                <a:cubicBezTo>
                  <a:pt x="357846" y="271929"/>
                  <a:pt x="417726" y="273134"/>
                  <a:pt x="477375" y="277906"/>
                </a:cubicBezTo>
                <a:cubicBezTo>
                  <a:pt x="490219" y="278933"/>
                  <a:pt x="543045" y="291546"/>
                  <a:pt x="558058" y="295835"/>
                </a:cubicBezTo>
                <a:cubicBezTo>
                  <a:pt x="578228" y="301598"/>
                  <a:pt x="599792" y="311763"/>
                  <a:pt x="620811" y="313765"/>
                </a:cubicBezTo>
                <a:cubicBezTo>
                  <a:pt x="671470" y="318590"/>
                  <a:pt x="722411" y="319741"/>
                  <a:pt x="773211" y="322729"/>
                </a:cubicBezTo>
                <a:lnTo>
                  <a:pt x="1024222" y="313765"/>
                </a:lnTo>
                <a:cubicBezTo>
                  <a:pt x="1087202" y="310450"/>
                  <a:pt x="1111334" y="305223"/>
                  <a:pt x="1167658" y="295835"/>
                </a:cubicBezTo>
                <a:lnTo>
                  <a:pt x="1221446" y="277906"/>
                </a:lnTo>
                <a:cubicBezTo>
                  <a:pt x="1230411" y="274918"/>
                  <a:pt x="1240477" y="274183"/>
                  <a:pt x="1248340" y="268941"/>
                </a:cubicBezTo>
                <a:cubicBezTo>
                  <a:pt x="1283097" y="245770"/>
                  <a:pt x="1265013" y="254419"/>
                  <a:pt x="1302128" y="242047"/>
                </a:cubicBezTo>
                <a:cubicBezTo>
                  <a:pt x="1361062" y="183113"/>
                  <a:pt x="1250236" y="288593"/>
                  <a:pt x="1373846" y="206188"/>
                </a:cubicBezTo>
                <a:cubicBezTo>
                  <a:pt x="1416513" y="177744"/>
                  <a:pt x="1383973" y="195082"/>
                  <a:pt x="1436599" y="179294"/>
                </a:cubicBezTo>
                <a:cubicBezTo>
                  <a:pt x="1454701" y="173863"/>
                  <a:pt x="1472458" y="167341"/>
                  <a:pt x="1490387" y="161365"/>
                </a:cubicBezTo>
                <a:cubicBezTo>
                  <a:pt x="1499352" y="158377"/>
                  <a:pt x="1508114" y="154692"/>
                  <a:pt x="1517281" y="152400"/>
                </a:cubicBezTo>
                <a:cubicBezTo>
                  <a:pt x="1529234" y="149412"/>
                  <a:pt x="1541339" y="146975"/>
                  <a:pt x="1553140" y="143435"/>
                </a:cubicBezTo>
                <a:cubicBezTo>
                  <a:pt x="1571242" y="138004"/>
                  <a:pt x="1588999" y="131482"/>
                  <a:pt x="1606928" y="125506"/>
                </a:cubicBezTo>
                <a:cubicBezTo>
                  <a:pt x="1615893" y="122518"/>
                  <a:pt x="1624405" y="117326"/>
                  <a:pt x="1633822" y="116541"/>
                </a:cubicBezTo>
                <a:cubicBezTo>
                  <a:pt x="1762456" y="105821"/>
                  <a:pt x="1705777" y="112664"/>
                  <a:pt x="1804152" y="98612"/>
                </a:cubicBezTo>
                <a:cubicBezTo>
                  <a:pt x="1872881" y="101600"/>
                  <a:pt x="1941688" y="103147"/>
                  <a:pt x="2010340" y="107576"/>
                </a:cubicBezTo>
                <a:cubicBezTo>
                  <a:pt x="2056047" y="110525"/>
                  <a:pt x="2110298" y="119977"/>
                  <a:pt x="2153775" y="134470"/>
                </a:cubicBezTo>
                <a:cubicBezTo>
                  <a:pt x="2198458" y="149365"/>
                  <a:pt x="2202785" y="152335"/>
                  <a:pt x="2243422" y="161365"/>
                </a:cubicBezTo>
                <a:cubicBezTo>
                  <a:pt x="2258296" y="164670"/>
                  <a:pt x="2273546" y="166320"/>
                  <a:pt x="2288246" y="170329"/>
                </a:cubicBezTo>
                <a:cubicBezTo>
                  <a:pt x="2306479" y="175302"/>
                  <a:pt x="2342034" y="188259"/>
                  <a:pt x="2342034" y="188259"/>
                </a:cubicBezTo>
                <a:lnTo>
                  <a:pt x="3104034" y="179294"/>
                </a:lnTo>
                <a:cubicBezTo>
                  <a:pt x="3130574" y="178729"/>
                  <a:pt x="3216605" y="165774"/>
                  <a:pt x="3247469" y="161365"/>
                </a:cubicBezTo>
                <a:cubicBezTo>
                  <a:pt x="3256434" y="158377"/>
                  <a:pt x="3265139" y="154450"/>
                  <a:pt x="3274364" y="152400"/>
                </a:cubicBezTo>
                <a:cubicBezTo>
                  <a:pt x="3438200" y="115991"/>
                  <a:pt x="3746371" y="151180"/>
                  <a:pt x="3812246" y="152400"/>
                </a:cubicBezTo>
                <a:cubicBezTo>
                  <a:pt x="3845117" y="155388"/>
                  <a:pt x="3878183" y="156697"/>
                  <a:pt x="3910858" y="161365"/>
                </a:cubicBezTo>
                <a:cubicBezTo>
                  <a:pt x="3920213" y="162701"/>
                  <a:pt x="3928455" y="168639"/>
                  <a:pt x="3937752" y="170329"/>
                </a:cubicBezTo>
                <a:cubicBezTo>
                  <a:pt x="3961455" y="174639"/>
                  <a:pt x="3985705" y="175333"/>
                  <a:pt x="4009469" y="179294"/>
                </a:cubicBezTo>
                <a:cubicBezTo>
                  <a:pt x="4021622" y="181320"/>
                  <a:pt x="4033218" y="185988"/>
                  <a:pt x="4045328" y="188259"/>
                </a:cubicBezTo>
                <a:cubicBezTo>
                  <a:pt x="4081059" y="194958"/>
                  <a:pt x="4152905" y="206188"/>
                  <a:pt x="4152905" y="206188"/>
                </a:cubicBezTo>
                <a:cubicBezTo>
                  <a:pt x="4178543" y="214734"/>
                  <a:pt x="4187509" y="218487"/>
                  <a:pt x="4215658" y="224117"/>
                </a:cubicBezTo>
                <a:cubicBezTo>
                  <a:pt x="4264121" y="233809"/>
                  <a:pt x="4263659" y="229553"/>
                  <a:pt x="4305305" y="242047"/>
                </a:cubicBezTo>
                <a:cubicBezTo>
                  <a:pt x="4323407" y="247478"/>
                  <a:pt x="4359093" y="259976"/>
                  <a:pt x="4359093" y="259976"/>
                </a:cubicBezTo>
                <a:cubicBezTo>
                  <a:pt x="4381151" y="282034"/>
                  <a:pt x="4399227" y="295422"/>
                  <a:pt x="4412881" y="322729"/>
                </a:cubicBezTo>
                <a:cubicBezTo>
                  <a:pt x="4436156" y="369279"/>
                  <a:pt x="4404756" y="332532"/>
                  <a:pt x="4439775" y="367553"/>
                </a:cubicBezTo>
                <a:cubicBezTo>
                  <a:pt x="4442763" y="376518"/>
                  <a:pt x="4444514" y="385995"/>
                  <a:pt x="4448740" y="394447"/>
                </a:cubicBezTo>
                <a:cubicBezTo>
                  <a:pt x="4460050" y="417067"/>
                  <a:pt x="4467921" y="422593"/>
                  <a:pt x="4484599" y="439270"/>
                </a:cubicBezTo>
                <a:cubicBezTo>
                  <a:pt x="4487587" y="448235"/>
                  <a:pt x="4488975" y="457904"/>
                  <a:pt x="4493564" y="466165"/>
                </a:cubicBezTo>
                <a:cubicBezTo>
                  <a:pt x="4514171" y="503258"/>
                  <a:pt x="4532815" y="522910"/>
                  <a:pt x="4556316" y="555812"/>
                </a:cubicBezTo>
                <a:cubicBezTo>
                  <a:pt x="4562578" y="564579"/>
                  <a:pt x="4569870" y="572860"/>
                  <a:pt x="4574246" y="582706"/>
                </a:cubicBezTo>
                <a:cubicBezTo>
                  <a:pt x="4581922" y="599976"/>
                  <a:pt x="4592175" y="636494"/>
                  <a:pt x="4592175" y="636494"/>
                </a:cubicBezTo>
                <a:cubicBezTo>
                  <a:pt x="4589187" y="696259"/>
                  <a:pt x="4587631" y="756112"/>
                  <a:pt x="4583211" y="815788"/>
                </a:cubicBezTo>
                <a:cubicBezTo>
                  <a:pt x="4581650" y="836860"/>
                  <a:pt x="4580928" y="858495"/>
                  <a:pt x="4574246" y="878541"/>
                </a:cubicBezTo>
                <a:cubicBezTo>
                  <a:pt x="4568093" y="896998"/>
                  <a:pt x="4543696" y="900677"/>
                  <a:pt x="4529422" y="905435"/>
                </a:cubicBezTo>
                <a:cubicBezTo>
                  <a:pt x="4522730" y="903762"/>
                  <a:pt x="4475850" y="893015"/>
                  <a:pt x="4466669" y="887506"/>
                </a:cubicBezTo>
                <a:cubicBezTo>
                  <a:pt x="4430122" y="865578"/>
                  <a:pt x="4467450" y="871993"/>
                  <a:pt x="4430811" y="842682"/>
                </a:cubicBezTo>
                <a:cubicBezTo>
                  <a:pt x="4423432" y="836779"/>
                  <a:pt x="4412881" y="836705"/>
                  <a:pt x="4403916" y="833717"/>
                </a:cubicBezTo>
                <a:cubicBezTo>
                  <a:pt x="4352380" y="765003"/>
                  <a:pt x="4402562" y="823625"/>
                  <a:pt x="4350128" y="779929"/>
                </a:cubicBezTo>
                <a:cubicBezTo>
                  <a:pt x="4340389" y="771813"/>
                  <a:pt x="4331350" y="762775"/>
                  <a:pt x="4323234" y="753035"/>
                </a:cubicBezTo>
                <a:cubicBezTo>
                  <a:pt x="4316337" y="744758"/>
                  <a:pt x="4313718" y="732872"/>
                  <a:pt x="4305305" y="726141"/>
                </a:cubicBezTo>
                <a:cubicBezTo>
                  <a:pt x="4297926" y="720238"/>
                  <a:pt x="4287376" y="720164"/>
                  <a:pt x="4278411" y="717176"/>
                </a:cubicBezTo>
                <a:lnTo>
                  <a:pt x="4179799" y="618565"/>
                </a:lnTo>
                <a:lnTo>
                  <a:pt x="4152905" y="591670"/>
                </a:lnTo>
                <a:lnTo>
                  <a:pt x="4126011" y="564776"/>
                </a:lnTo>
                <a:cubicBezTo>
                  <a:pt x="4106451" y="506099"/>
                  <a:pt x="4133617" y="563689"/>
                  <a:pt x="4090152" y="528917"/>
                </a:cubicBezTo>
                <a:cubicBezTo>
                  <a:pt x="4081739" y="522186"/>
                  <a:pt x="4079380" y="510076"/>
                  <a:pt x="4072222" y="502023"/>
                </a:cubicBezTo>
                <a:cubicBezTo>
                  <a:pt x="4055376" y="483072"/>
                  <a:pt x="4036363" y="466164"/>
                  <a:pt x="4018434" y="448235"/>
                </a:cubicBezTo>
                <a:lnTo>
                  <a:pt x="4018434" y="448235"/>
                </a:lnTo>
                <a:cubicBezTo>
                  <a:pt x="4000505" y="436282"/>
                  <a:pt x="3979883" y="427613"/>
                  <a:pt x="3964646" y="412376"/>
                </a:cubicBezTo>
                <a:cubicBezTo>
                  <a:pt x="3958669" y="406400"/>
                  <a:pt x="3954276" y="398227"/>
                  <a:pt x="3946716" y="394447"/>
                </a:cubicBezTo>
                <a:cubicBezTo>
                  <a:pt x="3929812" y="385995"/>
                  <a:pt x="3892928" y="376517"/>
                  <a:pt x="3892928" y="376517"/>
                </a:cubicBezTo>
                <a:cubicBezTo>
                  <a:pt x="3883963" y="367552"/>
                  <a:pt x="3877374" y="355293"/>
                  <a:pt x="3866034" y="349623"/>
                </a:cubicBezTo>
                <a:cubicBezTo>
                  <a:pt x="3852406" y="342809"/>
                  <a:pt x="3835993" y="344354"/>
                  <a:pt x="3821211" y="340659"/>
                </a:cubicBezTo>
                <a:cubicBezTo>
                  <a:pt x="3812043" y="338367"/>
                  <a:pt x="3802768" y="335920"/>
                  <a:pt x="3794316" y="331694"/>
                </a:cubicBezTo>
                <a:cubicBezTo>
                  <a:pt x="3784679" y="326876"/>
                  <a:pt x="3777268" y="318141"/>
                  <a:pt x="3767422" y="313765"/>
                </a:cubicBezTo>
                <a:cubicBezTo>
                  <a:pt x="3750152" y="306089"/>
                  <a:pt x="3729359" y="306318"/>
                  <a:pt x="3713634" y="295835"/>
                </a:cubicBezTo>
                <a:cubicBezTo>
                  <a:pt x="3704669" y="289859"/>
                  <a:pt x="3696586" y="282282"/>
                  <a:pt x="3686740" y="277906"/>
                </a:cubicBezTo>
                <a:cubicBezTo>
                  <a:pt x="3669470" y="270230"/>
                  <a:pt x="3648677" y="270459"/>
                  <a:pt x="3632952" y="259976"/>
                </a:cubicBezTo>
                <a:cubicBezTo>
                  <a:pt x="3590334" y="231564"/>
                  <a:pt x="3616277" y="245453"/>
                  <a:pt x="3552269" y="224117"/>
                </a:cubicBezTo>
                <a:lnTo>
                  <a:pt x="3525375" y="215153"/>
                </a:lnTo>
                <a:cubicBezTo>
                  <a:pt x="3477978" y="183554"/>
                  <a:pt x="3508934" y="199837"/>
                  <a:pt x="3426764" y="179294"/>
                </a:cubicBezTo>
                <a:lnTo>
                  <a:pt x="3319187" y="152400"/>
                </a:lnTo>
                <a:cubicBezTo>
                  <a:pt x="3307234" y="149412"/>
                  <a:pt x="3295525" y="145177"/>
                  <a:pt x="3283328" y="143435"/>
                </a:cubicBezTo>
                <a:lnTo>
                  <a:pt x="3220575" y="134470"/>
                </a:lnTo>
                <a:cubicBezTo>
                  <a:pt x="3135474" y="106104"/>
                  <a:pt x="3185609" y="118252"/>
                  <a:pt x="3068175" y="107576"/>
                </a:cubicBezTo>
                <a:cubicBezTo>
                  <a:pt x="2986551" y="80370"/>
                  <a:pt x="3115489" y="122111"/>
                  <a:pt x="2996458" y="89647"/>
                </a:cubicBezTo>
                <a:cubicBezTo>
                  <a:pt x="2978224" y="84674"/>
                  <a:pt x="2960599" y="77693"/>
                  <a:pt x="2942669" y="71717"/>
                </a:cubicBezTo>
                <a:lnTo>
                  <a:pt x="2915775" y="62753"/>
                </a:lnTo>
                <a:cubicBezTo>
                  <a:pt x="2870348" y="17324"/>
                  <a:pt x="2929137" y="70769"/>
                  <a:pt x="2870952" y="35859"/>
                </a:cubicBezTo>
                <a:cubicBezTo>
                  <a:pt x="2863704" y="31510"/>
                  <a:pt x="2858999" y="23906"/>
                  <a:pt x="2853022" y="17929"/>
                </a:cubicBezTo>
                <a:lnTo>
                  <a:pt x="2835093" y="0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6598025" y="4572000"/>
            <a:ext cx="107576" cy="1622612"/>
          </a:xfrm>
          <a:custGeom>
            <a:avLst/>
            <a:gdLst>
              <a:gd name="connsiteX0" fmla="*/ 0 w 143435"/>
              <a:gd name="connsiteY0" fmla="*/ 1497106 h 1497106"/>
              <a:gd name="connsiteX1" fmla="*/ 26894 w 143435"/>
              <a:gd name="connsiteY1" fmla="*/ 1488141 h 1497106"/>
              <a:gd name="connsiteX2" fmla="*/ 44823 w 143435"/>
              <a:gd name="connsiteY2" fmla="*/ 1434353 h 1497106"/>
              <a:gd name="connsiteX3" fmla="*/ 62752 w 143435"/>
              <a:gd name="connsiteY3" fmla="*/ 1380565 h 1497106"/>
              <a:gd name="connsiteX4" fmla="*/ 71717 w 143435"/>
              <a:gd name="connsiteY4" fmla="*/ 1353670 h 1497106"/>
              <a:gd name="connsiteX5" fmla="*/ 80682 w 143435"/>
              <a:gd name="connsiteY5" fmla="*/ 1326776 h 1497106"/>
              <a:gd name="connsiteX6" fmla="*/ 89647 w 143435"/>
              <a:gd name="connsiteY6" fmla="*/ 1237129 h 1497106"/>
              <a:gd name="connsiteX7" fmla="*/ 107576 w 143435"/>
              <a:gd name="connsiteY7" fmla="*/ 1174376 h 1497106"/>
              <a:gd name="connsiteX8" fmla="*/ 116541 w 143435"/>
              <a:gd name="connsiteY8" fmla="*/ 1138518 h 1497106"/>
              <a:gd name="connsiteX9" fmla="*/ 134470 w 143435"/>
              <a:gd name="connsiteY9" fmla="*/ 1084729 h 1497106"/>
              <a:gd name="connsiteX10" fmla="*/ 143435 w 143435"/>
              <a:gd name="connsiteY10" fmla="*/ 1057835 h 1497106"/>
              <a:gd name="connsiteX11" fmla="*/ 134470 w 143435"/>
              <a:gd name="connsiteY11" fmla="*/ 762000 h 1497106"/>
              <a:gd name="connsiteX12" fmla="*/ 116541 w 143435"/>
              <a:gd name="connsiteY12" fmla="*/ 690282 h 1497106"/>
              <a:gd name="connsiteX13" fmla="*/ 107576 w 143435"/>
              <a:gd name="connsiteY13" fmla="*/ 636494 h 1497106"/>
              <a:gd name="connsiteX14" fmla="*/ 98611 w 143435"/>
              <a:gd name="connsiteY14" fmla="*/ 609600 h 1497106"/>
              <a:gd name="connsiteX15" fmla="*/ 89647 w 143435"/>
              <a:gd name="connsiteY15" fmla="*/ 573741 h 1497106"/>
              <a:gd name="connsiteX16" fmla="*/ 116541 w 143435"/>
              <a:gd name="connsiteY16" fmla="*/ 394447 h 1497106"/>
              <a:gd name="connsiteX17" fmla="*/ 134470 w 143435"/>
              <a:gd name="connsiteY17" fmla="*/ 340659 h 1497106"/>
              <a:gd name="connsiteX18" fmla="*/ 143435 w 143435"/>
              <a:gd name="connsiteY18" fmla="*/ 313765 h 1497106"/>
              <a:gd name="connsiteX19" fmla="*/ 134470 w 143435"/>
              <a:gd name="connsiteY19" fmla="*/ 0 h 149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3435" h="1497106">
                <a:moveTo>
                  <a:pt x="0" y="1497106"/>
                </a:moveTo>
                <a:cubicBezTo>
                  <a:pt x="8965" y="1494118"/>
                  <a:pt x="21402" y="1495831"/>
                  <a:pt x="26894" y="1488141"/>
                </a:cubicBezTo>
                <a:cubicBezTo>
                  <a:pt x="37879" y="1472762"/>
                  <a:pt x="38847" y="1452282"/>
                  <a:pt x="44823" y="1434353"/>
                </a:cubicBezTo>
                <a:lnTo>
                  <a:pt x="62752" y="1380565"/>
                </a:lnTo>
                <a:lnTo>
                  <a:pt x="71717" y="1353670"/>
                </a:lnTo>
                <a:lnTo>
                  <a:pt x="80682" y="1326776"/>
                </a:lnTo>
                <a:cubicBezTo>
                  <a:pt x="83670" y="1296894"/>
                  <a:pt x="85400" y="1266859"/>
                  <a:pt x="89647" y="1237129"/>
                </a:cubicBezTo>
                <a:cubicBezTo>
                  <a:pt x="93652" y="1209097"/>
                  <a:pt x="100276" y="1199924"/>
                  <a:pt x="107576" y="1174376"/>
                </a:cubicBezTo>
                <a:cubicBezTo>
                  <a:pt x="110961" y="1162530"/>
                  <a:pt x="113001" y="1150319"/>
                  <a:pt x="116541" y="1138518"/>
                </a:cubicBezTo>
                <a:cubicBezTo>
                  <a:pt x="121972" y="1120416"/>
                  <a:pt x="128494" y="1102659"/>
                  <a:pt x="134470" y="1084729"/>
                </a:cubicBezTo>
                <a:lnTo>
                  <a:pt x="143435" y="1057835"/>
                </a:lnTo>
                <a:cubicBezTo>
                  <a:pt x="140447" y="959223"/>
                  <a:pt x="141670" y="860394"/>
                  <a:pt x="134470" y="762000"/>
                </a:cubicBezTo>
                <a:cubicBezTo>
                  <a:pt x="132672" y="737424"/>
                  <a:pt x="120592" y="714588"/>
                  <a:pt x="116541" y="690282"/>
                </a:cubicBezTo>
                <a:cubicBezTo>
                  <a:pt x="113553" y="672353"/>
                  <a:pt x="111519" y="654238"/>
                  <a:pt x="107576" y="636494"/>
                </a:cubicBezTo>
                <a:cubicBezTo>
                  <a:pt x="105526" y="627269"/>
                  <a:pt x="101207" y="618686"/>
                  <a:pt x="98611" y="609600"/>
                </a:cubicBezTo>
                <a:cubicBezTo>
                  <a:pt x="95226" y="597753"/>
                  <a:pt x="92635" y="585694"/>
                  <a:pt x="89647" y="573741"/>
                </a:cubicBezTo>
                <a:cubicBezTo>
                  <a:pt x="99958" y="429374"/>
                  <a:pt x="85347" y="488029"/>
                  <a:pt x="116541" y="394447"/>
                </a:cubicBezTo>
                <a:lnTo>
                  <a:pt x="134470" y="340659"/>
                </a:lnTo>
                <a:lnTo>
                  <a:pt x="143435" y="313765"/>
                </a:lnTo>
                <a:lnTo>
                  <a:pt x="134470" y="0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5988424" y="4634753"/>
            <a:ext cx="1888360" cy="1564875"/>
          </a:xfrm>
          <a:custGeom>
            <a:avLst/>
            <a:gdLst>
              <a:gd name="connsiteX0" fmla="*/ 0 w 1888360"/>
              <a:gd name="connsiteY0" fmla="*/ 1524000 h 1564875"/>
              <a:gd name="connsiteX1" fmla="*/ 26894 w 1888360"/>
              <a:gd name="connsiteY1" fmla="*/ 1506071 h 1564875"/>
              <a:gd name="connsiteX2" fmla="*/ 44823 w 1888360"/>
              <a:gd name="connsiteY2" fmla="*/ 1452282 h 1564875"/>
              <a:gd name="connsiteX3" fmla="*/ 53788 w 1888360"/>
              <a:gd name="connsiteY3" fmla="*/ 1425388 h 1564875"/>
              <a:gd name="connsiteX4" fmla="*/ 62752 w 1888360"/>
              <a:gd name="connsiteY4" fmla="*/ 1398494 h 1564875"/>
              <a:gd name="connsiteX5" fmla="*/ 80682 w 1888360"/>
              <a:gd name="connsiteY5" fmla="*/ 1371600 h 1564875"/>
              <a:gd name="connsiteX6" fmla="*/ 107576 w 1888360"/>
              <a:gd name="connsiteY6" fmla="*/ 1326776 h 1564875"/>
              <a:gd name="connsiteX7" fmla="*/ 134470 w 1888360"/>
              <a:gd name="connsiteY7" fmla="*/ 1272988 h 1564875"/>
              <a:gd name="connsiteX8" fmla="*/ 143435 w 1888360"/>
              <a:gd name="connsiteY8" fmla="*/ 1246094 h 1564875"/>
              <a:gd name="connsiteX9" fmla="*/ 161364 w 1888360"/>
              <a:gd name="connsiteY9" fmla="*/ 1219200 h 1564875"/>
              <a:gd name="connsiteX10" fmla="*/ 188258 w 1888360"/>
              <a:gd name="connsiteY10" fmla="*/ 1174376 h 1564875"/>
              <a:gd name="connsiteX11" fmla="*/ 215152 w 1888360"/>
              <a:gd name="connsiteY11" fmla="*/ 1120588 h 1564875"/>
              <a:gd name="connsiteX12" fmla="*/ 242047 w 1888360"/>
              <a:gd name="connsiteY12" fmla="*/ 1075765 h 1564875"/>
              <a:gd name="connsiteX13" fmla="*/ 268941 w 1888360"/>
              <a:gd name="connsiteY13" fmla="*/ 1030941 h 1564875"/>
              <a:gd name="connsiteX14" fmla="*/ 304800 w 1888360"/>
              <a:gd name="connsiteY14" fmla="*/ 977153 h 1564875"/>
              <a:gd name="connsiteX15" fmla="*/ 322729 w 1888360"/>
              <a:gd name="connsiteY15" fmla="*/ 950259 h 1564875"/>
              <a:gd name="connsiteX16" fmla="*/ 340658 w 1888360"/>
              <a:gd name="connsiteY16" fmla="*/ 932329 h 1564875"/>
              <a:gd name="connsiteX17" fmla="*/ 376517 w 1888360"/>
              <a:gd name="connsiteY17" fmla="*/ 878541 h 1564875"/>
              <a:gd name="connsiteX18" fmla="*/ 412376 w 1888360"/>
              <a:gd name="connsiteY18" fmla="*/ 842682 h 1564875"/>
              <a:gd name="connsiteX19" fmla="*/ 448235 w 1888360"/>
              <a:gd name="connsiteY19" fmla="*/ 797859 h 1564875"/>
              <a:gd name="connsiteX20" fmla="*/ 502023 w 1888360"/>
              <a:gd name="connsiteY20" fmla="*/ 762000 h 1564875"/>
              <a:gd name="connsiteX21" fmla="*/ 528917 w 1888360"/>
              <a:gd name="connsiteY21" fmla="*/ 744071 h 1564875"/>
              <a:gd name="connsiteX22" fmla="*/ 600635 w 1888360"/>
              <a:gd name="connsiteY22" fmla="*/ 690282 h 1564875"/>
              <a:gd name="connsiteX23" fmla="*/ 627529 w 1888360"/>
              <a:gd name="connsiteY23" fmla="*/ 672353 h 1564875"/>
              <a:gd name="connsiteX24" fmla="*/ 645458 w 1888360"/>
              <a:gd name="connsiteY24" fmla="*/ 654423 h 1564875"/>
              <a:gd name="connsiteX25" fmla="*/ 672352 w 1888360"/>
              <a:gd name="connsiteY25" fmla="*/ 645459 h 1564875"/>
              <a:gd name="connsiteX26" fmla="*/ 717176 w 1888360"/>
              <a:gd name="connsiteY26" fmla="*/ 618565 h 1564875"/>
              <a:gd name="connsiteX27" fmla="*/ 762000 w 1888360"/>
              <a:gd name="connsiteY27" fmla="*/ 591671 h 1564875"/>
              <a:gd name="connsiteX28" fmla="*/ 779929 w 1888360"/>
              <a:gd name="connsiteY28" fmla="*/ 573741 h 1564875"/>
              <a:gd name="connsiteX29" fmla="*/ 833717 w 1888360"/>
              <a:gd name="connsiteY29" fmla="*/ 555812 h 1564875"/>
              <a:gd name="connsiteX30" fmla="*/ 860611 w 1888360"/>
              <a:gd name="connsiteY30" fmla="*/ 537882 h 1564875"/>
              <a:gd name="connsiteX31" fmla="*/ 959223 w 1888360"/>
              <a:gd name="connsiteY31" fmla="*/ 537882 h 1564875"/>
              <a:gd name="connsiteX32" fmla="*/ 995082 w 1888360"/>
              <a:gd name="connsiteY32" fmla="*/ 546847 h 1564875"/>
              <a:gd name="connsiteX33" fmla="*/ 1048870 w 1888360"/>
              <a:gd name="connsiteY33" fmla="*/ 564776 h 1564875"/>
              <a:gd name="connsiteX34" fmla="*/ 1084729 w 1888360"/>
              <a:gd name="connsiteY34" fmla="*/ 573741 h 1564875"/>
              <a:gd name="connsiteX35" fmla="*/ 1138517 w 1888360"/>
              <a:gd name="connsiteY35" fmla="*/ 591671 h 1564875"/>
              <a:gd name="connsiteX36" fmla="*/ 1165411 w 1888360"/>
              <a:gd name="connsiteY36" fmla="*/ 609600 h 1564875"/>
              <a:gd name="connsiteX37" fmla="*/ 1192305 w 1888360"/>
              <a:gd name="connsiteY37" fmla="*/ 618565 h 1564875"/>
              <a:gd name="connsiteX38" fmla="*/ 1246094 w 1888360"/>
              <a:gd name="connsiteY38" fmla="*/ 654423 h 1564875"/>
              <a:gd name="connsiteX39" fmla="*/ 1281952 w 1888360"/>
              <a:gd name="connsiteY39" fmla="*/ 708212 h 1564875"/>
              <a:gd name="connsiteX40" fmla="*/ 1290917 w 1888360"/>
              <a:gd name="connsiteY40" fmla="*/ 735106 h 1564875"/>
              <a:gd name="connsiteX41" fmla="*/ 1317811 w 1888360"/>
              <a:gd name="connsiteY41" fmla="*/ 753035 h 1564875"/>
              <a:gd name="connsiteX42" fmla="*/ 1326776 w 1888360"/>
              <a:gd name="connsiteY42" fmla="*/ 779929 h 1564875"/>
              <a:gd name="connsiteX43" fmla="*/ 1362635 w 1888360"/>
              <a:gd name="connsiteY43" fmla="*/ 815788 h 1564875"/>
              <a:gd name="connsiteX44" fmla="*/ 1380564 w 1888360"/>
              <a:gd name="connsiteY44" fmla="*/ 851647 h 1564875"/>
              <a:gd name="connsiteX45" fmla="*/ 1398494 w 1888360"/>
              <a:gd name="connsiteY45" fmla="*/ 878541 h 1564875"/>
              <a:gd name="connsiteX46" fmla="*/ 1407458 w 1888360"/>
              <a:gd name="connsiteY46" fmla="*/ 905435 h 1564875"/>
              <a:gd name="connsiteX47" fmla="*/ 1443317 w 1888360"/>
              <a:gd name="connsiteY47" fmla="*/ 959223 h 1564875"/>
              <a:gd name="connsiteX48" fmla="*/ 1461247 w 1888360"/>
              <a:gd name="connsiteY48" fmla="*/ 986118 h 1564875"/>
              <a:gd name="connsiteX49" fmla="*/ 1506070 w 1888360"/>
              <a:gd name="connsiteY49" fmla="*/ 1120588 h 1564875"/>
              <a:gd name="connsiteX50" fmla="*/ 1515035 w 1888360"/>
              <a:gd name="connsiteY50" fmla="*/ 1147482 h 1564875"/>
              <a:gd name="connsiteX51" fmla="*/ 1524000 w 1888360"/>
              <a:gd name="connsiteY51" fmla="*/ 1174376 h 1564875"/>
              <a:gd name="connsiteX52" fmla="*/ 1541929 w 1888360"/>
              <a:gd name="connsiteY52" fmla="*/ 1201271 h 1564875"/>
              <a:gd name="connsiteX53" fmla="*/ 1577788 w 1888360"/>
              <a:gd name="connsiteY53" fmla="*/ 1281953 h 1564875"/>
              <a:gd name="connsiteX54" fmla="*/ 1595717 w 1888360"/>
              <a:gd name="connsiteY54" fmla="*/ 1335741 h 1564875"/>
              <a:gd name="connsiteX55" fmla="*/ 1604682 w 1888360"/>
              <a:gd name="connsiteY55" fmla="*/ 1362635 h 1564875"/>
              <a:gd name="connsiteX56" fmla="*/ 1640541 w 1888360"/>
              <a:gd name="connsiteY56" fmla="*/ 1416423 h 1564875"/>
              <a:gd name="connsiteX57" fmla="*/ 1658470 w 1888360"/>
              <a:gd name="connsiteY57" fmla="*/ 1443318 h 1564875"/>
              <a:gd name="connsiteX58" fmla="*/ 1676400 w 1888360"/>
              <a:gd name="connsiteY58" fmla="*/ 1461247 h 1564875"/>
              <a:gd name="connsiteX59" fmla="*/ 1721223 w 1888360"/>
              <a:gd name="connsiteY59" fmla="*/ 1497106 h 1564875"/>
              <a:gd name="connsiteX60" fmla="*/ 1801905 w 1888360"/>
              <a:gd name="connsiteY60" fmla="*/ 1559859 h 1564875"/>
              <a:gd name="connsiteX61" fmla="*/ 1855694 w 1888360"/>
              <a:gd name="connsiteY61" fmla="*/ 1532965 h 1564875"/>
              <a:gd name="connsiteX62" fmla="*/ 1873623 w 1888360"/>
              <a:gd name="connsiteY62" fmla="*/ 1506071 h 1564875"/>
              <a:gd name="connsiteX63" fmla="*/ 1882588 w 1888360"/>
              <a:gd name="connsiteY63" fmla="*/ 1479176 h 1564875"/>
              <a:gd name="connsiteX64" fmla="*/ 1855694 w 1888360"/>
              <a:gd name="connsiteY64" fmla="*/ 1362635 h 1564875"/>
              <a:gd name="connsiteX65" fmla="*/ 1828800 w 1888360"/>
              <a:gd name="connsiteY65" fmla="*/ 1344706 h 1564875"/>
              <a:gd name="connsiteX66" fmla="*/ 1801905 w 1888360"/>
              <a:gd name="connsiteY66" fmla="*/ 1335741 h 1564875"/>
              <a:gd name="connsiteX67" fmla="*/ 1775011 w 1888360"/>
              <a:gd name="connsiteY67" fmla="*/ 1308847 h 1564875"/>
              <a:gd name="connsiteX68" fmla="*/ 1748117 w 1888360"/>
              <a:gd name="connsiteY68" fmla="*/ 1299882 h 1564875"/>
              <a:gd name="connsiteX69" fmla="*/ 1721223 w 1888360"/>
              <a:gd name="connsiteY69" fmla="*/ 1281953 h 1564875"/>
              <a:gd name="connsiteX70" fmla="*/ 1658470 w 1888360"/>
              <a:gd name="connsiteY70" fmla="*/ 1264023 h 1564875"/>
              <a:gd name="connsiteX71" fmla="*/ 1586752 w 1888360"/>
              <a:gd name="connsiteY71" fmla="*/ 1237129 h 1564875"/>
              <a:gd name="connsiteX72" fmla="*/ 1532964 w 1888360"/>
              <a:gd name="connsiteY72" fmla="*/ 1219200 h 1564875"/>
              <a:gd name="connsiteX73" fmla="*/ 1497105 w 1888360"/>
              <a:gd name="connsiteY73" fmla="*/ 1210235 h 1564875"/>
              <a:gd name="connsiteX74" fmla="*/ 1470211 w 1888360"/>
              <a:gd name="connsiteY74" fmla="*/ 1201271 h 1564875"/>
              <a:gd name="connsiteX75" fmla="*/ 1434352 w 1888360"/>
              <a:gd name="connsiteY75" fmla="*/ 1192306 h 1564875"/>
              <a:gd name="connsiteX76" fmla="*/ 1407458 w 1888360"/>
              <a:gd name="connsiteY76" fmla="*/ 1183341 h 1564875"/>
              <a:gd name="connsiteX77" fmla="*/ 1371600 w 1888360"/>
              <a:gd name="connsiteY77" fmla="*/ 1174376 h 1564875"/>
              <a:gd name="connsiteX78" fmla="*/ 1344705 w 1888360"/>
              <a:gd name="connsiteY78" fmla="*/ 1165412 h 1564875"/>
              <a:gd name="connsiteX79" fmla="*/ 1255058 w 1888360"/>
              <a:gd name="connsiteY79" fmla="*/ 1147482 h 1564875"/>
              <a:gd name="connsiteX80" fmla="*/ 1138517 w 1888360"/>
              <a:gd name="connsiteY80" fmla="*/ 1120588 h 1564875"/>
              <a:gd name="connsiteX81" fmla="*/ 1039905 w 1888360"/>
              <a:gd name="connsiteY81" fmla="*/ 1111623 h 1564875"/>
              <a:gd name="connsiteX82" fmla="*/ 1013011 w 1888360"/>
              <a:gd name="connsiteY82" fmla="*/ 1102659 h 1564875"/>
              <a:gd name="connsiteX83" fmla="*/ 896470 w 1888360"/>
              <a:gd name="connsiteY83" fmla="*/ 1120588 h 1564875"/>
              <a:gd name="connsiteX84" fmla="*/ 878541 w 1888360"/>
              <a:gd name="connsiteY84" fmla="*/ 1093694 h 1564875"/>
              <a:gd name="connsiteX85" fmla="*/ 896470 w 1888360"/>
              <a:gd name="connsiteY85" fmla="*/ 941294 h 1564875"/>
              <a:gd name="connsiteX86" fmla="*/ 905435 w 1888360"/>
              <a:gd name="connsiteY86" fmla="*/ 914400 h 1564875"/>
              <a:gd name="connsiteX87" fmla="*/ 923364 w 1888360"/>
              <a:gd name="connsiteY87" fmla="*/ 887506 h 1564875"/>
              <a:gd name="connsiteX88" fmla="*/ 950258 w 1888360"/>
              <a:gd name="connsiteY88" fmla="*/ 842682 h 1564875"/>
              <a:gd name="connsiteX89" fmla="*/ 977152 w 1888360"/>
              <a:gd name="connsiteY89" fmla="*/ 788894 h 1564875"/>
              <a:gd name="connsiteX90" fmla="*/ 1013011 w 1888360"/>
              <a:gd name="connsiteY90" fmla="*/ 753035 h 1564875"/>
              <a:gd name="connsiteX91" fmla="*/ 1048870 w 1888360"/>
              <a:gd name="connsiteY91" fmla="*/ 699247 h 1564875"/>
              <a:gd name="connsiteX92" fmla="*/ 1084729 w 1888360"/>
              <a:gd name="connsiteY92" fmla="*/ 645459 h 1564875"/>
              <a:gd name="connsiteX93" fmla="*/ 1102658 w 1888360"/>
              <a:gd name="connsiteY93" fmla="*/ 618565 h 1564875"/>
              <a:gd name="connsiteX94" fmla="*/ 1111623 w 1888360"/>
              <a:gd name="connsiteY94" fmla="*/ 582706 h 1564875"/>
              <a:gd name="connsiteX95" fmla="*/ 1138517 w 1888360"/>
              <a:gd name="connsiteY95" fmla="*/ 502023 h 1564875"/>
              <a:gd name="connsiteX96" fmla="*/ 1147482 w 1888360"/>
              <a:gd name="connsiteY96" fmla="*/ 475129 h 1564875"/>
              <a:gd name="connsiteX97" fmla="*/ 1156447 w 1888360"/>
              <a:gd name="connsiteY97" fmla="*/ 439271 h 1564875"/>
              <a:gd name="connsiteX98" fmla="*/ 1174376 w 1888360"/>
              <a:gd name="connsiteY98" fmla="*/ 331694 h 1564875"/>
              <a:gd name="connsiteX99" fmla="*/ 1192305 w 1888360"/>
              <a:gd name="connsiteY99" fmla="*/ 233082 h 1564875"/>
              <a:gd name="connsiteX100" fmla="*/ 1201270 w 1888360"/>
              <a:gd name="connsiteY100" fmla="*/ 0 h 156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888360" h="1564875">
                <a:moveTo>
                  <a:pt x="0" y="1524000"/>
                </a:moveTo>
                <a:cubicBezTo>
                  <a:pt x="8965" y="1518024"/>
                  <a:pt x="21184" y="1515207"/>
                  <a:pt x="26894" y="1506071"/>
                </a:cubicBezTo>
                <a:cubicBezTo>
                  <a:pt x="36911" y="1490044"/>
                  <a:pt x="38847" y="1470212"/>
                  <a:pt x="44823" y="1452282"/>
                </a:cubicBezTo>
                <a:lnTo>
                  <a:pt x="53788" y="1425388"/>
                </a:lnTo>
                <a:cubicBezTo>
                  <a:pt x="56776" y="1416423"/>
                  <a:pt x="57510" y="1406356"/>
                  <a:pt x="62752" y="1398494"/>
                </a:cubicBezTo>
                <a:cubicBezTo>
                  <a:pt x="68729" y="1389529"/>
                  <a:pt x="75863" y="1381237"/>
                  <a:pt x="80682" y="1371600"/>
                </a:cubicBezTo>
                <a:cubicBezTo>
                  <a:pt x="103959" y="1325048"/>
                  <a:pt x="72555" y="1361799"/>
                  <a:pt x="107576" y="1326776"/>
                </a:cubicBezTo>
                <a:cubicBezTo>
                  <a:pt x="130110" y="1259177"/>
                  <a:pt x="99713" y="1342501"/>
                  <a:pt x="134470" y="1272988"/>
                </a:cubicBezTo>
                <a:cubicBezTo>
                  <a:pt x="138696" y="1264536"/>
                  <a:pt x="139209" y="1254546"/>
                  <a:pt x="143435" y="1246094"/>
                </a:cubicBezTo>
                <a:cubicBezTo>
                  <a:pt x="148253" y="1236457"/>
                  <a:pt x="156546" y="1228837"/>
                  <a:pt x="161364" y="1219200"/>
                </a:cubicBezTo>
                <a:cubicBezTo>
                  <a:pt x="184639" y="1172650"/>
                  <a:pt x="153239" y="1209397"/>
                  <a:pt x="188258" y="1174376"/>
                </a:cubicBezTo>
                <a:cubicBezTo>
                  <a:pt x="210792" y="1106777"/>
                  <a:pt x="180395" y="1190101"/>
                  <a:pt x="215152" y="1120588"/>
                </a:cubicBezTo>
                <a:cubicBezTo>
                  <a:pt x="238426" y="1074040"/>
                  <a:pt x="207027" y="1110783"/>
                  <a:pt x="242047" y="1075765"/>
                </a:cubicBezTo>
                <a:cubicBezTo>
                  <a:pt x="259186" y="1024345"/>
                  <a:pt x="239408" y="1070318"/>
                  <a:pt x="268941" y="1030941"/>
                </a:cubicBezTo>
                <a:cubicBezTo>
                  <a:pt x="281870" y="1013702"/>
                  <a:pt x="292847" y="995082"/>
                  <a:pt x="304800" y="977153"/>
                </a:cubicBezTo>
                <a:cubicBezTo>
                  <a:pt x="310776" y="968188"/>
                  <a:pt x="315111" y="957878"/>
                  <a:pt x="322729" y="950259"/>
                </a:cubicBezTo>
                <a:cubicBezTo>
                  <a:pt x="328705" y="944282"/>
                  <a:pt x="335587" y="939091"/>
                  <a:pt x="340658" y="932329"/>
                </a:cubicBezTo>
                <a:cubicBezTo>
                  <a:pt x="353587" y="915090"/>
                  <a:pt x="361280" y="893778"/>
                  <a:pt x="376517" y="878541"/>
                </a:cubicBezTo>
                <a:cubicBezTo>
                  <a:pt x="388470" y="866588"/>
                  <a:pt x="402999" y="856747"/>
                  <a:pt x="412376" y="842682"/>
                </a:cubicBezTo>
                <a:cubicBezTo>
                  <a:pt x="424140" y="825036"/>
                  <a:pt x="431200" y="810635"/>
                  <a:pt x="448235" y="797859"/>
                </a:cubicBezTo>
                <a:cubicBezTo>
                  <a:pt x="465474" y="784930"/>
                  <a:pt x="484094" y="773953"/>
                  <a:pt x="502023" y="762000"/>
                </a:cubicBezTo>
                <a:cubicBezTo>
                  <a:pt x="510988" y="756024"/>
                  <a:pt x="521299" y="751689"/>
                  <a:pt x="528917" y="744071"/>
                </a:cubicBezTo>
                <a:cubicBezTo>
                  <a:pt x="562084" y="710904"/>
                  <a:pt x="539815" y="730828"/>
                  <a:pt x="600635" y="690282"/>
                </a:cubicBezTo>
                <a:cubicBezTo>
                  <a:pt x="609600" y="684306"/>
                  <a:pt x="619911" y="679972"/>
                  <a:pt x="627529" y="672353"/>
                </a:cubicBezTo>
                <a:cubicBezTo>
                  <a:pt x="633505" y="666376"/>
                  <a:pt x="638210" y="658772"/>
                  <a:pt x="645458" y="654423"/>
                </a:cubicBezTo>
                <a:cubicBezTo>
                  <a:pt x="653561" y="649561"/>
                  <a:pt x="663387" y="648447"/>
                  <a:pt x="672352" y="645459"/>
                </a:cubicBezTo>
                <a:cubicBezTo>
                  <a:pt x="717785" y="600026"/>
                  <a:pt x="658986" y="653480"/>
                  <a:pt x="717176" y="618565"/>
                </a:cubicBezTo>
                <a:cubicBezTo>
                  <a:pt x="778702" y="581649"/>
                  <a:pt x="685813" y="617064"/>
                  <a:pt x="762000" y="591671"/>
                </a:cubicBezTo>
                <a:cubicBezTo>
                  <a:pt x="767976" y="585694"/>
                  <a:pt x="772369" y="577521"/>
                  <a:pt x="779929" y="573741"/>
                </a:cubicBezTo>
                <a:cubicBezTo>
                  <a:pt x="796833" y="565289"/>
                  <a:pt x="833717" y="555812"/>
                  <a:pt x="833717" y="555812"/>
                </a:cubicBezTo>
                <a:cubicBezTo>
                  <a:pt x="842682" y="549835"/>
                  <a:pt x="850974" y="542700"/>
                  <a:pt x="860611" y="537882"/>
                </a:cubicBezTo>
                <a:cubicBezTo>
                  <a:pt x="897092" y="519641"/>
                  <a:pt x="911958" y="531974"/>
                  <a:pt x="959223" y="537882"/>
                </a:cubicBezTo>
                <a:cubicBezTo>
                  <a:pt x="971176" y="540870"/>
                  <a:pt x="983281" y="543307"/>
                  <a:pt x="995082" y="546847"/>
                </a:cubicBezTo>
                <a:cubicBezTo>
                  <a:pt x="1013184" y="552278"/>
                  <a:pt x="1030535" y="560192"/>
                  <a:pt x="1048870" y="564776"/>
                </a:cubicBezTo>
                <a:cubicBezTo>
                  <a:pt x="1060823" y="567764"/>
                  <a:pt x="1072928" y="570201"/>
                  <a:pt x="1084729" y="573741"/>
                </a:cubicBezTo>
                <a:cubicBezTo>
                  <a:pt x="1102831" y="579172"/>
                  <a:pt x="1122792" y="581188"/>
                  <a:pt x="1138517" y="591671"/>
                </a:cubicBezTo>
                <a:cubicBezTo>
                  <a:pt x="1147482" y="597647"/>
                  <a:pt x="1155774" y="604782"/>
                  <a:pt x="1165411" y="609600"/>
                </a:cubicBezTo>
                <a:cubicBezTo>
                  <a:pt x="1173863" y="613826"/>
                  <a:pt x="1184045" y="613976"/>
                  <a:pt x="1192305" y="618565"/>
                </a:cubicBezTo>
                <a:cubicBezTo>
                  <a:pt x="1211142" y="629030"/>
                  <a:pt x="1246094" y="654423"/>
                  <a:pt x="1246094" y="654423"/>
                </a:cubicBezTo>
                <a:cubicBezTo>
                  <a:pt x="1258047" y="672353"/>
                  <a:pt x="1275138" y="687769"/>
                  <a:pt x="1281952" y="708212"/>
                </a:cubicBezTo>
                <a:cubicBezTo>
                  <a:pt x="1284940" y="717177"/>
                  <a:pt x="1285014" y="727727"/>
                  <a:pt x="1290917" y="735106"/>
                </a:cubicBezTo>
                <a:cubicBezTo>
                  <a:pt x="1297648" y="743519"/>
                  <a:pt x="1308846" y="747059"/>
                  <a:pt x="1317811" y="753035"/>
                </a:cubicBezTo>
                <a:cubicBezTo>
                  <a:pt x="1320799" y="762000"/>
                  <a:pt x="1321283" y="772240"/>
                  <a:pt x="1326776" y="779929"/>
                </a:cubicBezTo>
                <a:cubicBezTo>
                  <a:pt x="1336601" y="793684"/>
                  <a:pt x="1362635" y="815788"/>
                  <a:pt x="1362635" y="815788"/>
                </a:cubicBezTo>
                <a:cubicBezTo>
                  <a:pt x="1368611" y="827741"/>
                  <a:pt x="1373934" y="840044"/>
                  <a:pt x="1380564" y="851647"/>
                </a:cubicBezTo>
                <a:cubicBezTo>
                  <a:pt x="1385910" y="861002"/>
                  <a:pt x="1393676" y="868904"/>
                  <a:pt x="1398494" y="878541"/>
                </a:cubicBezTo>
                <a:cubicBezTo>
                  <a:pt x="1402720" y="886993"/>
                  <a:pt x="1402869" y="897175"/>
                  <a:pt x="1407458" y="905435"/>
                </a:cubicBezTo>
                <a:cubicBezTo>
                  <a:pt x="1417923" y="924272"/>
                  <a:pt x="1431364" y="941294"/>
                  <a:pt x="1443317" y="959223"/>
                </a:cubicBezTo>
                <a:lnTo>
                  <a:pt x="1461247" y="986118"/>
                </a:lnTo>
                <a:lnTo>
                  <a:pt x="1506070" y="1120588"/>
                </a:lnTo>
                <a:lnTo>
                  <a:pt x="1515035" y="1147482"/>
                </a:lnTo>
                <a:cubicBezTo>
                  <a:pt x="1518023" y="1156447"/>
                  <a:pt x="1518758" y="1166513"/>
                  <a:pt x="1524000" y="1174376"/>
                </a:cubicBezTo>
                <a:cubicBezTo>
                  <a:pt x="1529976" y="1183341"/>
                  <a:pt x="1537553" y="1191425"/>
                  <a:pt x="1541929" y="1201271"/>
                </a:cubicBezTo>
                <a:cubicBezTo>
                  <a:pt x="1584597" y="1297277"/>
                  <a:pt x="1537213" y="1221093"/>
                  <a:pt x="1577788" y="1281953"/>
                </a:cubicBezTo>
                <a:lnTo>
                  <a:pt x="1595717" y="1335741"/>
                </a:lnTo>
                <a:cubicBezTo>
                  <a:pt x="1598705" y="1344706"/>
                  <a:pt x="1599440" y="1354772"/>
                  <a:pt x="1604682" y="1362635"/>
                </a:cubicBezTo>
                <a:lnTo>
                  <a:pt x="1640541" y="1416423"/>
                </a:lnTo>
                <a:cubicBezTo>
                  <a:pt x="1646518" y="1425388"/>
                  <a:pt x="1650851" y="1435700"/>
                  <a:pt x="1658470" y="1443318"/>
                </a:cubicBezTo>
                <a:cubicBezTo>
                  <a:pt x="1664447" y="1449294"/>
                  <a:pt x="1669800" y="1455967"/>
                  <a:pt x="1676400" y="1461247"/>
                </a:cubicBezTo>
                <a:cubicBezTo>
                  <a:pt x="1698457" y="1478892"/>
                  <a:pt x="1704987" y="1475458"/>
                  <a:pt x="1721223" y="1497106"/>
                </a:cubicBezTo>
                <a:cubicBezTo>
                  <a:pt x="1772049" y="1564875"/>
                  <a:pt x="1731345" y="1545746"/>
                  <a:pt x="1801905" y="1559859"/>
                </a:cubicBezTo>
                <a:cubicBezTo>
                  <a:pt x="1823778" y="1552568"/>
                  <a:pt x="1838316" y="1550343"/>
                  <a:pt x="1855694" y="1532965"/>
                </a:cubicBezTo>
                <a:cubicBezTo>
                  <a:pt x="1863312" y="1525347"/>
                  <a:pt x="1868805" y="1515708"/>
                  <a:pt x="1873623" y="1506071"/>
                </a:cubicBezTo>
                <a:cubicBezTo>
                  <a:pt x="1877849" y="1497619"/>
                  <a:pt x="1879600" y="1488141"/>
                  <a:pt x="1882588" y="1479176"/>
                </a:cubicBezTo>
                <a:cubicBezTo>
                  <a:pt x="1877907" y="1432371"/>
                  <a:pt x="1888360" y="1395301"/>
                  <a:pt x="1855694" y="1362635"/>
                </a:cubicBezTo>
                <a:cubicBezTo>
                  <a:pt x="1848076" y="1355017"/>
                  <a:pt x="1838437" y="1349524"/>
                  <a:pt x="1828800" y="1344706"/>
                </a:cubicBezTo>
                <a:cubicBezTo>
                  <a:pt x="1820348" y="1340480"/>
                  <a:pt x="1810870" y="1338729"/>
                  <a:pt x="1801905" y="1335741"/>
                </a:cubicBezTo>
                <a:cubicBezTo>
                  <a:pt x="1792940" y="1326776"/>
                  <a:pt x="1785560" y="1315880"/>
                  <a:pt x="1775011" y="1308847"/>
                </a:cubicBezTo>
                <a:cubicBezTo>
                  <a:pt x="1767148" y="1303605"/>
                  <a:pt x="1756569" y="1304108"/>
                  <a:pt x="1748117" y="1299882"/>
                </a:cubicBezTo>
                <a:cubicBezTo>
                  <a:pt x="1738480" y="1295064"/>
                  <a:pt x="1730860" y="1286771"/>
                  <a:pt x="1721223" y="1281953"/>
                </a:cubicBezTo>
                <a:cubicBezTo>
                  <a:pt x="1708361" y="1275522"/>
                  <a:pt x="1669961" y="1266896"/>
                  <a:pt x="1658470" y="1264023"/>
                </a:cubicBezTo>
                <a:cubicBezTo>
                  <a:pt x="1611668" y="1232822"/>
                  <a:pt x="1652366" y="1255024"/>
                  <a:pt x="1586752" y="1237129"/>
                </a:cubicBezTo>
                <a:cubicBezTo>
                  <a:pt x="1568519" y="1232156"/>
                  <a:pt x="1551299" y="1223784"/>
                  <a:pt x="1532964" y="1219200"/>
                </a:cubicBezTo>
                <a:cubicBezTo>
                  <a:pt x="1521011" y="1216212"/>
                  <a:pt x="1508952" y="1213620"/>
                  <a:pt x="1497105" y="1210235"/>
                </a:cubicBezTo>
                <a:cubicBezTo>
                  <a:pt x="1488019" y="1207639"/>
                  <a:pt x="1479297" y="1203867"/>
                  <a:pt x="1470211" y="1201271"/>
                </a:cubicBezTo>
                <a:cubicBezTo>
                  <a:pt x="1458364" y="1197886"/>
                  <a:pt x="1446199" y="1195691"/>
                  <a:pt x="1434352" y="1192306"/>
                </a:cubicBezTo>
                <a:cubicBezTo>
                  <a:pt x="1425266" y="1189710"/>
                  <a:pt x="1416544" y="1185937"/>
                  <a:pt x="1407458" y="1183341"/>
                </a:cubicBezTo>
                <a:cubicBezTo>
                  <a:pt x="1395612" y="1179956"/>
                  <a:pt x="1383447" y="1177761"/>
                  <a:pt x="1371600" y="1174376"/>
                </a:cubicBezTo>
                <a:cubicBezTo>
                  <a:pt x="1362514" y="1171780"/>
                  <a:pt x="1353930" y="1167462"/>
                  <a:pt x="1344705" y="1165412"/>
                </a:cubicBezTo>
                <a:cubicBezTo>
                  <a:pt x="1265452" y="1147801"/>
                  <a:pt x="1317574" y="1165343"/>
                  <a:pt x="1255058" y="1147482"/>
                </a:cubicBezTo>
                <a:cubicBezTo>
                  <a:pt x="1202794" y="1132550"/>
                  <a:pt x="1226011" y="1128542"/>
                  <a:pt x="1138517" y="1120588"/>
                </a:cubicBezTo>
                <a:lnTo>
                  <a:pt x="1039905" y="1111623"/>
                </a:lnTo>
                <a:cubicBezTo>
                  <a:pt x="1030940" y="1108635"/>
                  <a:pt x="1022461" y="1102659"/>
                  <a:pt x="1013011" y="1102659"/>
                </a:cubicBezTo>
                <a:cubicBezTo>
                  <a:pt x="943673" y="1102659"/>
                  <a:pt x="942505" y="1105242"/>
                  <a:pt x="896470" y="1120588"/>
                </a:cubicBezTo>
                <a:cubicBezTo>
                  <a:pt x="890494" y="1111623"/>
                  <a:pt x="879213" y="1104447"/>
                  <a:pt x="878541" y="1093694"/>
                </a:cubicBezTo>
                <a:cubicBezTo>
                  <a:pt x="875206" y="1040337"/>
                  <a:pt x="882243" y="991086"/>
                  <a:pt x="896470" y="941294"/>
                </a:cubicBezTo>
                <a:cubicBezTo>
                  <a:pt x="899066" y="932208"/>
                  <a:pt x="901209" y="922852"/>
                  <a:pt x="905435" y="914400"/>
                </a:cubicBezTo>
                <a:cubicBezTo>
                  <a:pt x="910253" y="904763"/>
                  <a:pt x="918546" y="897143"/>
                  <a:pt x="923364" y="887506"/>
                </a:cubicBezTo>
                <a:cubicBezTo>
                  <a:pt x="946639" y="840956"/>
                  <a:pt x="915239" y="877703"/>
                  <a:pt x="950258" y="842682"/>
                </a:cubicBezTo>
                <a:cubicBezTo>
                  <a:pt x="958935" y="816653"/>
                  <a:pt x="958195" y="811011"/>
                  <a:pt x="977152" y="788894"/>
                </a:cubicBezTo>
                <a:cubicBezTo>
                  <a:pt x="988153" y="776059"/>
                  <a:pt x="1003634" y="767100"/>
                  <a:pt x="1013011" y="753035"/>
                </a:cubicBezTo>
                <a:lnTo>
                  <a:pt x="1048870" y="699247"/>
                </a:lnTo>
                <a:lnTo>
                  <a:pt x="1084729" y="645459"/>
                </a:lnTo>
                <a:lnTo>
                  <a:pt x="1102658" y="618565"/>
                </a:lnTo>
                <a:cubicBezTo>
                  <a:pt x="1105646" y="606612"/>
                  <a:pt x="1108083" y="594507"/>
                  <a:pt x="1111623" y="582706"/>
                </a:cubicBezTo>
                <a:cubicBezTo>
                  <a:pt x="1111625" y="582699"/>
                  <a:pt x="1134034" y="515473"/>
                  <a:pt x="1138517" y="502023"/>
                </a:cubicBezTo>
                <a:cubicBezTo>
                  <a:pt x="1141505" y="493058"/>
                  <a:pt x="1145190" y="484296"/>
                  <a:pt x="1147482" y="475129"/>
                </a:cubicBezTo>
                <a:cubicBezTo>
                  <a:pt x="1150470" y="463176"/>
                  <a:pt x="1153774" y="451298"/>
                  <a:pt x="1156447" y="439271"/>
                </a:cubicBezTo>
                <a:cubicBezTo>
                  <a:pt x="1166032" y="396140"/>
                  <a:pt x="1168142" y="378451"/>
                  <a:pt x="1174376" y="331694"/>
                </a:cubicBezTo>
                <a:cubicBezTo>
                  <a:pt x="1185640" y="247220"/>
                  <a:pt x="1175281" y="284157"/>
                  <a:pt x="1192305" y="233082"/>
                </a:cubicBezTo>
                <a:cubicBezTo>
                  <a:pt x="1195413" y="155393"/>
                  <a:pt x="1201270" y="77751"/>
                  <a:pt x="1201270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4724400" cy="6553200"/>
          </a:xfrm>
        </p:spPr>
        <p:txBody>
          <a:bodyPr/>
          <a:lstStyle/>
          <a:p>
            <a:r>
              <a:rPr lang="ru-RU" dirty="0" smtClean="0"/>
              <a:t>Поймите закономерность и впишите  недостающее слово в скобки нижнего ряда.</a:t>
            </a:r>
          </a:p>
          <a:p>
            <a:pPr>
              <a:buNone/>
            </a:pPr>
            <a:r>
              <a:rPr lang="ru-RU" sz="3200" dirty="0" smtClean="0"/>
              <a:t>АРГОН (РОЗА) ГРОЗА</a:t>
            </a:r>
          </a:p>
          <a:p>
            <a:pPr>
              <a:buNone/>
            </a:pPr>
            <a:r>
              <a:rPr lang="ru-RU" sz="3200" dirty="0" smtClean="0"/>
              <a:t>АТЛЕТ (_ _ _ _ ) НОРМА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ТОРГ (ГРАЧ) ЧАЙКА</a:t>
            </a:r>
          </a:p>
          <a:p>
            <a:pPr>
              <a:buNone/>
            </a:pPr>
            <a:r>
              <a:rPr lang="ru-RU" sz="3200" dirty="0" smtClean="0"/>
              <a:t>ГОРБ (_ _ _ _) СУДАК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ПЛАТА (ТАНК) ОКУНЬ</a:t>
            </a:r>
          </a:p>
          <a:p>
            <a:pPr>
              <a:buNone/>
            </a:pPr>
            <a:r>
              <a:rPr lang="ru-RU" sz="3200" dirty="0" smtClean="0"/>
              <a:t>ВЕРБА (_ _ _ _) АТЛАС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0" y="22098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КОРА (КОЗА) АЗОТ</a:t>
            </a:r>
          </a:p>
          <a:p>
            <a:r>
              <a:rPr lang="ru-RU" sz="2800" dirty="0" smtClean="0"/>
              <a:t>КЛЁН (_ _ _ _) ПИЛА</a:t>
            </a:r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914400"/>
          </a:xfrm>
        </p:spPr>
        <p:txBody>
          <a:bodyPr/>
          <a:lstStyle/>
          <a:p>
            <a:r>
              <a:rPr lang="ru-RU" dirty="0" smtClean="0"/>
              <a:t>Ты наверняка узнаешь некоторые из этих картинок (</a:t>
            </a:r>
            <a:r>
              <a:rPr lang="ru-RU" dirty="0" err="1" smtClean="0"/>
              <a:t>друдлов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Хорда 3"/>
          <p:cNvSpPr/>
          <p:nvPr/>
        </p:nvSpPr>
        <p:spPr>
          <a:xfrm rot="6708791">
            <a:off x="497470" y="2294206"/>
            <a:ext cx="2065947" cy="1813464"/>
          </a:xfrm>
          <a:prstGeom prst="chord">
            <a:avLst>
              <a:gd name="adj1" fmla="val 2700000"/>
              <a:gd name="adj2" fmla="val 1618639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Хорда 4"/>
          <p:cNvSpPr/>
          <p:nvPr/>
        </p:nvSpPr>
        <p:spPr>
          <a:xfrm rot="8166333">
            <a:off x="1739853" y="1787930"/>
            <a:ext cx="1102719" cy="847192"/>
          </a:xfrm>
          <a:prstGeom prst="chord">
            <a:avLst>
              <a:gd name="adj1" fmla="val 2700000"/>
              <a:gd name="adj2" fmla="val 1817468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Хорда 5"/>
          <p:cNvSpPr/>
          <p:nvPr/>
        </p:nvSpPr>
        <p:spPr>
          <a:xfrm rot="8166333" flipV="1">
            <a:off x="477449" y="1638666"/>
            <a:ext cx="942145" cy="877670"/>
          </a:xfrm>
          <a:prstGeom prst="chord">
            <a:avLst>
              <a:gd name="adj1" fmla="val 6828243"/>
              <a:gd name="adj2" fmla="val 20067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>
            <a:stCxn id="4" idx="2"/>
          </p:cNvCxnSpPr>
          <p:nvPr/>
        </p:nvCxnSpPr>
        <p:spPr>
          <a:xfrm rot="5400000" flipH="1" flipV="1">
            <a:off x="1071314" y="3104768"/>
            <a:ext cx="890453" cy="1491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6200000" flipV="1">
            <a:off x="1440342" y="2750658"/>
            <a:ext cx="457199" cy="28988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191000" y="1143000"/>
            <a:ext cx="1600200" cy="2590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3352800" y="2438400"/>
            <a:ext cx="25908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3963194" y="2437606"/>
            <a:ext cx="25908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Хорда 14"/>
          <p:cNvSpPr/>
          <p:nvPr/>
        </p:nvSpPr>
        <p:spPr>
          <a:xfrm rot="1368141">
            <a:off x="4868352" y="1457095"/>
            <a:ext cx="533400" cy="457200"/>
          </a:xfrm>
          <a:prstGeom prst="chor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Хорда 15"/>
          <p:cNvSpPr/>
          <p:nvPr/>
        </p:nvSpPr>
        <p:spPr>
          <a:xfrm rot="12134603">
            <a:off x="4486288" y="2293746"/>
            <a:ext cx="533400" cy="457200"/>
          </a:xfrm>
          <a:prstGeom prst="chor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781800" y="4191000"/>
            <a:ext cx="2133600" cy="2057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391400" y="4800600"/>
            <a:ext cx="914400" cy="838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10800000">
            <a:off x="4343400" y="5334000"/>
            <a:ext cx="533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8454370" y="6099830"/>
            <a:ext cx="381000" cy="2209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209800" y="4267200"/>
            <a:ext cx="2133600" cy="2057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819400" y="4876800"/>
            <a:ext cx="914400" cy="838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6939781" y="6170121"/>
            <a:ext cx="377499" cy="23625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1676400" y="5257800"/>
            <a:ext cx="533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" y="152400"/>
            <a:ext cx="8915400" cy="1066800"/>
          </a:xfrm>
        </p:spPr>
        <p:txBody>
          <a:bodyPr/>
          <a:lstStyle/>
          <a:p>
            <a:r>
              <a:rPr lang="ru-RU" dirty="0" smtClean="0"/>
              <a:t>В пустые клеточки впиши буквы так, чтобы вместе с уже написанной буквой К в каждой строчке получилось слово.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2971800"/>
                <a:gridCol w="8382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2209800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2971800"/>
                <a:gridCol w="8382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24000" y="3048000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2971800"/>
                <a:gridCol w="8382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48000" y="1447800"/>
            <a:ext cx="29718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/>
              <a:t>К</a:t>
            </a:r>
            <a:endParaRPr lang="ru-RU" sz="9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22098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620000" y="22098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62000" y="30480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0480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20000" y="30480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382000" y="3048000"/>
            <a:ext cx="762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://img1.liveinternet.ru/images/attach/c/1/57/794/57794890_1271315037_183964foxix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648200"/>
            <a:ext cx="2983656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animaatjes.nl/cliparts/boerderij/kippen/clipart_kip_animaatjes-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419600"/>
            <a:ext cx="2133600" cy="2118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r>
              <a:rPr lang="ru-RU" dirty="0" smtClean="0"/>
              <a:t>Подберите к каждой группе слово, которому могут предшествовать любые из букв слева.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6002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М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3622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С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1242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ЯГ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962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В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7244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ШК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5486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БОР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62400" y="33528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(…)</a:t>
            </a:r>
            <a:endParaRPr lang="ru-RU" sz="4000" b="1" dirty="0"/>
          </a:p>
        </p:txBody>
      </p:sp>
      <p:cxnSp>
        <p:nvCxnSpPr>
          <p:cNvPr id="12" name="Прямая соединительная линия 11"/>
          <p:cNvCxnSpPr>
            <a:stCxn id="4" idx="3"/>
            <a:endCxn id="10" idx="1"/>
          </p:cNvCxnSpPr>
          <p:nvPr/>
        </p:nvCxnSpPr>
        <p:spPr>
          <a:xfrm>
            <a:off x="1219200" y="1954143"/>
            <a:ext cx="2743200" cy="1752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5" idx="3"/>
            <a:endCxn id="10" idx="1"/>
          </p:cNvCxnSpPr>
          <p:nvPr/>
        </p:nvCxnSpPr>
        <p:spPr>
          <a:xfrm>
            <a:off x="1219200" y="2716143"/>
            <a:ext cx="2743200" cy="990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10" idx="1"/>
          </p:cNvCxnSpPr>
          <p:nvPr/>
        </p:nvCxnSpPr>
        <p:spPr>
          <a:xfrm>
            <a:off x="1295400" y="3505200"/>
            <a:ext cx="2667000" cy="20154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10" idx="1"/>
          </p:cNvCxnSpPr>
          <p:nvPr/>
        </p:nvCxnSpPr>
        <p:spPr>
          <a:xfrm flipV="1">
            <a:off x="1066800" y="3706743"/>
            <a:ext cx="2895600" cy="63665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10" idx="1"/>
          </p:cNvCxnSpPr>
          <p:nvPr/>
        </p:nvCxnSpPr>
        <p:spPr>
          <a:xfrm flipV="1">
            <a:off x="1524000" y="3706743"/>
            <a:ext cx="2438400" cy="139865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endCxn id="10" idx="1"/>
          </p:cNvCxnSpPr>
          <p:nvPr/>
        </p:nvCxnSpPr>
        <p:spPr>
          <a:xfrm flipV="1">
            <a:off x="1676400" y="3706743"/>
            <a:ext cx="2286000" cy="208445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26" name="Picture 2" descr="http://img0.liveinternet.ru/images/attach/c/4/78/669/78669192_large_62855289_1282112170_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400800" y="3276600"/>
            <a:ext cx="2438400" cy="3195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/>
          <a:lstStyle/>
          <a:p>
            <a:r>
              <a:rPr lang="ru-RU" dirty="0" smtClean="0"/>
              <a:t>О каком человеке так говорят?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FF00"/>
                </a:solidFill>
              </a:rPr>
              <a:t>1. У него денег куры не клюют.</a:t>
            </a:r>
          </a:p>
          <a:p>
            <a:pPr marL="514350" indent="-514350">
              <a:buNone/>
            </a:pPr>
            <a:r>
              <a:rPr lang="ru-RU" i="1" dirty="0" smtClean="0"/>
              <a:t>а) бедный         б) богатый         в) трудолюбивый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FF00"/>
                </a:solidFill>
              </a:rPr>
              <a:t>2. Он сухим выйдет из воды.</a:t>
            </a:r>
          </a:p>
          <a:p>
            <a:pPr marL="514350" indent="-514350">
              <a:buNone/>
            </a:pPr>
            <a:r>
              <a:rPr lang="ru-RU" i="1" dirty="0" smtClean="0"/>
              <a:t>а) ловкий          б) робкий            в) весёлый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FF00"/>
                </a:solidFill>
              </a:rPr>
              <a:t>3. Он звёзд с неба не хватает.</a:t>
            </a:r>
          </a:p>
          <a:p>
            <a:pPr marL="514350" indent="-514350">
              <a:buNone/>
            </a:pPr>
            <a:r>
              <a:rPr lang="ru-RU" i="1" dirty="0" smtClean="0"/>
              <a:t>а) умный           б) глупый           в) высокий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FF00"/>
                </a:solidFill>
              </a:rPr>
              <a:t>4. У него семь пятниц на неделе.</a:t>
            </a:r>
          </a:p>
          <a:p>
            <a:pPr marL="514350" indent="-514350">
              <a:buNone/>
            </a:pPr>
            <a:r>
              <a:rPr lang="ru-RU" i="1" dirty="0" smtClean="0"/>
              <a:t>а) ненадёжный   б) надёжный      в) богатый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FF00"/>
                </a:solidFill>
              </a:rPr>
              <a:t>5. Он обведёт вокруг пальца кого-либо.</a:t>
            </a:r>
          </a:p>
          <a:p>
            <a:pPr marL="514350" indent="-514350">
              <a:buNone/>
            </a:pPr>
            <a:r>
              <a:rPr lang="ru-RU" i="1" dirty="0" smtClean="0"/>
              <a:t>а) простодушный   б)сильный      в) хитрый</a:t>
            </a:r>
          </a:p>
        </p:txBody>
      </p:sp>
      <p:pic>
        <p:nvPicPr>
          <p:cNvPr id="24578" name="Picture 2" descr="http://illustrators.ru/illustrations/333829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4343400"/>
            <a:ext cx="25146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Вася записал 99 чисел: 1, 2, 3, …, 98, 99. Сколько раз ему в записи встретилась цифра 5?</a:t>
            </a:r>
          </a:p>
          <a:p>
            <a:endParaRPr lang="ru-RU" sz="3600" dirty="0" smtClean="0"/>
          </a:p>
          <a:p>
            <a:r>
              <a:rPr lang="ru-RU" sz="3600" dirty="0" smtClean="0"/>
              <a:t>3 курицы за 3 дня снесли 3 яйца. Сколько яиц снесут 12 кур за 12 дней, если они будут нести такое же и одинаковое количество яиц за один и тот же промежуток времени?</a:t>
            </a:r>
            <a:endParaRPr lang="ru-RU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1905000" cy="44958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чаще букв спрятано 10 названий ягод и плодов. Помогите ежу отыскать их, чтобы сделать запасы на зиму.</a:t>
            </a:r>
            <a:endParaRPr lang="ru-RU" sz="2000" dirty="0"/>
          </a:p>
        </p:txBody>
      </p:sp>
      <p:pic>
        <p:nvPicPr>
          <p:cNvPr id="23554" name="Picture 2" descr="http://dreamworlds.ru/uploads/posts/2012-11/1352482836_91924896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724400"/>
            <a:ext cx="1905000" cy="1963918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33600" y="381000"/>
          <a:ext cx="6705600" cy="601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60"/>
                <a:gridCol w="670560"/>
                <a:gridCol w="670560"/>
                <a:gridCol w="670560"/>
                <a:gridCol w="670560"/>
                <a:gridCol w="670560"/>
                <a:gridCol w="670560"/>
                <a:gridCol w="670560"/>
                <a:gridCol w="670560"/>
                <a:gridCol w="670560"/>
              </a:tblGrid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Ы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В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Ц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Г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М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Ж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З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Ь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Я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Ч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Г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Й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М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Ё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Ь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Ж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Я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М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Г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Я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Д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Ф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В четырёхэтажном доме Зина живёт выше Кати, но ниже Вали, а Даша живёт ниже Кати. Кто на каком этаже живёт?</a:t>
            </a:r>
          </a:p>
          <a:p>
            <a:endParaRPr lang="ru-RU" sz="3600" b="1" dirty="0" smtClean="0"/>
          </a:p>
          <a:p>
            <a:endParaRPr lang="ru-RU" sz="3600" b="1" dirty="0" smtClean="0"/>
          </a:p>
          <a:p>
            <a:r>
              <a:rPr lang="ru-RU" sz="3600" b="1" dirty="0" smtClean="0"/>
              <a:t>Пользуясь только сложением, запиши число 28 при помощи пяти двоек.</a:t>
            </a:r>
            <a:endParaRPr lang="ru-RU" sz="3600" b="1" dirty="0"/>
          </a:p>
        </p:txBody>
      </p:sp>
      <p:pic>
        <p:nvPicPr>
          <p:cNvPr id="1026" name="Picture 2" descr="http://lib.exdat.com/tw_files2/urls_13/6/d-5532/5532_html_73aa013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724400"/>
            <a:ext cx="2286000" cy="2286000"/>
          </a:xfrm>
          <a:prstGeom prst="rect">
            <a:avLst/>
          </a:prstGeom>
          <a:noFill/>
        </p:spPr>
      </p:pic>
      <p:pic>
        <p:nvPicPr>
          <p:cNvPr id="1030" name="Picture 6" descr="http://logoped12gruppa.ucoz.ru/_si/0/s481643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4572000"/>
            <a:ext cx="1259343" cy="1933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u95310.bm360test.ru/files/3f1/3f101b25ed5e546da758f99a3e6896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953000"/>
            <a:ext cx="134112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www.wordassociations.ru/image/600x/svg_to_png/rwwgub_Neon_Numerals-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4648200"/>
            <a:ext cx="2259584" cy="2438400"/>
          </a:xfrm>
          <a:prstGeom prst="rect">
            <a:avLst/>
          </a:prstGeom>
          <a:noFill/>
        </p:spPr>
      </p:pic>
      <p:pic>
        <p:nvPicPr>
          <p:cNvPr id="1036" name="Picture 12" descr="http://s005.radikal.ru/i211/1105/09/58d4e35f70e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1" y="5172075"/>
            <a:ext cx="15240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http://projekty-domow-pietrowych.eu/images/30/wizualizacja_1_mt_akant_2_tmb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1905000"/>
            <a:ext cx="2435738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http://img1.liveinternet.ru/images/attach/c/10/109/440/109440187_5168425_avatar2093342013072317153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33600" y="1905000"/>
            <a:ext cx="2133600" cy="1813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09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Какие слова зашифрованы в ребусах?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143000"/>
            <a:ext cx="106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А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600200"/>
            <a:ext cx="167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err="1" smtClean="0"/>
              <a:t>ча</a:t>
            </a:r>
            <a:endParaRPr lang="ru-RU" sz="8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3848894" y="2399506"/>
            <a:ext cx="2361406" cy="79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3467894" y="2551906"/>
            <a:ext cx="2057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>
            <a:off x="3581400" y="1219200"/>
            <a:ext cx="1447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>
            <a:off x="3886200" y="1524000"/>
            <a:ext cx="6096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0800000">
            <a:off x="4495800" y="3581400"/>
            <a:ext cx="533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782094" y="3313906"/>
            <a:ext cx="533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Дуга 16"/>
          <p:cNvSpPr/>
          <p:nvPr/>
        </p:nvSpPr>
        <p:spPr>
          <a:xfrm rot="5619684">
            <a:off x="1423014" y="1165419"/>
            <a:ext cx="3554538" cy="1299426"/>
          </a:xfrm>
          <a:prstGeom prst="arc">
            <a:avLst>
              <a:gd name="adj1" fmla="val 14580258"/>
              <a:gd name="adj2" fmla="val 150522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5619684">
            <a:off x="1291467" y="755420"/>
            <a:ext cx="3554538" cy="1035790"/>
          </a:xfrm>
          <a:prstGeom prst="arc">
            <a:avLst>
              <a:gd name="adj1" fmla="val 15570595"/>
              <a:gd name="adj2" fmla="val 21417359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3048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0" y="2590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0" y="2133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1752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572000" y="1371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419600" y="1066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038600" y="1066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581400" y="1066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505200" y="1447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429000" y="1905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76600" y="23622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0" y="2819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е</a:t>
            </a:r>
            <a:endParaRPr lang="ru-RU" sz="3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096000" y="12192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ФО</a:t>
            </a:r>
            <a:endParaRPr lang="ru-RU" sz="4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172200" y="19812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РИ</a:t>
            </a:r>
            <a:endParaRPr lang="ru-RU" sz="4000" b="1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5943600" y="1905000"/>
            <a:ext cx="1447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04800" y="3810000"/>
            <a:ext cx="2057400" cy="26670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62000" y="4191000"/>
            <a:ext cx="11430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Сергей\Desktop\piano-les1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</a:blip>
          <a:srcRect/>
          <a:stretch>
            <a:fillRect/>
          </a:stretch>
        </p:blipFill>
        <p:spPr bwMode="auto">
          <a:xfrm>
            <a:off x="609600" y="4419600"/>
            <a:ext cx="1381125" cy="1200150"/>
          </a:xfrm>
          <a:prstGeom prst="rect">
            <a:avLst/>
          </a:prstGeom>
          <a:noFill/>
        </p:spPr>
      </p:pic>
      <p:sp>
        <p:nvSpPr>
          <p:cNvPr id="38" name="Овал 37"/>
          <p:cNvSpPr/>
          <p:nvPr/>
        </p:nvSpPr>
        <p:spPr>
          <a:xfrm>
            <a:off x="2514600" y="3962400"/>
            <a:ext cx="2133600" cy="21336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895600" y="4343400"/>
            <a:ext cx="1371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3048000" y="4800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РОТ</a:t>
            </a:r>
            <a:endParaRPr lang="ru-RU" sz="3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400800" y="38100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А</a:t>
            </a:r>
            <a:endParaRPr lang="ru-RU" sz="4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6096000" y="4724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НАС</a:t>
            </a:r>
            <a:endParaRPr lang="ru-RU" sz="4000" b="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943600" y="4724400"/>
            <a:ext cx="1447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2.board.com.ua/a/2000336624/wm/3-pridivannyij-kompaktnyij-stolik-ike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17907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133600" y="762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+ ЦА</a:t>
            </a:r>
            <a:endParaRPr lang="ru-RU" sz="4000" b="1" dirty="0"/>
          </a:p>
        </p:txBody>
      </p:sp>
      <p:pic>
        <p:nvPicPr>
          <p:cNvPr id="2051" name="Picture 3" descr="C:\Users\Сергей\Desktop\53528_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667000"/>
            <a:ext cx="2971800" cy="400713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71600" y="36576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ЛИ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4495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НЬ</a:t>
            </a:r>
            <a:endParaRPr lang="ru-RU" sz="4000" b="1" dirty="0"/>
          </a:p>
        </p:txBody>
      </p:sp>
      <p:sp>
        <p:nvSpPr>
          <p:cNvPr id="9" name="Овал 8"/>
          <p:cNvSpPr/>
          <p:nvPr/>
        </p:nvSpPr>
        <p:spPr>
          <a:xfrm>
            <a:off x="4800600" y="228600"/>
            <a:ext cx="2057400" cy="26670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181600" y="609600"/>
            <a:ext cx="13716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562600" y="1143000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Х</a:t>
            </a:r>
            <a:endParaRPr lang="ru-RU" sz="6000" dirty="0"/>
          </a:p>
        </p:txBody>
      </p:sp>
      <p:sp>
        <p:nvSpPr>
          <p:cNvPr id="12" name="TextBox 11"/>
          <p:cNvSpPr txBox="1"/>
          <p:nvPr/>
        </p:nvSpPr>
        <p:spPr>
          <a:xfrm>
            <a:off x="7010400" y="12954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СТ</a:t>
            </a:r>
            <a:endParaRPr lang="ru-RU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72200" y="38100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91200" y="48006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ШКА</a:t>
            </a:r>
            <a:endParaRPr lang="ru-RU" sz="4000" b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638800" y="4648200"/>
            <a:ext cx="1447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9144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Д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75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РО</a:t>
            </a:r>
            <a:endParaRPr lang="ru-RU" sz="40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1676400"/>
            <a:ext cx="13716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7650" name="Picture 2" descr="http://www.raskraska.ru/azbuka/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066800"/>
            <a:ext cx="3694386" cy="5231753"/>
          </a:xfrm>
          <a:prstGeom prst="rect">
            <a:avLst/>
          </a:prstGeom>
          <a:noFill/>
        </p:spPr>
      </p:pic>
      <p:pic>
        <p:nvPicPr>
          <p:cNvPr id="27652" name="Picture 4" descr="http://www.dorpleinuniek.nl/wp-content/uploads/2008/01/apres-ski-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251560">
            <a:off x="5389148" y="2543024"/>
            <a:ext cx="976930" cy="101917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 rot="17599658">
            <a:off x="5275295" y="1615951"/>
            <a:ext cx="106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А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19812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а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915400" cy="1066800"/>
          </a:xfrm>
        </p:spPr>
        <p:txBody>
          <a:bodyPr/>
          <a:lstStyle/>
          <a:p>
            <a:r>
              <a:rPr lang="ru-RU" dirty="0" smtClean="0"/>
              <a:t>Подберите к каждому существительному из правой колонки соответствующее определение из левой.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371600"/>
            <a:ext cx="3657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ГОЛОДНЫЙ</a:t>
            </a:r>
          </a:p>
          <a:p>
            <a:r>
              <a:rPr lang="ru-RU" sz="2800" b="1" dirty="0" smtClean="0"/>
              <a:t>ГРЯЗНАЯ</a:t>
            </a:r>
          </a:p>
          <a:p>
            <a:r>
              <a:rPr lang="ru-RU" sz="2800" b="1" dirty="0" smtClean="0"/>
              <a:t>КОЛЮЧИЙ</a:t>
            </a:r>
          </a:p>
          <a:p>
            <a:r>
              <a:rPr lang="ru-RU" sz="2800" b="1" dirty="0" smtClean="0"/>
              <a:t>БОРОДАТЫЙ</a:t>
            </a:r>
          </a:p>
          <a:p>
            <a:r>
              <a:rPr lang="ru-RU" sz="2800" b="1" dirty="0" smtClean="0"/>
              <a:t>СТРОЙНАЯ</a:t>
            </a:r>
          </a:p>
          <a:p>
            <a:r>
              <a:rPr lang="ru-RU" sz="2800" b="1" dirty="0" smtClean="0"/>
              <a:t>КОСОЛАПЫЙ</a:t>
            </a:r>
          </a:p>
          <a:p>
            <a:r>
              <a:rPr lang="ru-RU" sz="2800" b="1" dirty="0" smtClean="0"/>
              <a:t>ДЛИННОНОГАЯ</a:t>
            </a:r>
          </a:p>
          <a:p>
            <a:r>
              <a:rPr lang="ru-RU" sz="2800" b="1" dirty="0" smtClean="0"/>
              <a:t>ЖЕЛТОРОТЫЙ</a:t>
            </a:r>
          </a:p>
          <a:p>
            <a:r>
              <a:rPr lang="ru-RU" sz="2800" b="1" dirty="0" smtClean="0"/>
              <a:t>РАСФУФЫРЕННЫЙ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1371600"/>
            <a:ext cx="3657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МЕДВЕДЬ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ПТЕНЕЦ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ВОЛК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ПАВЛИН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ЁЖ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СВИНЬЯ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КОЗЁЛ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ЦАПЛЯ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ЛАНЬ</a:t>
            </a:r>
            <a:endParaRPr lang="ru-RU" sz="2800" b="1" dirty="0">
              <a:solidFill>
                <a:srgbClr val="FFFF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1676400" y="3581400"/>
            <a:ext cx="5105400" cy="762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26" name="Picture 2" descr="http://img01.chitalnya.ru/upload/320/693757940549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4267200"/>
            <a:ext cx="2000250" cy="2333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i061.radikal.ru/0909/82/a8a5e88b7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257800"/>
            <a:ext cx="1905000" cy="148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img1.liveinternet.ru/images/attach/c/0/32/684/32684846_post2511462643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5410200"/>
            <a:ext cx="1889819" cy="1238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likonsta.ucoz.ru/RAZNOE/KLIPART/f7a6fccd256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5257800"/>
            <a:ext cx="1447800" cy="1493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553200"/>
          </a:xfrm>
        </p:spPr>
        <p:txBody>
          <a:bodyPr/>
          <a:lstStyle/>
          <a:p>
            <a:r>
              <a:rPr lang="ru-RU" dirty="0" smtClean="0"/>
              <a:t>Замени в предложениях и текстах повторяющиеся слова синонимами.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dirty="0" smtClean="0"/>
              <a:t>Среди маленьких животных своими        </a:t>
            </a:r>
            <a:r>
              <a:rPr lang="ru-RU" sz="2800" dirty="0" smtClean="0"/>
              <a:t>микро-</a:t>
            </a:r>
            <a:r>
              <a:rPr lang="ru-RU" sz="3200" dirty="0" smtClean="0"/>
              <a:t> </a:t>
            </a:r>
          </a:p>
          <a:p>
            <a:pPr>
              <a:buNone/>
            </a:pPr>
            <a:r>
              <a:rPr lang="ru-RU" sz="3200" dirty="0" smtClean="0"/>
              <a:t>маленькими размерами                         </a:t>
            </a:r>
            <a:r>
              <a:rPr lang="ru-RU" sz="2800" dirty="0" err="1" smtClean="0"/>
              <a:t>скопическими</a:t>
            </a:r>
            <a:endParaRPr lang="ru-RU" sz="2800" dirty="0" smtClean="0"/>
          </a:p>
          <a:p>
            <a:pPr>
              <a:buNone/>
            </a:pPr>
            <a:r>
              <a:rPr lang="ru-RU" sz="3200" dirty="0" smtClean="0"/>
              <a:t>отличается маленькая                            </a:t>
            </a:r>
            <a:r>
              <a:rPr lang="ru-RU" sz="2800" dirty="0" smtClean="0"/>
              <a:t>крошечными</a:t>
            </a:r>
          </a:p>
          <a:p>
            <a:pPr>
              <a:buNone/>
            </a:pPr>
            <a:r>
              <a:rPr lang="ru-RU" sz="3200" dirty="0" smtClean="0"/>
              <a:t>птичка колибри.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Весёлые ребята своими весёлыми     </a:t>
            </a:r>
            <a:r>
              <a:rPr lang="ru-RU" sz="2400" dirty="0" smtClean="0"/>
              <a:t>жизнерадостный</a:t>
            </a:r>
          </a:p>
          <a:p>
            <a:pPr>
              <a:buNone/>
            </a:pPr>
            <a:r>
              <a:rPr lang="ru-RU" sz="3200" dirty="0" smtClean="0"/>
              <a:t>шутками развеселили самых              </a:t>
            </a:r>
            <a:r>
              <a:rPr lang="ru-RU" sz="2800" dirty="0" smtClean="0"/>
              <a:t>рассмешить</a:t>
            </a:r>
          </a:p>
          <a:p>
            <a:pPr>
              <a:buNone/>
            </a:pPr>
            <a:r>
              <a:rPr lang="ru-RU" sz="3200" dirty="0" smtClean="0"/>
              <a:t>невесёлых старушек.                           </a:t>
            </a:r>
            <a:r>
              <a:rPr lang="ru-RU" sz="2800" dirty="0" smtClean="0"/>
              <a:t>мрачный</a:t>
            </a:r>
            <a:endParaRPr lang="ru-RU" sz="28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5410200" y="2590800"/>
            <a:ext cx="22860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5258594" y="5409406"/>
            <a:ext cx="22860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914400"/>
          </a:xfrm>
        </p:spPr>
        <p:txBody>
          <a:bodyPr/>
          <a:lstStyle/>
          <a:p>
            <a:r>
              <a:rPr lang="ru-RU" dirty="0" smtClean="0"/>
              <a:t>Отгадайте, какие слова спрятались на картинках (изографы)</a:t>
            </a:r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627529" y="1354073"/>
            <a:ext cx="2308940" cy="4473483"/>
          </a:xfrm>
          <a:custGeom>
            <a:avLst/>
            <a:gdLst>
              <a:gd name="connsiteX0" fmla="*/ 2187389 w 2308940"/>
              <a:gd name="connsiteY0" fmla="*/ 878139 h 4473483"/>
              <a:gd name="connsiteX1" fmla="*/ 2178424 w 2308940"/>
              <a:gd name="connsiteY1" fmla="*/ 788492 h 4473483"/>
              <a:gd name="connsiteX2" fmla="*/ 2160495 w 2308940"/>
              <a:gd name="connsiteY2" fmla="*/ 734703 h 4473483"/>
              <a:gd name="connsiteX3" fmla="*/ 2133600 w 2308940"/>
              <a:gd name="connsiteY3" fmla="*/ 627127 h 4473483"/>
              <a:gd name="connsiteX4" fmla="*/ 2115671 w 2308940"/>
              <a:gd name="connsiteY4" fmla="*/ 519551 h 4473483"/>
              <a:gd name="connsiteX5" fmla="*/ 2106706 w 2308940"/>
              <a:gd name="connsiteY5" fmla="*/ 492656 h 4473483"/>
              <a:gd name="connsiteX6" fmla="*/ 2097742 w 2308940"/>
              <a:gd name="connsiteY6" fmla="*/ 456798 h 4473483"/>
              <a:gd name="connsiteX7" fmla="*/ 2088777 w 2308940"/>
              <a:gd name="connsiteY7" fmla="*/ 429903 h 4473483"/>
              <a:gd name="connsiteX8" fmla="*/ 2079812 w 2308940"/>
              <a:gd name="connsiteY8" fmla="*/ 394045 h 4473483"/>
              <a:gd name="connsiteX9" fmla="*/ 2061883 w 2308940"/>
              <a:gd name="connsiteY9" fmla="*/ 340256 h 4473483"/>
              <a:gd name="connsiteX10" fmla="*/ 2034989 w 2308940"/>
              <a:gd name="connsiteY10" fmla="*/ 250609 h 4473483"/>
              <a:gd name="connsiteX11" fmla="*/ 1990165 w 2308940"/>
              <a:gd name="connsiteY11" fmla="*/ 214751 h 4473483"/>
              <a:gd name="connsiteX12" fmla="*/ 1954306 w 2308940"/>
              <a:gd name="connsiteY12" fmla="*/ 178892 h 4473483"/>
              <a:gd name="connsiteX13" fmla="*/ 1864659 w 2308940"/>
              <a:gd name="connsiteY13" fmla="*/ 151998 h 4473483"/>
              <a:gd name="connsiteX14" fmla="*/ 1837765 w 2308940"/>
              <a:gd name="connsiteY14" fmla="*/ 143033 h 4473483"/>
              <a:gd name="connsiteX15" fmla="*/ 1810871 w 2308940"/>
              <a:gd name="connsiteY15" fmla="*/ 134068 h 4473483"/>
              <a:gd name="connsiteX16" fmla="*/ 1783977 w 2308940"/>
              <a:gd name="connsiteY16" fmla="*/ 116139 h 4473483"/>
              <a:gd name="connsiteX17" fmla="*/ 1739153 w 2308940"/>
              <a:gd name="connsiteY17" fmla="*/ 107174 h 4473483"/>
              <a:gd name="connsiteX18" fmla="*/ 1703295 w 2308940"/>
              <a:gd name="connsiteY18" fmla="*/ 98209 h 4473483"/>
              <a:gd name="connsiteX19" fmla="*/ 1640542 w 2308940"/>
              <a:gd name="connsiteY19" fmla="*/ 80280 h 4473483"/>
              <a:gd name="connsiteX20" fmla="*/ 1586753 w 2308940"/>
              <a:gd name="connsiteY20" fmla="*/ 71315 h 4473483"/>
              <a:gd name="connsiteX21" fmla="*/ 1550895 w 2308940"/>
              <a:gd name="connsiteY21" fmla="*/ 62351 h 4473483"/>
              <a:gd name="connsiteX22" fmla="*/ 1488142 w 2308940"/>
              <a:gd name="connsiteY22" fmla="*/ 53386 h 4473483"/>
              <a:gd name="connsiteX23" fmla="*/ 1434353 w 2308940"/>
              <a:gd name="connsiteY23" fmla="*/ 44421 h 4473483"/>
              <a:gd name="connsiteX24" fmla="*/ 1066800 w 2308940"/>
              <a:gd name="connsiteY24" fmla="*/ 44421 h 4473483"/>
              <a:gd name="connsiteX25" fmla="*/ 1004047 w 2308940"/>
              <a:gd name="connsiteY25" fmla="*/ 53386 h 4473483"/>
              <a:gd name="connsiteX26" fmla="*/ 923365 w 2308940"/>
              <a:gd name="connsiteY26" fmla="*/ 62351 h 4473483"/>
              <a:gd name="connsiteX27" fmla="*/ 815789 w 2308940"/>
              <a:gd name="connsiteY27" fmla="*/ 80280 h 4473483"/>
              <a:gd name="connsiteX28" fmla="*/ 788895 w 2308940"/>
              <a:gd name="connsiteY28" fmla="*/ 89245 h 4473483"/>
              <a:gd name="connsiteX29" fmla="*/ 636495 w 2308940"/>
              <a:gd name="connsiteY29" fmla="*/ 116139 h 4473483"/>
              <a:gd name="connsiteX30" fmla="*/ 546847 w 2308940"/>
              <a:gd name="connsiteY30" fmla="*/ 134068 h 4473483"/>
              <a:gd name="connsiteX31" fmla="*/ 493059 w 2308940"/>
              <a:gd name="connsiteY31" fmla="*/ 151998 h 4473483"/>
              <a:gd name="connsiteX32" fmla="*/ 466165 w 2308940"/>
              <a:gd name="connsiteY32" fmla="*/ 160962 h 4473483"/>
              <a:gd name="connsiteX33" fmla="*/ 394447 w 2308940"/>
              <a:gd name="connsiteY33" fmla="*/ 232680 h 4473483"/>
              <a:gd name="connsiteX34" fmla="*/ 367553 w 2308940"/>
              <a:gd name="connsiteY34" fmla="*/ 259574 h 4473483"/>
              <a:gd name="connsiteX35" fmla="*/ 349624 w 2308940"/>
              <a:gd name="connsiteY35" fmla="*/ 286468 h 4473483"/>
              <a:gd name="connsiteX36" fmla="*/ 340659 w 2308940"/>
              <a:gd name="connsiteY36" fmla="*/ 313362 h 4473483"/>
              <a:gd name="connsiteX37" fmla="*/ 304800 w 2308940"/>
              <a:gd name="connsiteY37" fmla="*/ 349221 h 4473483"/>
              <a:gd name="connsiteX38" fmla="*/ 286871 w 2308940"/>
              <a:gd name="connsiteY38" fmla="*/ 367151 h 4473483"/>
              <a:gd name="connsiteX39" fmla="*/ 259977 w 2308940"/>
              <a:gd name="connsiteY39" fmla="*/ 394045 h 4473483"/>
              <a:gd name="connsiteX40" fmla="*/ 242047 w 2308940"/>
              <a:gd name="connsiteY40" fmla="*/ 411974 h 4473483"/>
              <a:gd name="connsiteX41" fmla="*/ 215153 w 2308940"/>
              <a:gd name="connsiteY41" fmla="*/ 465762 h 4473483"/>
              <a:gd name="connsiteX42" fmla="*/ 197224 w 2308940"/>
              <a:gd name="connsiteY42" fmla="*/ 519551 h 4473483"/>
              <a:gd name="connsiteX43" fmla="*/ 179295 w 2308940"/>
              <a:gd name="connsiteY43" fmla="*/ 546445 h 4473483"/>
              <a:gd name="connsiteX44" fmla="*/ 143436 w 2308940"/>
              <a:gd name="connsiteY44" fmla="*/ 591268 h 4473483"/>
              <a:gd name="connsiteX45" fmla="*/ 134471 w 2308940"/>
              <a:gd name="connsiteY45" fmla="*/ 627127 h 4473483"/>
              <a:gd name="connsiteX46" fmla="*/ 98612 w 2308940"/>
              <a:gd name="connsiteY46" fmla="*/ 671951 h 4473483"/>
              <a:gd name="connsiteX47" fmla="*/ 80683 w 2308940"/>
              <a:gd name="connsiteY47" fmla="*/ 698845 h 4473483"/>
              <a:gd name="connsiteX48" fmla="*/ 71718 w 2308940"/>
              <a:gd name="connsiteY48" fmla="*/ 725739 h 4473483"/>
              <a:gd name="connsiteX49" fmla="*/ 53789 w 2308940"/>
              <a:gd name="connsiteY49" fmla="*/ 752633 h 4473483"/>
              <a:gd name="connsiteX50" fmla="*/ 35859 w 2308940"/>
              <a:gd name="connsiteY50" fmla="*/ 806421 h 4473483"/>
              <a:gd name="connsiteX51" fmla="*/ 17930 w 2308940"/>
              <a:gd name="connsiteY51" fmla="*/ 887103 h 4473483"/>
              <a:gd name="connsiteX52" fmla="*/ 8965 w 2308940"/>
              <a:gd name="connsiteY52" fmla="*/ 1111221 h 4473483"/>
              <a:gd name="connsiteX53" fmla="*/ 0 w 2308940"/>
              <a:gd name="connsiteY53" fmla="*/ 1138115 h 4473483"/>
              <a:gd name="connsiteX54" fmla="*/ 8965 w 2308940"/>
              <a:gd name="connsiteY54" fmla="*/ 1353268 h 4473483"/>
              <a:gd name="connsiteX55" fmla="*/ 17930 w 2308940"/>
              <a:gd name="connsiteY55" fmla="*/ 1380162 h 4473483"/>
              <a:gd name="connsiteX56" fmla="*/ 35859 w 2308940"/>
              <a:gd name="connsiteY56" fmla="*/ 1469809 h 4473483"/>
              <a:gd name="connsiteX57" fmla="*/ 53789 w 2308940"/>
              <a:gd name="connsiteY57" fmla="*/ 1523598 h 4473483"/>
              <a:gd name="connsiteX58" fmla="*/ 80683 w 2308940"/>
              <a:gd name="connsiteY58" fmla="*/ 1604280 h 4473483"/>
              <a:gd name="connsiteX59" fmla="*/ 98612 w 2308940"/>
              <a:gd name="connsiteY59" fmla="*/ 1675998 h 4473483"/>
              <a:gd name="connsiteX60" fmla="*/ 107577 w 2308940"/>
              <a:gd name="connsiteY60" fmla="*/ 1702892 h 4473483"/>
              <a:gd name="connsiteX61" fmla="*/ 125506 w 2308940"/>
              <a:gd name="connsiteY61" fmla="*/ 1729786 h 4473483"/>
              <a:gd name="connsiteX62" fmla="*/ 134471 w 2308940"/>
              <a:gd name="connsiteY62" fmla="*/ 1756680 h 4473483"/>
              <a:gd name="connsiteX63" fmla="*/ 152400 w 2308940"/>
              <a:gd name="connsiteY63" fmla="*/ 1783574 h 4473483"/>
              <a:gd name="connsiteX64" fmla="*/ 179295 w 2308940"/>
              <a:gd name="connsiteY64" fmla="*/ 1828398 h 4473483"/>
              <a:gd name="connsiteX65" fmla="*/ 188259 w 2308940"/>
              <a:gd name="connsiteY65" fmla="*/ 1855292 h 4473483"/>
              <a:gd name="connsiteX66" fmla="*/ 224118 w 2308940"/>
              <a:gd name="connsiteY66" fmla="*/ 1891151 h 4473483"/>
              <a:gd name="connsiteX67" fmla="*/ 233083 w 2308940"/>
              <a:gd name="connsiteY67" fmla="*/ 1918045 h 4473483"/>
              <a:gd name="connsiteX68" fmla="*/ 259977 w 2308940"/>
              <a:gd name="connsiteY68" fmla="*/ 1944939 h 4473483"/>
              <a:gd name="connsiteX69" fmla="*/ 286871 w 2308940"/>
              <a:gd name="connsiteY69" fmla="*/ 1980798 h 4473483"/>
              <a:gd name="connsiteX70" fmla="*/ 313765 w 2308940"/>
              <a:gd name="connsiteY70" fmla="*/ 2007692 h 4473483"/>
              <a:gd name="connsiteX71" fmla="*/ 331695 w 2308940"/>
              <a:gd name="connsiteY71" fmla="*/ 2034586 h 4473483"/>
              <a:gd name="connsiteX72" fmla="*/ 358589 w 2308940"/>
              <a:gd name="connsiteY72" fmla="*/ 2061480 h 4473483"/>
              <a:gd name="connsiteX73" fmla="*/ 412377 w 2308940"/>
              <a:gd name="connsiteY73" fmla="*/ 2133198 h 4473483"/>
              <a:gd name="connsiteX74" fmla="*/ 457200 w 2308940"/>
              <a:gd name="connsiteY74" fmla="*/ 2160092 h 4473483"/>
              <a:gd name="connsiteX75" fmla="*/ 493059 w 2308940"/>
              <a:gd name="connsiteY75" fmla="*/ 2195951 h 4473483"/>
              <a:gd name="connsiteX76" fmla="*/ 510989 w 2308940"/>
              <a:gd name="connsiteY76" fmla="*/ 2213880 h 4473483"/>
              <a:gd name="connsiteX77" fmla="*/ 537883 w 2308940"/>
              <a:gd name="connsiteY77" fmla="*/ 2240774 h 4473483"/>
              <a:gd name="connsiteX78" fmla="*/ 573742 w 2308940"/>
              <a:gd name="connsiteY78" fmla="*/ 2258703 h 4473483"/>
              <a:gd name="connsiteX79" fmla="*/ 618565 w 2308940"/>
              <a:gd name="connsiteY79" fmla="*/ 2294562 h 4473483"/>
              <a:gd name="connsiteX80" fmla="*/ 636495 w 2308940"/>
              <a:gd name="connsiteY80" fmla="*/ 2312492 h 4473483"/>
              <a:gd name="connsiteX81" fmla="*/ 690283 w 2308940"/>
              <a:gd name="connsiteY81" fmla="*/ 2339386 h 4473483"/>
              <a:gd name="connsiteX82" fmla="*/ 717177 w 2308940"/>
              <a:gd name="connsiteY82" fmla="*/ 2366280 h 4473483"/>
              <a:gd name="connsiteX83" fmla="*/ 744071 w 2308940"/>
              <a:gd name="connsiteY83" fmla="*/ 2375245 h 4473483"/>
              <a:gd name="connsiteX84" fmla="*/ 779930 w 2308940"/>
              <a:gd name="connsiteY84" fmla="*/ 2393174 h 4473483"/>
              <a:gd name="connsiteX85" fmla="*/ 806824 w 2308940"/>
              <a:gd name="connsiteY85" fmla="*/ 2411103 h 4473483"/>
              <a:gd name="connsiteX86" fmla="*/ 896471 w 2308940"/>
              <a:gd name="connsiteY86" fmla="*/ 2437998 h 4473483"/>
              <a:gd name="connsiteX87" fmla="*/ 1004047 w 2308940"/>
              <a:gd name="connsiteY87" fmla="*/ 2473856 h 4473483"/>
              <a:gd name="connsiteX88" fmla="*/ 1102659 w 2308940"/>
              <a:gd name="connsiteY88" fmla="*/ 2500751 h 4473483"/>
              <a:gd name="connsiteX89" fmla="*/ 1138518 w 2308940"/>
              <a:gd name="connsiteY89" fmla="*/ 2509715 h 4473483"/>
              <a:gd name="connsiteX90" fmla="*/ 1219200 w 2308940"/>
              <a:gd name="connsiteY90" fmla="*/ 2518680 h 4473483"/>
              <a:gd name="connsiteX91" fmla="*/ 1308847 w 2308940"/>
              <a:gd name="connsiteY91" fmla="*/ 2536609 h 4473483"/>
              <a:gd name="connsiteX92" fmla="*/ 1371600 w 2308940"/>
              <a:gd name="connsiteY92" fmla="*/ 2545574 h 4473483"/>
              <a:gd name="connsiteX93" fmla="*/ 1622612 w 2308940"/>
              <a:gd name="connsiteY93" fmla="*/ 2518680 h 4473483"/>
              <a:gd name="connsiteX94" fmla="*/ 1676400 w 2308940"/>
              <a:gd name="connsiteY94" fmla="*/ 2500751 h 4473483"/>
              <a:gd name="connsiteX95" fmla="*/ 1703295 w 2308940"/>
              <a:gd name="connsiteY95" fmla="*/ 2491786 h 4473483"/>
              <a:gd name="connsiteX96" fmla="*/ 1748118 w 2308940"/>
              <a:gd name="connsiteY96" fmla="*/ 2464892 h 4473483"/>
              <a:gd name="connsiteX97" fmla="*/ 1801906 w 2308940"/>
              <a:gd name="connsiteY97" fmla="*/ 2437998 h 4473483"/>
              <a:gd name="connsiteX98" fmla="*/ 1819836 w 2308940"/>
              <a:gd name="connsiteY98" fmla="*/ 2420068 h 4473483"/>
              <a:gd name="connsiteX99" fmla="*/ 1873624 w 2308940"/>
              <a:gd name="connsiteY99" fmla="*/ 2402139 h 4473483"/>
              <a:gd name="connsiteX100" fmla="*/ 1909483 w 2308940"/>
              <a:gd name="connsiteY100" fmla="*/ 2366280 h 4473483"/>
              <a:gd name="connsiteX101" fmla="*/ 1963271 w 2308940"/>
              <a:gd name="connsiteY101" fmla="*/ 2339386 h 4473483"/>
              <a:gd name="connsiteX102" fmla="*/ 2008095 w 2308940"/>
              <a:gd name="connsiteY102" fmla="*/ 2303527 h 4473483"/>
              <a:gd name="connsiteX103" fmla="*/ 2026024 w 2308940"/>
              <a:gd name="connsiteY103" fmla="*/ 2276633 h 4473483"/>
              <a:gd name="connsiteX104" fmla="*/ 2061883 w 2308940"/>
              <a:gd name="connsiteY104" fmla="*/ 2240774 h 4473483"/>
              <a:gd name="connsiteX105" fmla="*/ 2088777 w 2308940"/>
              <a:gd name="connsiteY105" fmla="*/ 2213880 h 4473483"/>
              <a:gd name="connsiteX106" fmla="*/ 2115671 w 2308940"/>
              <a:gd name="connsiteY106" fmla="*/ 2186986 h 4473483"/>
              <a:gd name="connsiteX107" fmla="*/ 2151530 w 2308940"/>
              <a:gd name="connsiteY107" fmla="*/ 2133198 h 4473483"/>
              <a:gd name="connsiteX108" fmla="*/ 2187389 w 2308940"/>
              <a:gd name="connsiteY108" fmla="*/ 2088374 h 4473483"/>
              <a:gd name="connsiteX109" fmla="*/ 2196353 w 2308940"/>
              <a:gd name="connsiteY109" fmla="*/ 2061480 h 4473483"/>
              <a:gd name="connsiteX110" fmla="*/ 2214283 w 2308940"/>
              <a:gd name="connsiteY110" fmla="*/ 2043551 h 4473483"/>
              <a:gd name="connsiteX111" fmla="*/ 2241177 w 2308940"/>
              <a:gd name="connsiteY111" fmla="*/ 1944939 h 4473483"/>
              <a:gd name="connsiteX112" fmla="*/ 2250142 w 2308940"/>
              <a:gd name="connsiteY112" fmla="*/ 1918045 h 4473483"/>
              <a:gd name="connsiteX113" fmla="*/ 2259106 w 2308940"/>
              <a:gd name="connsiteY113" fmla="*/ 1882186 h 4473483"/>
              <a:gd name="connsiteX114" fmla="*/ 2277036 w 2308940"/>
              <a:gd name="connsiteY114" fmla="*/ 1819433 h 4473483"/>
              <a:gd name="connsiteX115" fmla="*/ 2268071 w 2308940"/>
              <a:gd name="connsiteY115" fmla="*/ 1245692 h 4473483"/>
              <a:gd name="connsiteX116" fmla="*/ 2259106 w 2308940"/>
              <a:gd name="connsiteY116" fmla="*/ 1173974 h 4473483"/>
              <a:gd name="connsiteX117" fmla="*/ 2250142 w 2308940"/>
              <a:gd name="connsiteY117" fmla="*/ 1057433 h 4473483"/>
              <a:gd name="connsiteX118" fmla="*/ 2214283 w 2308940"/>
              <a:gd name="connsiteY118" fmla="*/ 976751 h 4473483"/>
              <a:gd name="connsiteX119" fmla="*/ 2232212 w 2308940"/>
              <a:gd name="connsiteY119" fmla="*/ 304398 h 4473483"/>
              <a:gd name="connsiteX120" fmla="*/ 2232212 w 2308940"/>
              <a:gd name="connsiteY120" fmla="*/ 268539 h 4473483"/>
              <a:gd name="connsiteX121" fmla="*/ 2241177 w 2308940"/>
              <a:gd name="connsiteY121" fmla="*/ 887103 h 4473483"/>
              <a:gd name="connsiteX122" fmla="*/ 2259106 w 2308940"/>
              <a:gd name="connsiteY122" fmla="*/ 1012609 h 4473483"/>
              <a:gd name="connsiteX123" fmla="*/ 2277036 w 2308940"/>
              <a:gd name="connsiteY123" fmla="*/ 1236727 h 4473483"/>
              <a:gd name="connsiteX124" fmla="*/ 2250142 w 2308940"/>
              <a:gd name="connsiteY124" fmla="*/ 1971833 h 4473483"/>
              <a:gd name="connsiteX125" fmla="*/ 2241177 w 2308940"/>
              <a:gd name="connsiteY125" fmla="*/ 2007692 h 4473483"/>
              <a:gd name="connsiteX126" fmla="*/ 2232212 w 2308940"/>
              <a:gd name="connsiteY126" fmla="*/ 2034586 h 4473483"/>
              <a:gd name="connsiteX127" fmla="*/ 2223247 w 2308940"/>
              <a:gd name="connsiteY127" fmla="*/ 2106303 h 4473483"/>
              <a:gd name="connsiteX128" fmla="*/ 2214283 w 2308940"/>
              <a:gd name="connsiteY128" fmla="*/ 2151127 h 4473483"/>
              <a:gd name="connsiteX129" fmla="*/ 2205318 w 2308940"/>
              <a:gd name="connsiteY129" fmla="*/ 2231809 h 4473483"/>
              <a:gd name="connsiteX130" fmla="*/ 2187389 w 2308940"/>
              <a:gd name="connsiteY130" fmla="*/ 2348351 h 4473483"/>
              <a:gd name="connsiteX131" fmla="*/ 2196353 w 2308940"/>
              <a:gd name="connsiteY131" fmla="*/ 2536609 h 4473483"/>
              <a:gd name="connsiteX132" fmla="*/ 2205318 w 2308940"/>
              <a:gd name="connsiteY132" fmla="*/ 2626256 h 4473483"/>
              <a:gd name="connsiteX133" fmla="*/ 2196353 w 2308940"/>
              <a:gd name="connsiteY133" fmla="*/ 3415151 h 4473483"/>
              <a:gd name="connsiteX134" fmla="*/ 2205318 w 2308940"/>
              <a:gd name="connsiteY134" fmla="*/ 3388256 h 4473483"/>
              <a:gd name="connsiteX135" fmla="*/ 2196353 w 2308940"/>
              <a:gd name="connsiteY135" fmla="*/ 2805551 h 4473483"/>
              <a:gd name="connsiteX136" fmla="*/ 2178424 w 2308940"/>
              <a:gd name="connsiteY136" fmla="*/ 2437998 h 4473483"/>
              <a:gd name="connsiteX137" fmla="*/ 2187389 w 2308940"/>
              <a:gd name="connsiteY137" fmla="*/ 2160092 h 4473483"/>
              <a:gd name="connsiteX138" fmla="*/ 2205318 w 2308940"/>
              <a:gd name="connsiteY138" fmla="*/ 2061480 h 4473483"/>
              <a:gd name="connsiteX139" fmla="*/ 2196353 w 2308940"/>
              <a:gd name="connsiteY139" fmla="*/ 2106303 h 4473483"/>
              <a:gd name="connsiteX140" fmla="*/ 2187389 w 2308940"/>
              <a:gd name="connsiteY140" fmla="*/ 2178021 h 4473483"/>
              <a:gd name="connsiteX141" fmla="*/ 2169459 w 2308940"/>
              <a:gd name="connsiteY141" fmla="*/ 2249739 h 4473483"/>
              <a:gd name="connsiteX142" fmla="*/ 2160495 w 2308940"/>
              <a:gd name="connsiteY142" fmla="*/ 2285598 h 4473483"/>
              <a:gd name="connsiteX143" fmla="*/ 2142565 w 2308940"/>
              <a:gd name="connsiteY143" fmla="*/ 2312492 h 4473483"/>
              <a:gd name="connsiteX144" fmla="*/ 2133600 w 2308940"/>
              <a:gd name="connsiteY144" fmla="*/ 2339386 h 4473483"/>
              <a:gd name="connsiteX145" fmla="*/ 2115671 w 2308940"/>
              <a:gd name="connsiteY145" fmla="*/ 2402139 h 4473483"/>
              <a:gd name="connsiteX146" fmla="*/ 2097742 w 2308940"/>
              <a:gd name="connsiteY146" fmla="*/ 2429033 h 4473483"/>
              <a:gd name="connsiteX147" fmla="*/ 2061883 w 2308940"/>
              <a:gd name="connsiteY147" fmla="*/ 2500751 h 4473483"/>
              <a:gd name="connsiteX148" fmla="*/ 2052918 w 2308940"/>
              <a:gd name="connsiteY148" fmla="*/ 2527645 h 4473483"/>
              <a:gd name="connsiteX149" fmla="*/ 2034989 w 2308940"/>
              <a:gd name="connsiteY149" fmla="*/ 2554539 h 4473483"/>
              <a:gd name="connsiteX150" fmla="*/ 2026024 w 2308940"/>
              <a:gd name="connsiteY150" fmla="*/ 2590398 h 4473483"/>
              <a:gd name="connsiteX151" fmla="*/ 1999130 w 2308940"/>
              <a:gd name="connsiteY151" fmla="*/ 2617292 h 4473483"/>
              <a:gd name="connsiteX152" fmla="*/ 1981200 w 2308940"/>
              <a:gd name="connsiteY152" fmla="*/ 2644186 h 4473483"/>
              <a:gd name="connsiteX153" fmla="*/ 1963271 w 2308940"/>
              <a:gd name="connsiteY153" fmla="*/ 2697974 h 4473483"/>
              <a:gd name="connsiteX154" fmla="*/ 1954306 w 2308940"/>
              <a:gd name="connsiteY154" fmla="*/ 2742798 h 4473483"/>
              <a:gd name="connsiteX155" fmla="*/ 1936377 w 2308940"/>
              <a:gd name="connsiteY155" fmla="*/ 2769692 h 4473483"/>
              <a:gd name="connsiteX156" fmla="*/ 1918447 w 2308940"/>
              <a:gd name="connsiteY156" fmla="*/ 2823480 h 4473483"/>
              <a:gd name="connsiteX157" fmla="*/ 1909483 w 2308940"/>
              <a:gd name="connsiteY157" fmla="*/ 2850374 h 4473483"/>
              <a:gd name="connsiteX158" fmla="*/ 1891553 w 2308940"/>
              <a:gd name="connsiteY158" fmla="*/ 2868303 h 4473483"/>
              <a:gd name="connsiteX159" fmla="*/ 1882589 w 2308940"/>
              <a:gd name="connsiteY159" fmla="*/ 2922092 h 4473483"/>
              <a:gd name="connsiteX160" fmla="*/ 1873624 w 2308940"/>
              <a:gd name="connsiteY160" fmla="*/ 2948986 h 4473483"/>
              <a:gd name="connsiteX161" fmla="*/ 1864659 w 2308940"/>
              <a:gd name="connsiteY161" fmla="*/ 3002774 h 4473483"/>
              <a:gd name="connsiteX162" fmla="*/ 1846730 w 2308940"/>
              <a:gd name="connsiteY162" fmla="*/ 3056562 h 4473483"/>
              <a:gd name="connsiteX163" fmla="*/ 1837765 w 2308940"/>
              <a:gd name="connsiteY163" fmla="*/ 3092421 h 4473483"/>
              <a:gd name="connsiteX164" fmla="*/ 1819836 w 2308940"/>
              <a:gd name="connsiteY164" fmla="*/ 3146209 h 4473483"/>
              <a:gd name="connsiteX165" fmla="*/ 1792942 w 2308940"/>
              <a:gd name="connsiteY165" fmla="*/ 3226892 h 4473483"/>
              <a:gd name="connsiteX166" fmla="*/ 1783977 w 2308940"/>
              <a:gd name="connsiteY166" fmla="*/ 3253786 h 4473483"/>
              <a:gd name="connsiteX167" fmla="*/ 1775012 w 2308940"/>
              <a:gd name="connsiteY167" fmla="*/ 3280680 h 4473483"/>
              <a:gd name="connsiteX168" fmla="*/ 1757083 w 2308940"/>
              <a:gd name="connsiteY168" fmla="*/ 3316539 h 4473483"/>
              <a:gd name="connsiteX169" fmla="*/ 1748118 w 2308940"/>
              <a:gd name="connsiteY169" fmla="*/ 3352398 h 4473483"/>
              <a:gd name="connsiteX170" fmla="*/ 1721224 w 2308940"/>
              <a:gd name="connsiteY170" fmla="*/ 3379292 h 4473483"/>
              <a:gd name="connsiteX171" fmla="*/ 1712259 w 2308940"/>
              <a:gd name="connsiteY171" fmla="*/ 3415151 h 4473483"/>
              <a:gd name="connsiteX172" fmla="*/ 1676400 w 2308940"/>
              <a:gd name="connsiteY172" fmla="*/ 3468939 h 4473483"/>
              <a:gd name="connsiteX173" fmla="*/ 1640542 w 2308940"/>
              <a:gd name="connsiteY173" fmla="*/ 3549621 h 4473483"/>
              <a:gd name="connsiteX174" fmla="*/ 1622612 w 2308940"/>
              <a:gd name="connsiteY174" fmla="*/ 3567551 h 4473483"/>
              <a:gd name="connsiteX175" fmla="*/ 1604683 w 2308940"/>
              <a:gd name="connsiteY175" fmla="*/ 3594445 h 4473483"/>
              <a:gd name="connsiteX176" fmla="*/ 1568824 w 2308940"/>
              <a:gd name="connsiteY176" fmla="*/ 3639268 h 4473483"/>
              <a:gd name="connsiteX177" fmla="*/ 1559859 w 2308940"/>
              <a:gd name="connsiteY177" fmla="*/ 3666162 h 4473483"/>
              <a:gd name="connsiteX178" fmla="*/ 1524000 w 2308940"/>
              <a:gd name="connsiteY178" fmla="*/ 3719951 h 4473483"/>
              <a:gd name="connsiteX179" fmla="*/ 1515036 w 2308940"/>
              <a:gd name="connsiteY179" fmla="*/ 3746845 h 4473483"/>
              <a:gd name="connsiteX180" fmla="*/ 1470212 w 2308940"/>
              <a:gd name="connsiteY180" fmla="*/ 3782703 h 4473483"/>
              <a:gd name="connsiteX181" fmla="*/ 1416424 w 2308940"/>
              <a:gd name="connsiteY181" fmla="*/ 3863386 h 4473483"/>
              <a:gd name="connsiteX182" fmla="*/ 1398495 w 2308940"/>
              <a:gd name="connsiteY182" fmla="*/ 3890280 h 4473483"/>
              <a:gd name="connsiteX183" fmla="*/ 1380565 w 2308940"/>
              <a:gd name="connsiteY183" fmla="*/ 3908209 h 4473483"/>
              <a:gd name="connsiteX184" fmla="*/ 1344706 w 2308940"/>
              <a:gd name="connsiteY184" fmla="*/ 3953033 h 4473483"/>
              <a:gd name="connsiteX185" fmla="*/ 1335742 w 2308940"/>
              <a:gd name="connsiteY185" fmla="*/ 3979927 h 4473483"/>
              <a:gd name="connsiteX186" fmla="*/ 1317812 w 2308940"/>
              <a:gd name="connsiteY186" fmla="*/ 3997856 h 4473483"/>
              <a:gd name="connsiteX187" fmla="*/ 1281953 w 2308940"/>
              <a:gd name="connsiteY187" fmla="*/ 4051645 h 4473483"/>
              <a:gd name="connsiteX188" fmla="*/ 1246095 w 2308940"/>
              <a:gd name="connsiteY188" fmla="*/ 4105433 h 4473483"/>
              <a:gd name="connsiteX189" fmla="*/ 1228165 w 2308940"/>
              <a:gd name="connsiteY189" fmla="*/ 4132327 h 4473483"/>
              <a:gd name="connsiteX190" fmla="*/ 1201271 w 2308940"/>
              <a:gd name="connsiteY190" fmla="*/ 4150256 h 4473483"/>
              <a:gd name="connsiteX191" fmla="*/ 1165412 w 2308940"/>
              <a:gd name="connsiteY191" fmla="*/ 4195080 h 4473483"/>
              <a:gd name="connsiteX192" fmla="*/ 1138518 w 2308940"/>
              <a:gd name="connsiteY192" fmla="*/ 4230939 h 4473483"/>
              <a:gd name="connsiteX193" fmla="*/ 1084730 w 2308940"/>
              <a:gd name="connsiteY193" fmla="*/ 4275762 h 4473483"/>
              <a:gd name="connsiteX194" fmla="*/ 1066800 w 2308940"/>
              <a:gd name="connsiteY194" fmla="*/ 4302656 h 4473483"/>
              <a:gd name="connsiteX195" fmla="*/ 986118 w 2308940"/>
              <a:gd name="connsiteY195" fmla="*/ 4347480 h 4473483"/>
              <a:gd name="connsiteX196" fmla="*/ 959224 w 2308940"/>
              <a:gd name="connsiteY196" fmla="*/ 4365409 h 4473483"/>
              <a:gd name="connsiteX197" fmla="*/ 905436 w 2308940"/>
              <a:gd name="connsiteY197" fmla="*/ 4383339 h 4473483"/>
              <a:gd name="connsiteX198" fmla="*/ 878542 w 2308940"/>
              <a:gd name="connsiteY198" fmla="*/ 4392303 h 4473483"/>
              <a:gd name="connsiteX199" fmla="*/ 717177 w 2308940"/>
              <a:gd name="connsiteY199" fmla="*/ 4383339 h 4473483"/>
              <a:gd name="connsiteX200" fmla="*/ 627530 w 2308940"/>
              <a:gd name="connsiteY200" fmla="*/ 4347480 h 4473483"/>
              <a:gd name="connsiteX201" fmla="*/ 573742 w 2308940"/>
              <a:gd name="connsiteY201" fmla="*/ 4311621 h 4473483"/>
              <a:gd name="connsiteX202" fmla="*/ 546847 w 2308940"/>
              <a:gd name="connsiteY202" fmla="*/ 4302656 h 4473483"/>
              <a:gd name="connsiteX203" fmla="*/ 493059 w 2308940"/>
              <a:gd name="connsiteY203" fmla="*/ 4257833 h 4473483"/>
              <a:gd name="connsiteX204" fmla="*/ 457200 w 2308940"/>
              <a:gd name="connsiteY204" fmla="*/ 4221974 h 4473483"/>
              <a:gd name="connsiteX205" fmla="*/ 430306 w 2308940"/>
              <a:gd name="connsiteY205" fmla="*/ 4195080 h 4473483"/>
              <a:gd name="connsiteX206" fmla="*/ 403412 w 2308940"/>
              <a:gd name="connsiteY206" fmla="*/ 4177151 h 4473483"/>
              <a:gd name="connsiteX207" fmla="*/ 394447 w 2308940"/>
              <a:gd name="connsiteY207" fmla="*/ 4150256 h 4473483"/>
              <a:gd name="connsiteX208" fmla="*/ 367553 w 2308940"/>
              <a:gd name="connsiteY208" fmla="*/ 4132327 h 4473483"/>
              <a:gd name="connsiteX209" fmla="*/ 349624 w 2308940"/>
              <a:gd name="connsiteY209" fmla="*/ 4078539 h 4473483"/>
              <a:gd name="connsiteX210" fmla="*/ 331695 w 2308940"/>
              <a:gd name="connsiteY210" fmla="*/ 4051645 h 4473483"/>
              <a:gd name="connsiteX211" fmla="*/ 322730 w 2308940"/>
              <a:gd name="connsiteY211" fmla="*/ 4024751 h 4473483"/>
              <a:gd name="connsiteX212" fmla="*/ 304800 w 2308940"/>
              <a:gd name="connsiteY212" fmla="*/ 4006821 h 4473483"/>
              <a:gd name="connsiteX213" fmla="*/ 313765 w 2308940"/>
              <a:gd name="connsiteY213" fmla="*/ 3836492 h 4473483"/>
              <a:gd name="connsiteX214" fmla="*/ 340659 w 2308940"/>
              <a:gd name="connsiteY214" fmla="*/ 3827527 h 4473483"/>
              <a:gd name="connsiteX215" fmla="*/ 439271 w 2308940"/>
              <a:gd name="connsiteY215" fmla="*/ 3836492 h 4473483"/>
              <a:gd name="connsiteX216" fmla="*/ 484095 w 2308940"/>
              <a:gd name="connsiteY216" fmla="*/ 3881315 h 4473483"/>
              <a:gd name="connsiteX217" fmla="*/ 493059 w 2308940"/>
              <a:gd name="connsiteY217" fmla="*/ 3908209 h 4473483"/>
              <a:gd name="connsiteX218" fmla="*/ 510989 w 2308940"/>
              <a:gd name="connsiteY218" fmla="*/ 3926139 h 4473483"/>
              <a:gd name="connsiteX219" fmla="*/ 528918 w 2308940"/>
              <a:gd name="connsiteY219" fmla="*/ 3953033 h 4473483"/>
              <a:gd name="connsiteX220" fmla="*/ 537883 w 2308940"/>
              <a:gd name="connsiteY220" fmla="*/ 3979927 h 4473483"/>
              <a:gd name="connsiteX221" fmla="*/ 555812 w 2308940"/>
              <a:gd name="connsiteY221" fmla="*/ 4006821 h 4473483"/>
              <a:gd name="connsiteX222" fmla="*/ 484095 w 2308940"/>
              <a:gd name="connsiteY222" fmla="*/ 3988892 h 4473483"/>
              <a:gd name="connsiteX223" fmla="*/ 457200 w 2308940"/>
              <a:gd name="connsiteY223" fmla="*/ 3890280 h 4473483"/>
              <a:gd name="connsiteX224" fmla="*/ 421342 w 2308940"/>
              <a:gd name="connsiteY224" fmla="*/ 3845456 h 4473483"/>
              <a:gd name="connsiteX225" fmla="*/ 358589 w 2308940"/>
              <a:gd name="connsiteY225" fmla="*/ 3854421 h 4473483"/>
              <a:gd name="connsiteX226" fmla="*/ 295836 w 2308940"/>
              <a:gd name="connsiteY226" fmla="*/ 3926139 h 4473483"/>
              <a:gd name="connsiteX227" fmla="*/ 286871 w 2308940"/>
              <a:gd name="connsiteY227" fmla="*/ 3953033 h 4473483"/>
              <a:gd name="connsiteX228" fmla="*/ 268942 w 2308940"/>
              <a:gd name="connsiteY228" fmla="*/ 3979927 h 4473483"/>
              <a:gd name="connsiteX229" fmla="*/ 268942 w 2308940"/>
              <a:gd name="connsiteY229" fmla="*/ 4132327 h 4473483"/>
              <a:gd name="connsiteX230" fmla="*/ 277906 w 2308940"/>
              <a:gd name="connsiteY230" fmla="*/ 4159221 h 4473483"/>
              <a:gd name="connsiteX231" fmla="*/ 295836 w 2308940"/>
              <a:gd name="connsiteY231" fmla="*/ 4186115 h 4473483"/>
              <a:gd name="connsiteX232" fmla="*/ 322730 w 2308940"/>
              <a:gd name="connsiteY232" fmla="*/ 4239903 h 4473483"/>
              <a:gd name="connsiteX233" fmla="*/ 358589 w 2308940"/>
              <a:gd name="connsiteY233" fmla="*/ 4275762 h 4473483"/>
              <a:gd name="connsiteX234" fmla="*/ 376518 w 2308940"/>
              <a:gd name="connsiteY234" fmla="*/ 4293692 h 4473483"/>
              <a:gd name="connsiteX235" fmla="*/ 394447 w 2308940"/>
              <a:gd name="connsiteY235" fmla="*/ 4320586 h 4473483"/>
              <a:gd name="connsiteX236" fmla="*/ 421342 w 2308940"/>
              <a:gd name="connsiteY236" fmla="*/ 4329551 h 4473483"/>
              <a:gd name="connsiteX237" fmla="*/ 484095 w 2308940"/>
              <a:gd name="connsiteY237" fmla="*/ 4365409 h 4473483"/>
              <a:gd name="connsiteX238" fmla="*/ 510989 w 2308940"/>
              <a:gd name="connsiteY238" fmla="*/ 4374374 h 4473483"/>
              <a:gd name="connsiteX239" fmla="*/ 564777 w 2308940"/>
              <a:gd name="connsiteY239" fmla="*/ 4410233 h 4473483"/>
              <a:gd name="connsiteX240" fmla="*/ 627530 w 2308940"/>
              <a:gd name="connsiteY240" fmla="*/ 4428162 h 4473483"/>
              <a:gd name="connsiteX241" fmla="*/ 663389 w 2308940"/>
              <a:gd name="connsiteY241" fmla="*/ 4446092 h 4473483"/>
              <a:gd name="connsiteX242" fmla="*/ 699247 w 2308940"/>
              <a:gd name="connsiteY242" fmla="*/ 4455056 h 4473483"/>
              <a:gd name="connsiteX243" fmla="*/ 797859 w 2308940"/>
              <a:gd name="connsiteY243" fmla="*/ 4472986 h 4473483"/>
              <a:gd name="connsiteX244" fmla="*/ 995083 w 2308940"/>
              <a:gd name="connsiteY244" fmla="*/ 4464021 h 4473483"/>
              <a:gd name="connsiteX245" fmla="*/ 1084730 w 2308940"/>
              <a:gd name="connsiteY245" fmla="*/ 4428162 h 4473483"/>
              <a:gd name="connsiteX246" fmla="*/ 1111624 w 2308940"/>
              <a:gd name="connsiteY246" fmla="*/ 4419198 h 4473483"/>
              <a:gd name="connsiteX247" fmla="*/ 1129553 w 2308940"/>
              <a:gd name="connsiteY247" fmla="*/ 4401268 h 4473483"/>
              <a:gd name="connsiteX248" fmla="*/ 1183342 w 2308940"/>
              <a:gd name="connsiteY248" fmla="*/ 4374374 h 4473483"/>
              <a:gd name="connsiteX249" fmla="*/ 1228165 w 2308940"/>
              <a:gd name="connsiteY249" fmla="*/ 4320586 h 4473483"/>
              <a:gd name="connsiteX250" fmla="*/ 1255059 w 2308940"/>
              <a:gd name="connsiteY250" fmla="*/ 4302656 h 4473483"/>
              <a:gd name="connsiteX251" fmla="*/ 1290918 w 2308940"/>
              <a:gd name="connsiteY251" fmla="*/ 4257833 h 4473483"/>
              <a:gd name="connsiteX252" fmla="*/ 1326777 w 2308940"/>
              <a:gd name="connsiteY252" fmla="*/ 4221974 h 4473483"/>
              <a:gd name="connsiteX253" fmla="*/ 1380565 w 2308940"/>
              <a:gd name="connsiteY253" fmla="*/ 4159221 h 4473483"/>
              <a:gd name="connsiteX254" fmla="*/ 1398495 w 2308940"/>
              <a:gd name="connsiteY254" fmla="*/ 4141292 h 4473483"/>
              <a:gd name="connsiteX255" fmla="*/ 1416424 w 2308940"/>
              <a:gd name="connsiteY255" fmla="*/ 4123362 h 4473483"/>
              <a:gd name="connsiteX256" fmla="*/ 1425389 w 2308940"/>
              <a:gd name="connsiteY256" fmla="*/ 4096468 h 4473483"/>
              <a:gd name="connsiteX257" fmla="*/ 1479177 w 2308940"/>
              <a:gd name="connsiteY257" fmla="*/ 4051645 h 4473483"/>
              <a:gd name="connsiteX258" fmla="*/ 1515036 w 2308940"/>
              <a:gd name="connsiteY258" fmla="*/ 4006821 h 4473483"/>
              <a:gd name="connsiteX259" fmla="*/ 1550895 w 2308940"/>
              <a:gd name="connsiteY259" fmla="*/ 3953033 h 4473483"/>
              <a:gd name="connsiteX260" fmla="*/ 1559859 w 2308940"/>
              <a:gd name="connsiteY260" fmla="*/ 3926139 h 4473483"/>
              <a:gd name="connsiteX261" fmla="*/ 1577789 w 2308940"/>
              <a:gd name="connsiteY261" fmla="*/ 3908209 h 4473483"/>
              <a:gd name="connsiteX262" fmla="*/ 1595718 w 2308940"/>
              <a:gd name="connsiteY262" fmla="*/ 3854421 h 4473483"/>
              <a:gd name="connsiteX263" fmla="*/ 1640542 w 2308940"/>
              <a:gd name="connsiteY263" fmla="*/ 3791668 h 4473483"/>
              <a:gd name="connsiteX264" fmla="*/ 1667436 w 2308940"/>
              <a:gd name="connsiteY264" fmla="*/ 3764774 h 4473483"/>
              <a:gd name="connsiteX265" fmla="*/ 1685365 w 2308940"/>
              <a:gd name="connsiteY265" fmla="*/ 3737880 h 4473483"/>
              <a:gd name="connsiteX266" fmla="*/ 1739153 w 2308940"/>
              <a:gd name="connsiteY266" fmla="*/ 3666162 h 4473483"/>
              <a:gd name="connsiteX267" fmla="*/ 1766047 w 2308940"/>
              <a:gd name="connsiteY267" fmla="*/ 3612374 h 4473483"/>
              <a:gd name="connsiteX268" fmla="*/ 1783977 w 2308940"/>
              <a:gd name="connsiteY268" fmla="*/ 3558586 h 4473483"/>
              <a:gd name="connsiteX269" fmla="*/ 1792942 w 2308940"/>
              <a:gd name="connsiteY269" fmla="*/ 3531692 h 4473483"/>
              <a:gd name="connsiteX270" fmla="*/ 1810871 w 2308940"/>
              <a:gd name="connsiteY270" fmla="*/ 3513762 h 4473483"/>
              <a:gd name="connsiteX271" fmla="*/ 1828800 w 2308940"/>
              <a:gd name="connsiteY271" fmla="*/ 3442045 h 4473483"/>
              <a:gd name="connsiteX272" fmla="*/ 1846730 w 2308940"/>
              <a:gd name="connsiteY272" fmla="*/ 3388256 h 4473483"/>
              <a:gd name="connsiteX273" fmla="*/ 1864659 w 2308940"/>
              <a:gd name="connsiteY273" fmla="*/ 3361362 h 4473483"/>
              <a:gd name="connsiteX274" fmla="*/ 1882589 w 2308940"/>
              <a:gd name="connsiteY274" fmla="*/ 3307574 h 4473483"/>
              <a:gd name="connsiteX275" fmla="*/ 1891553 w 2308940"/>
              <a:gd name="connsiteY275" fmla="*/ 3280680 h 4473483"/>
              <a:gd name="connsiteX276" fmla="*/ 1927412 w 2308940"/>
              <a:gd name="connsiteY276" fmla="*/ 3155174 h 4473483"/>
              <a:gd name="connsiteX277" fmla="*/ 1945342 w 2308940"/>
              <a:gd name="connsiteY277" fmla="*/ 3101386 h 4473483"/>
              <a:gd name="connsiteX278" fmla="*/ 1954306 w 2308940"/>
              <a:gd name="connsiteY278" fmla="*/ 3074492 h 4473483"/>
              <a:gd name="connsiteX279" fmla="*/ 1972236 w 2308940"/>
              <a:gd name="connsiteY279" fmla="*/ 3047598 h 4473483"/>
              <a:gd name="connsiteX280" fmla="*/ 1999130 w 2308940"/>
              <a:gd name="connsiteY280" fmla="*/ 2975880 h 4473483"/>
              <a:gd name="connsiteX281" fmla="*/ 2017059 w 2308940"/>
              <a:gd name="connsiteY281" fmla="*/ 2922092 h 4473483"/>
              <a:gd name="connsiteX282" fmla="*/ 2034989 w 2308940"/>
              <a:gd name="connsiteY282" fmla="*/ 2868303 h 4473483"/>
              <a:gd name="connsiteX283" fmla="*/ 2043953 w 2308940"/>
              <a:gd name="connsiteY283" fmla="*/ 2832445 h 4473483"/>
              <a:gd name="connsiteX284" fmla="*/ 2061883 w 2308940"/>
              <a:gd name="connsiteY284" fmla="*/ 2814515 h 4473483"/>
              <a:gd name="connsiteX285" fmla="*/ 2070847 w 2308940"/>
              <a:gd name="connsiteY285" fmla="*/ 2742798 h 4473483"/>
              <a:gd name="connsiteX286" fmla="*/ 2088777 w 2308940"/>
              <a:gd name="connsiteY286" fmla="*/ 2715903 h 4473483"/>
              <a:gd name="connsiteX287" fmla="*/ 2097742 w 2308940"/>
              <a:gd name="connsiteY287" fmla="*/ 2671080 h 4473483"/>
              <a:gd name="connsiteX288" fmla="*/ 2106706 w 2308940"/>
              <a:gd name="connsiteY288" fmla="*/ 2644186 h 4473483"/>
              <a:gd name="connsiteX289" fmla="*/ 2115671 w 2308940"/>
              <a:gd name="connsiteY289" fmla="*/ 2608327 h 4473483"/>
              <a:gd name="connsiteX290" fmla="*/ 2124636 w 2308940"/>
              <a:gd name="connsiteY290" fmla="*/ 2563503 h 4473483"/>
              <a:gd name="connsiteX291" fmla="*/ 2142565 w 2308940"/>
              <a:gd name="connsiteY291" fmla="*/ 2509715 h 4473483"/>
              <a:gd name="connsiteX292" fmla="*/ 2151530 w 2308940"/>
              <a:gd name="connsiteY292" fmla="*/ 2482821 h 4473483"/>
              <a:gd name="connsiteX293" fmla="*/ 2169459 w 2308940"/>
              <a:gd name="connsiteY293" fmla="*/ 2384209 h 4473483"/>
              <a:gd name="connsiteX294" fmla="*/ 2187389 w 2308940"/>
              <a:gd name="connsiteY294" fmla="*/ 2267668 h 4473483"/>
              <a:gd name="connsiteX295" fmla="*/ 2196353 w 2308940"/>
              <a:gd name="connsiteY295" fmla="*/ 2195951 h 447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</a:cxnLst>
            <a:rect l="l" t="t" r="r" b="b"/>
            <a:pathLst>
              <a:path w="2308940" h="4473483">
                <a:moveTo>
                  <a:pt x="2187389" y="878139"/>
                </a:moveTo>
                <a:cubicBezTo>
                  <a:pt x="2184401" y="848257"/>
                  <a:pt x="2183958" y="818009"/>
                  <a:pt x="2178424" y="788492"/>
                </a:cubicBezTo>
                <a:cubicBezTo>
                  <a:pt x="2174941" y="769916"/>
                  <a:pt x="2160495" y="734703"/>
                  <a:pt x="2160495" y="734703"/>
                </a:cubicBezTo>
                <a:cubicBezTo>
                  <a:pt x="2139521" y="566920"/>
                  <a:pt x="2168046" y="730467"/>
                  <a:pt x="2133600" y="627127"/>
                </a:cubicBezTo>
                <a:cubicBezTo>
                  <a:pt x="2125585" y="603082"/>
                  <a:pt x="2119729" y="539841"/>
                  <a:pt x="2115671" y="519551"/>
                </a:cubicBezTo>
                <a:cubicBezTo>
                  <a:pt x="2113818" y="510285"/>
                  <a:pt x="2109302" y="501742"/>
                  <a:pt x="2106706" y="492656"/>
                </a:cubicBezTo>
                <a:cubicBezTo>
                  <a:pt x="2103321" y="480810"/>
                  <a:pt x="2101127" y="468644"/>
                  <a:pt x="2097742" y="456798"/>
                </a:cubicBezTo>
                <a:cubicBezTo>
                  <a:pt x="2095146" y="447712"/>
                  <a:pt x="2091373" y="438989"/>
                  <a:pt x="2088777" y="429903"/>
                </a:cubicBezTo>
                <a:cubicBezTo>
                  <a:pt x="2085392" y="418057"/>
                  <a:pt x="2083352" y="405846"/>
                  <a:pt x="2079812" y="394045"/>
                </a:cubicBezTo>
                <a:cubicBezTo>
                  <a:pt x="2074381" y="375943"/>
                  <a:pt x="2066467" y="358591"/>
                  <a:pt x="2061883" y="340256"/>
                </a:cubicBezTo>
                <a:cubicBezTo>
                  <a:pt x="2057820" y="324007"/>
                  <a:pt x="2042262" y="257882"/>
                  <a:pt x="2034989" y="250609"/>
                </a:cubicBezTo>
                <a:cubicBezTo>
                  <a:pt x="1973940" y="189563"/>
                  <a:pt x="2069345" y="282619"/>
                  <a:pt x="1990165" y="214751"/>
                </a:cubicBezTo>
                <a:cubicBezTo>
                  <a:pt x="1977330" y="203750"/>
                  <a:pt x="1970705" y="182992"/>
                  <a:pt x="1954306" y="178892"/>
                </a:cubicBezTo>
                <a:cubicBezTo>
                  <a:pt x="1900115" y="165344"/>
                  <a:pt x="1930131" y="173822"/>
                  <a:pt x="1864659" y="151998"/>
                </a:cubicBezTo>
                <a:lnTo>
                  <a:pt x="1837765" y="143033"/>
                </a:lnTo>
                <a:cubicBezTo>
                  <a:pt x="1828800" y="140045"/>
                  <a:pt x="1818734" y="139310"/>
                  <a:pt x="1810871" y="134068"/>
                </a:cubicBezTo>
                <a:cubicBezTo>
                  <a:pt x="1801906" y="128092"/>
                  <a:pt x="1794065" y="119922"/>
                  <a:pt x="1783977" y="116139"/>
                </a:cubicBezTo>
                <a:cubicBezTo>
                  <a:pt x="1769710" y="110789"/>
                  <a:pt x="1754027" y="110480"/>
                  <a:pt x="1739153" y="107174"/>
                </a:cubicBezTo>
                <a:cubicBezTo>
                  <a:pt x="1727126" y="104501"/>
                  <a:pt x="1715142" y="101594"/>
                  <a:pt x="1703295" y="98209"/>
                </a:cubicBezTo>
                <a:cubicBezTo>
                  <a:pt x="1663438" y="86822"/>
                  <a:pt x="1687228" y="89618"/>
                  <a:pt x="1640542" y="80280"/>
                </a:cubicBezTo>
                <a:cubicBezTo>
                  <a:pt x="1622718" y="76715"/>
                  <a:pt x="1604577" y="74880"/>
                  <a:pt x="1586753" y="71315"/>
                </a:cubicBezTo>
                <a:cubicBezTo>
                  <a:pt x="1574672" y="68899"/>
                  <a:pt x="1563017" y="64555"/>
                  <a:pt x="1550895" y="62351"/>
                </a:cubicBezTo>
                <a:cubicBezTo>
                  <a:pt x="1530106" y="58571"/>
                  <a:pt x="1509026" y="56599"/>
                  <a:pt x="1488142" y="53386"/>
                </a:cubicBezTo>
                <a:cubicBezTo>
                  <a:pt x="1470176" y="50622"/>
                  <a:pt x="1452283" y="47409"/>
                  <a:pt x="1434353" y="44421"/>
                </a:cubicBezTo>
                <a:cubicBezTo>
                  <a:pt x="1301094" y="0"/>
                  <a:pt x="1400105" y="29607"/>
                  <a:pt x="1066800" y="44421"/>
                </a:cubicBezTo>
                <a:cubicBezTo>
                  <a:pt x="1045691" y="45359"/>
                  <a:pt x="1025014" y="50765"/>
                  <a:pt x="1004047" y="53386"/>
                </a:cubicBezTo>
                <a:cubicBezTo>
                  <a:pt x="977196" y="56742"/>
                  <a:pt x="950259" y="59363"/>
                  <a:pt x="923365" y="62351"/>
                </a:cubicBezTo>
                <a:cubicBezTo>
                  <a:pt x="860313" y="83367"/>
                  <a:pt x="935894" y="60262"/>
                  <a:pt x="815789" y="80280"/>
                </a:cubicBezTo>
                <a:cubicBezTo>
                  <a:pt x="806468" y="81834"/>
                  <a:pt x="798062" y="86953"/>
                  <a:pt x="788895" y="89245"/>
                </a:cubicBezTo>
                <a:cubicBezTo>
                  <a:pt x="756725" y="97287"/>
                  <a:pt x="643862" y="114911"/>
                  <a:pt x="636495" y="116139"/>
                </a:cubicBezTo>
                <a:cubicBezTo>
                  <a:pt x="600139" y="122198"/>
                  <a:pt x="580286" y="124036"/>
                  <a:pt x="546847" y="134068"/>
                </a:cubicBezTo>
                <a:cubicBezTo>
                  <a:pt x="528745" y="139499"/>
                  <a:pt x="510988" y="146022"/>
                  <a:pt x="493059" y="151998"/>
                </a:cubicBezTo>
                <a:lnTo>
                  <a:pt x="466165" y="160962"/>
                </a:lnTo>
                <a:lnTo>
                  <a:pt x="394447" y="232680"/>
                </a:lnTo>
                <a:cubicBezTo>
                  <a:pt x="385482" y="241645"/>
                  <a:pt x="374585" y="249025"/>
                  <a:pt x="367553" y="259574"/>
                </a:cubicBezTo>
                <a:cubicBezTo>
                  <a:pt x="361577" y="268539"/>
                  <a:pt x="354442" y="276831"/>
                  <a:pt x="349624" y="286468"/>
                </a:cubicBezTo>
                <a:cubicBezTo>
                  <a:pt x="345398" y="294920"/>
                  <a:pt x="346152" y="305673"/>
                  <a:pt x="340659" y="313362"/>
                </a:cubicBezTo>
                <a:cubicBezTo>
                  <a:pt x="330834" y="327117"/>
                  <a:pt x="316753" y="337268"/>
                  <a:pt x="304800" y="349221"/>
                </a:cubicBezTo>
                <a:lnTo>
                  <a:pt x="286871" y="367151"/>
                </a:lnTo>
                <a:lnTo>
                  <a:pt x="259977" y="394045"/>
                </a:lnTo>
                <a:lnTo>
                  <a:pt x="242047" y="411974"/>
                </a:lnTo>
                <a:cubicBezTo>
                  <a:pt x="209358" y="510049"/>
                  <a:pt x="261492" y="361499"/>
                  <a:pt x="215153" y="465762"/>
                </a:cubicBezTo>
                <a:cubicBezTo>
                  <a:pt x="207477" y="483033"/>
                  <a:pt x="207707" y="503826"/>
                  <a:pt x="197224" y="519551"/>
                </a:cubicBezTo>
                <a:cubicBezTo>
                  <a:pt x="191248" y="528516"/>
                  <a:pt x="186026" y="538032"/>
                  <a:pt x="179295" y="546445"/>
                </a:cubicBezTo>
                <a:cubicBezTo>
                  <a:pt x="128199" y="610314"/>
                  <a:pt x="198619" y="508492"/>
                  <a:pt x="143436" y="591268"/>
                </a:cubicBezTo>
                <a:cubicBezTo>
                  <a:pt x="140448" y="603221"/>
                  <a:pt x="139324" y="615802"/>
                  <a:pt x="134471" y="627127"/>
                </a:cubicBezTo>
                <a:cubicBezTo>
                  <a:pt x="121736" y="656843"/>
                  <a:pt x="116408" y="649706"/>
                  <a:pt x="98612" y="671951"/>
                </a:cubicBezTo>
                <a:cubicBezTo>
                  <a:pt x="91881" y="680364"/>
                  <a:pt x="85501" y="689208"/>
                  <a:pt x="80683" y="698845"/>
                </a:cubicBezTo>
                <a:cubicBezTo>
                  <a:pt x="76457" y="707297"/>
                  <a:pt x="75944" y="717287"/>
                  <a:pt x="71718" y="725739"/>
                </a:cubicBezTo>
                <a:cubicBezTo>
                  <a:pt x="66900" y="735376"/>
                  <a:pt x="58165" y="742787"/>
                  <a:pt x="53789" y="752633"/>
                </a:cubicBezTo>
                <a:cubicBezTo>
                  <a:pt x="46113" y="769903"/>
                  <a:pt x="41835" y="788492"/>
                  <a:pt x="35859" y="806421"/>
                </a:cubicBezTo>
                <a:cubicBezTo>
                  <a:pt x="21149" y="850552"/>
                  <a:pt x="28446" y="824007"/>
                  <a:pt x="17930" y="887103"/>
                </a:cubicBezTo>
                <a:cubicBezTo>
                  <a:pt x="14942" y="961809"/>
                  <a:pt x="14292" y="1036645"/>
                  <a:pt x="8965" y="1111221"/>
                </a:cubicBezTo>
                <a:cubicBezTo>
                  <a:pt x="8292" y="1120647"/>
                  <a:pt x="0" y="1128665"/>
                  <a:pt x="0" y="1138115"/>
                </a:cubicBezTo>
                <a:cubicBezTo>
                  <a:pt x="0" y="1209895"/>
                  <a:pt x="3662" y="1281684"/>
                  <a:pt x="8965" y="1353268"/>
                </a:cubicBezTo>
                <a:cubicBezTo>
                  <a:pt x="9663" y="1362692"/>
                  <a:pt x="15805" y="1370954"/>
                  <a:pt x="17930" y="1380162"/>
                </a:cubicBezTo>
                <a:cubicBezTo>
                  <a:pt x="24782" y="1409856"/>
                  <a:pt x="26222" y="1440899"/>
                  <a:pt x="35859" y="1469809"/>
                </a:cubicBezTo>
                <a:cubicBezTo>
                  <a:pt x="41836" y="1487739"/>
                  <a:pt x="50083" y="1505065"/>
                  <a:pt x="53789" y="1523598"/>
                </a:cubicBezTo>
                <a:cubicBezTo>
                  <a:pt x="65374" y="1581525"/>
                  <a:pt x="55939" y="1554793"/>
                  <a:pt x="80683" y="1604280"/>
                </a:cubicBezTo>
                <a:cubicBezTo>
                  <a:pt x="86659" y="1628186"/>
                  <a:pt x="90819" y="1652621"/>
                  <a:pt x="98612" y="1675998"/>
                </a:cubicBezTo>
                <a:cubicBezTo>
                  <a:pt x="101600" y="1684963"/>
                  <a:pt x="103351" y="1694440"/>
                  <a:pt x="107577" y="1702892"/>
                </a:cubicBezTo>
                <a:cubicBezTo>
                  <a:pt x="112395" y="1712529"/>
                  <a:pt x="120688" y="1720149"/>
                  <a:pt x="125506" y="1729786"/>
                </a:cubicBezTo>
                <a:cubicBezTo>
                  <a:pt x="129732" y="1738238"/>
                  <a:pt x="130245" y="1748228"/>
                  <a:pt x="134471" y="1756680"/>
                </a:cubicBezTo>
                <a:cubicBezTo>
                  <a:pt x="139289" y="1766317"/>
                  <a:pt x="147582" y="1773937"/>
                  <a:pt x="152400" y="1783574"/>
                </a:cubicBezTo>
                <a:cubicBezTo>
                  <a:pt x="175675" y="1830123"/>
                  <a:pt x="144275" y="1793378"/>
                  <a:pt x="179295" y="1828398"/>
                </a:cubicBezTo>
                <a:cubicBezTo>
                  <a:pt x="182283" y="1837363"/>
                  <a:pt x="182767" y="1847603"/>
                  <a:pt x="188259" y="1855292"/>
                </a:cubicBezTo>
                <a:cubicBezTo>
                  <a:pt x="198084" y="1869047"/>
                  <a:pt x="224118" y="1891151"/>
                  <a:pt x="224118" y="1891151"/>
                </a:cubicBezTo>
                <a:cubicBezTo>
                  <a:pt x="227106" y="1900116"/>
                  <a:pt x="227841" y="1910182"/>
                  <a:pt x="233083" y="1918045"/>
                </a:cubicBezTo>
                <a:cubicBezTo>
                  <a:pt x="240116" y="1928594"/>
                  <a:pt x="251726" y="1935313"/>
                  <a:pt x="259977" y="1944939"/>
                </a:cubicBezTo>
                <a:cubicBezTo>
                  <a:pt x="269701" y="1956283"/>
                  <a:pt x="277147" y="1969454"/>
                  <a:pt x="286871" y="1980798"/>
                </a:cubicBezTo>
                <a:cubicBezTo>
                  <a:pt x="295122" y="1990424"/>
                  <a:pt x="305649" y="1997953"/>
                  <a:pt x="313765" y="2007692"/>
                </a:cubicBezTo>
                <a:cubicBezTo>
                  <a:pt x="320663" y="2015969"/>
                  <a:pt x="324797" y="2026309"/>
                  <a:pt x="331695" y="2034586"/>
                </a:cubicBezTo>
                <a:cubicBezTo>
                  <a:pt x="339811" y="2044325"/>
                  <a:pt x="350806" y="2051473"/>
                  <a:pt x="358589" y="2061480"/>
                </a:cubicBezTo>
                <a:cubicBezTo>
                  <a:pt x="372065" y="2078806"/>
                  <a:pt x="389829" y="2117092"/>
                  <a:pt x="412377" y="2133198"/>
                </a:cubicBezTo>
                <a:cubicBezTo>
                  <a:pt x="426556" y="2143326"/>
                  <a:pt x="443446" y="2149395"/>
                  <a:pt x="457200" y="2160092"/>
                </a:cubicBezTo>
                <a:cubicBezTo>
                  <a:pt x="470543" y="2170470"/>
                  <a:pt x="481106" y="2183998"/>
                  <a:pt x="493059" y="2195951"/>
                </a:cubicBezTo>
                <a:lnTo>
                  <a:pt x="510989" y="2213880"/>
                </a:lnTo>
                <a:cubicBezTo>
                  <a:pt x="519954" y="2222845"/>
                  <a:pt x="526543" y="2235104"/>
                  <a:pt x="537883" y="2240774"/>
                </a:cubicBezTo>
                <a:lnTo>
                  <a:pt x="573742" y="2258703"/>
                </a:lnTo>
                <a:cubicBezTo>
                  <a:pt x="609451" y="2312269"/>
                  <a:pt x="570453" y="2265695"/>
                  <a:pt x="618565" y="2294562"/>
                </a:cubicBezTo>
                <a:cubicBezTo>
                  <a:pt x="625813" y="2298911"/>
                  <a:pt x="629895" y="2307212"/>
                  <a:pt x="636495" y="2312492"/>
                </a:cubicBezTo>
                <a:cubicBezTo>
                  <a:pt x="661320" y="2332352"/>
                  <a:pt x="661878" y="2329917"/>
                  <a:pt x="690283" y="2339386"/>
                </a:cubicBezTo>
                <a:cubicBezTo>
                  <a:pt x="699248" y="2348351"/>
                  <a:pt x="706628" y="2359247"/>
                  <a:pt x="717177" y="2366280"/>
                </a:cubicBezTo>
                <a:cubicBezTo>
                  <a:pt x="725040" y="2371522"/>
                  <a:pt x="735385" y="2371523"/>
                  <a:pt x="744071" y="2375245"/>
                </a:cubicBezTo>
                <a:cubicBezTo>
                  <a:pt x="756354" y="2380509"/>
                  <a:pt x="768327" y="2386544"/>
                  <a:pt x="779930" y="2393174"/>
                </a:cubicBezTo>
                <a:cubicBezTo>
                  <a:pt x="789285" y="2398519"/>
                  <a:pt x="796921" y="2406859"/>
                  <a:pt x="806824" y="2411103"/>
                </a:cubicBezTo>
                <a:cubicBezTo>
                  <a:pt x="896917" y="2449714"/>
                  <a:pt x="775928" y="2377728"/>
                  <a:pt x="896471" y="2437998"/>
                </a:cubicBezTo>
                <a:cubicBezTo>
                  <a:pt x="977338" y="2478431"/>
                  <a:pt x="877014" y="2431511"/>
                  <a:pt x="1004047" y="2473856"/>
                </a:cubicBezTo>
                <a:cubicBezTo>
                  <a:pt x="1087997" y="2501840"/>
                  <a:pt x="1026641" y="2483858"/>
                  <a:pt x="1102659" y="2500751"/>
                </a:cubicBezTo>
                <a:cubicBezTo>
                  <a:pt x="1114686" y="2503424"/>
                  <a:pt x="1126340" y="2507842"/>
                  <a:pt x="1138518" y="2509715"/>
                </a:cubicBezTo>
                <a:cubicBezTo>
                  <a:pt x="1165263" y="2513830"/>
                  <a:pt x="1192378" y="2515104"/>
                  <a:pt x="1219200" y="2518680"/>
                </a:cubicBezTo>
                <a:cubicBezTo>
                  <a:pt x="1350780" y="2536224"/>
                  <a:pt x="1210865" y="2518794"/>
                  <a:pt x="1308847" y="2536609"/>
                </a:cubicBezTo>
                <a:cubicBezTo>
                  <a:pt x="1329636" y="2540389"/>
                  <a:pt x="1350682" y="2542586"/>
                  <a:pt x="1371600" y="2545574"/>
                </a:cubicBezTo>
                <a:cubicBezTo>
                  <a:pt x="1482819" y="2540013"/>
                  <a:pt x="1531009" y="2549214"/>
                  <a:pt x="1622612" y="2518680"/>
                </a:cubicBezTo>
                <a:lnTo>
                  <a:pt x="1676400" y="2500751"/>
                </a:lnTo>
                <a:lnTo>
                  <a:pt x="1703295" y="2491786"/>
                </a:lnTo>
                <a:cubicBezTo>
                  <a:pt x="1738315" y="2456764"/>
                  <a:pt x="1701568" y="2488167"/>
                  <a:pt x="1748118" y="2464892"/>
                </a:cubicBezTo>
                <a:cubicBezTo>
                  <a:pt x="1817631" y="2430136"/>
                  <a:pt x="1734308" y="2460529"/>
                  <a:pt x="1801906" y="2437998"/>
                </a:cubicBezTo>
                <a:cubicBezTo>
                  <a:pt x="1807883" y="2432021"/>
                  <a:pt x="1812276" y="2423848"/>
                  <a:pt x="1819836" y="2420068"/>
                </a:cubicBezTo>
                <a:cubicBezTo>
                  <a:pt x="1836740" y="2411616"/>
                  <a:pt x="1873624" y="2402139"/>
                  <a:pt x="1873624" y="2402139"/>
                </a:cubicBezTo>
                <a:cubicBezTo>
                  <a:pt x="1885577" y="2390186"/>
                  <a:pt x="1893446" y="2371626"/>
                  <a:pt x="1909483" y="2366280"/>
                </a:cubicBezTo>
                <a:cubicBezTo>
                  <a:pt x="1937887" y="2356812"/>
                  <a:pt x="1938447" y="2359246"/>
                  <a:pt x="1963271" y="2339386"/>
                </a:cubicBezTo>
                <a:cubicBezTo>
                  <a:pt x="2027133" y="2288295"/>
                  <a:pt x="1925325" y="2358704"/>
                  <a:pt x="2008095" y="2303527"/>
                </a:cubicBezTo>
                <a:cubicBezTo>
                  <a:pt x="2014071" y="2294562"/>
                  <a:pt x="2019012" y="2284813"/>
                  <a:pt x="2026024" y="2276633"/>
                </a:cubicBezTo>
                <a:cubicBezTo>
                  <a:pt x="2037025" y="2263798"/>
                  <a:pt x="2049930" y="2252727"/>
                  <a:pt x="2061883" y="2240774"/>
                </a:cubicBezTo>
                <a:lnTo>
                  <a:pt x="2088777" y="2213880"/>
                </a:lnTo>
                <a:cubicBezTo>
                  <a:pt x="2097742" y="2204915"/>
                  <a:pt x="2108638" y="2197535"/>
                  <a:pt x="2115671" y="2186986"/>
                </a:cubicBezTo>
                <a:lnTo>
                  <a:pt x="2151530" y="2133198"/>
                </a:lnTo>
                <a:cubicBezTo>
                  <a:pt x="2174064" y="2065595"/>
                  <a:pt x="2141046" y="2146304"/>
                  <a:pt x="2187389" y="2088374"/>
                </a:cubicBezTo>
                <a:cubicBezTo>
                  <a:pt x="2193292" y="2080995"/>
                  <a:pt x="2191491" y="2069583"/>
                  <a:pt x="2196353" y="2061480"/>
                </a:cubicBezTo>
                <a:cubicBezTo>
                  <a:pt x="2200702" y="2054232"/>
                  <a:pt x="2208306" y="2049527"/>
                  <a:pt x="2214283" y="2043551"/>
                </a:cubicBezTo>
                <a:cubicBezTo>
                  <a:pt x="2252751" y="1928142"/>
                  <a:pt x="2215831" y="2046319"/>
                  <a:pt x="2241177" y="1944939"/>
                </a:cubicBezTo>
                <a:cubicBezTo>
                  <a:pt x="2243469" y="1935772"/>
                  <a:pt x="2247546" y="1927131"/>
                  <a:pt x="2250142" y="1918045"/>
                </a:cubicBezTo>
                <a:cubicBezTo>
                  <a:pt x="2253527" y="1906198"/>
                  <a:pt x="2255721" y="1894033"/>
                  <a:pt x="2259106" y="1882186"/>
                </a:cubicBezTo>
                <a:cubicBezTo>
                  <a:pt x="2284839" y="1792119"/>
                  <a:pt x="2248997" y="1931587"/>
                  <a:pt x="2277036" y="1819433"/>
                </a:cubicBezTo>
                <a:cubicBezTo>
                  <a:pt x="2274048" y="1628186"/>
                  <a:pt x="2273382" y="1436889"/>
                  <a:pt x="2268071" y="1245692"/>
                </a:cubicBezTo>
                <a:cubicBezTo>
                  <a:pt x="2267402" y="1221609"/>
                  <a:pt x="2261390" y="1197958"/>
                  <a:pt x="2259106" y="1173974"/>
                </a:cubicBezTo>
                <a:cubicBezTo>
                  <a:pt x="2255412" y="1135188"/>
                  <a:pt x="2256219" y="1095918"/>
                  <a:pt x="2250142" y="1057433"/>
                </a:cubicBezTo>
                <a:cubicBezTo>
                  <a:pt x="2243521" y="1015498"/>
                  <a:pt x="2234306" y="1006786"/>
                  <a:pt x="2214283" y="976751"/>
                </a:cubicBezTo>
                <a:cubicBezTo>
                  <a:pt x="2220259" y="752633"/>
                  <a:pt x="2209903" y="527483"/>
                  <a:pt x="2232212" y="304398"/>
                </a:cubicBezTo>
                <a:cubicBezTo>
                  <a:pt x="2242986" y="196665"/>
                  <a:pt x="2246114" y="185128"/>
                  <a:pt x="2232212" y="268539"/>
                </a:cubicBezTo>
                <a:cubicBezTo>
                  <a:pt x="2235200" y="474727"/>
                  <a:pt x="2236023" y="680958"/>
                  <a:pt x="2241177" y="887103"/>
                </a:cubicBezTo>
                <a:cubicBezTo>
                  <a:pt x="2243300" y="972032"/>
                  <a:pt x="2241909" y="961014"/>
                  <a:pt x="2259106" y="1012609"/>
                </a:cubicBezTo>
                <a:cubicBezTo>
                  <a:pt x="2271714" y="1100860"/>
                  <a:pt x="2277036" y="1125222"/>
                  <a:pt x="2277036" y="1236727"/>
                </a:cubicBezTo>
                <a:cubicBezTo>
                  <a:pt x="2277036" y="1450460"/>
                  <a:pt x="2308940" y="1736649"/>
                  <a:pt x="2250142" y="1971833"/>
                </a:cubicBezTo>
                <a:cubicBezTo>
                  <a:pt x="2247154" y="1983786"/>
                  <a:pt x="2244562" y="1995845"/>
                  <a:pt x="2241177" y="2007692"/>
                </a:cubicBezTo>
                <a:cubicBezTo>
                  <a:pt x="2238581" y="2016778"/>
                  <a:pt x="2235200" y="2025621"/>
                  <a:pt x="2232212" y="2034586"/>
                </a:cubicBezTo>
                <a:cubicBezTo>
                  <a:pt x="2229224" y="2058492"/>
                  <a:pt x="2226910" y="2082491"/>
                  <a:pt x="2223247" y="2106303"/>
                </a:cubicBezTo>
                <a:cubicBezTo>
                  <a:pt x="2220930" y="2121363"/>
                  <a:pt x="2216438" y="2136043"/>
                  <a:pt x="2214283" y="2151127"/>
                </a:cubicBezTo>
                <a:cubicBezTo>
                  <a:pt x="2210456" y="2177915"/>
                  <a:pt x="2208974" y="2204998"/>
                  <a:pt x="2205318" y="2231809"/>
                </a:cubicBezTo>
                <a:cubicBezTo>
                  <a:pt x="2200007" y="2270753"/>
                  <a:pt x="2193365" y="2309504"/>
                  <a:pt x="2187389" y="2348351"/>
                </a:cubicBezTo>
                <a:cubicBezTo>
                  <a:pt x="2190377" y="2411104"/>
                  <a:pt x="2192308" y="2473916"/>
                  <a:pt x="2196353" y="2536609"/>
                </a:cubicBezTo>
                <a:cubicBezTo>
                  <a:pt x="2198286" y="2566578"/>
                  <a:pt x="2205318" y="2596225"/>
                  <a:pt x="2205318" y="2626256"/>
                </a:cubicBezTo>
                <a:cubicBezTo>
                  <a:pt x="2205318" y="2889238"/>
                  <a:pt x="2199181" y="3152184"/>
                  <a:pt x="2196353" y="3415151"/>
                </a:cubicBezTo>
                <a:cubicBezTo>
                  <a:pt x="2195542" y="3490552"/>
                  <a:pt x="2195807" y="3464341"/>
                  <a:pt x="2205318" y="3388256"/>
                </a:cubicBezTo>
                <a:cubicBezTo>
                  <a:pt x="2202330" y="3194021"/>
                  <a:pt x="2201849" y="2999731"/>
                  <a:pt x="2196353" y="2805551"/>
                </a:cubicBezTo>
                <a:cubicBezTo>
                  <a:pt x="2192883" y="2682937"/>
                  <a:pt x="2178424" y="2437998"/>
                  <a:pt x="2178424" y="2437998"/>
                </a:cubicBezTo>
                <a:cubicBezTo>
                  <a:pt x="2181412" y="2345363"/>
                  <a:pt x="2182248" y="2252633"/>
                  <a:pt x="2187389" y="2160092"/>
                </a:cubicBezTo>
                <a:cubicBezTo>
                  <a:pt x="2190302" y="2107652"/>
                  <a:pt x="2205318" y="2118121"/>
                  <a:pt x="2205318" y="2061480"/>
                </a:cubicBezTo>
                <a:cubicBezTo>
                  <a:pt x="2205318" y="2046243"/>
                  <a:pt x="2198670" y="2091243"/>
                  <a:pt x="2196353" y="2106303"/>
                </a:cubicBezTo>
                <a:cubicBezTo>
                  <a:pt x="2192690" y="2130115"/>
                  <a:pt x="2191829" y="2154342"/>
                  <a:pt x="2187389" y="2178021"/>
                </a:cubicBezTo>
                <a:cubicBezTo>
                  <a:pt x="2182848" y="2202241"/>
                  <a:pt x="2175435" y="2225833"/>
                  <a:pt x="2169459" y="2249739"/>
                </a:cubicBezTo>
                <a:cubicBezTo>
                  <a:pt x="2166471" y="2261692"/>
                  <a:pt x="2167330" y="2275347"/>
                  <a:pt x="2160495" y="2285598"/>
                </a:cubicBezTo>
                <a:cubicBezTo>
                  <a:pt x="2154518" y="2294563"/>
                  <a:pt x="2147384" y="2302855"/>
                  <a:pt x="2142565" y="2312492"/>
                </a:cubicBezTo>
                <a:cubicBezTo>
                  <a:pt x="2138339" y="2320944"/>
                  <a:pt x="2136196" y="2330300"/>
                  <a:pt x="2133600" y="2339386"/>
                </a:cubicBezTo>
                <a:cubicBezTo>
                  <a:pt x="2129768" y="2352797"/>
                  <a:pt x="2122838" y="2387804"/>
                  <a:pt x="2115671" y="2402139"/>
                </a:cubicBezTo>
                <a:cubicBezTo>
                  <a:pt x="2110853" y="2411776"/>
                  <a:pt x="2102118" y="2419187"/>
                  <a:pt x="2097742" y="2429033"/>
                </a:cubicBezTo>
                <a:cubicBezTo>
                  <a:pt x="2064778" y="2503201"/>
                  <a:pt x="2098703" y="2463929"/>
                  <a:pt x="2061883" y="2500751"/>
                </a:cubicBezTo>
                <a:cubicBezTo>
                  <a:pt x="2058895" y="2509716"/>
                  <a:pt x="2057144" y="2519193"/>
                  <a:pt x="2052918" y="2527645"/>
                </a:cubicBezTo>
                <a:cubicBezTo>
                  <a:pt x="2048100" y="2537282"/>
                  <a:pt x="2039233" y="2544636"/>
                  <a:pt x="2034989" y="2554539"/>
                </a:cubicBezTo>
                <a:cubicBezTo>
                  <a:pt x="2030136" y="2565864"/>
                  <a:pt x="2032137" y="2579700"/>
                  <a:pt x="2026024" y="2590398"/>
                </a:cubicBezTo>
                <a:cubicBezTo>
                  <a:pt x="2019734" y="2601406"/>
                  <a:pt x="2007246" y="2607553"/>
                  <a:pt x="1999130" y="2617292"/>
                </a:cubicBezTo>
                <a:cubicBezTo>
                  <a:pt x="1992232" y="2625569"/>
                  <a:pt x="1987177" y="2635221"/>
                  <a:pt x="1981200" y="2644186"/>
                </a:cubicBezTo>
                <a:cubicBezTo>
                  <a:pt x="1975224" y="2662115"/>
                  <a:pt x="1966978" y="2679442"/>
                  <a:pt x="1963271" y="2697974"/>
                </a:cubicBezTo>
                <a:cubicBezTo>
                  <a:pt x="1960283" y="2712915"/>
                  <a:pt x="1959656" y="2728531"/>
                  <a:pt x="1954306" y="2742798"/>
                </a:cubicBezTo>
                <a:cubicBezTo>
                  <a:pt x="1950523" y="2752886"/>
                  <a:pt x="1940753" y="2759846"/>
                  <a:pt x="1936377" y="2769692"/>
                </a:cubicBezTo>
                <a:cubicBezTo>
                  <a:pt x="1928701" y="2786962"/>
                  <a:pt x="1924423" y="2805551"/>
                  <a:pt x="1918447" y="2823480"/>
                </a:cubicBezTo>
                <a:cubicBezTo>
                  <a:pt x="1915459" y="2832445"/>
                  <a:pt x="1916165" y="2843692"/>
                  <a:pt x="1909483" y="2850374"/>
                </a:cubicBezTo>
                <a:lnTo>
                  <a:pt x="1891553" y="2868303"/>
                </a:lnTo>
                <a:cubicBezTo>
                  <a:pt x="1888565" y="2886233"/>
                  <a:pt x="1886532" y="2904348"/>
                  <a:pt x="1882589" y="2922092"/>
                </a:cubicBezTo>
                <a:cubicBezTo>
                  <a:pt x="1880539" y="2931317"/>
                  <a:pt x="1875674" y="2939761"/>
                  <a:pt x="1873624" y="2948986"/>
                </a:cubicBezTo>
                <a:cubicBezTo>
                  <a:pt x="1869681" y="2966730"/>
                  <a:pt x="1869067" y="2985140"/>
                  <a:pt x="1864659" y="3002774"/>
                </a:cubicBezTo>
                <a:cubicBezTo>
                  <a:pt x="1860075" y="3021109"/>
                  <a:pt x="1851314" y="3038227"/>
                  <a:pt x="1846730" y="3056562"/>
                </a:cubicBezTo>
                <a:cubicBezTo>
                  <a:pt x="1843742" y="3068515"/>
                  <a:pt x="1841305" y="3080620"/>
                  <a:pt x="1837765" y="3092421"/>
                </a:cubicBezTo>
                <a:cubicBezTo>
                  <a:pt x="1832334" y="3110523"/>
                  <a:pt x="1825812" y="3128280"/>
                  <a:pt x="1819836" y="3146209"/>
                </a:cubicBezTo>
                <a:lnTo>
                  <a:pt x="1792942" y="3226892"/>
                </a:lnTo>
                <a:lnTo>
                  <a:pt x="1783977" y="3253786"/>
                </a:lnTo>
                <a:cubicBezTo>
                  <a:pt x="1780989" y="3262751"/>
                  <a:pt x="1779238" y="3272228"/>
                  <a:pt x="1775012" y="3280680"/>
                </a:cubicBezTo>
                <a:cubicBezTo>
                  <a:pt x="1769036" y="3292633"/>
                  <a:pt x="1761775" y="3304026"/>
                  <a:pt x="1757083" y="3316539"/>
                </a:cubicBezTo>
                <a:cubicBezTo>
                  <a:pt x="1752757" y="3328075"/>
                  <a:pt x="1754231" y="3341700"/>
                  <a:pt x="1748118" y="3352398"/>
                </a:cubicBezTo>
                <a:cubicBezTo>
                  <a:pt x="1741828" y="3363406"/>
                  <a:pt x="1730189" y="3370327"/>
                  <a:pt x="1721224" y="3379292"/>
                </a:cubicBezTo>
                <a:cubicBezTo>
                  <a:pt x="1718236" y="3391245"/>
                  <a:pt x="1717769" y="3404131"/>
                  <a:pt x="1712259" y="3415151"/>
                </a:cubicBezTo>
                <a:cubicBezTo>
                  <a:pt x="1702622" y="3434424"/>
                  <a:pt x="1676400" y="3468939"/>
                  <a:pt x="1676400" y="3468939"/>
                </a:cubicBezTo>
                <a:cubicBezTo>
                  <a:pt x="1662184" y="3511587"/>
                  <a:pt x="1664895" y="3519179"/>
                  <a:pt x="1640542" y="3549621"/>
                </a:cubicBezTo>
                <a:cubicBezTo>
                  <a:pt x="1635262" y="3556221"/>
                  <a:pt x="1627892" y="3560951"/>
                  <a:pt x="1622612" y="3567551"/>
                </a:cubicBezTo>
                <a:cubicBezTo>
                  <a:pt x="1615881" y="3575964"/>
                  <a:pt x="1611414" y="3586032"/>
                  <a:pt x="1604683" y="3594445"/>
                </a:cubicBezTo>
                <a:cubicBezTo>
                  <a:pt x="1582445" y="3622242"/>
                  <a:pt x="1587222" y="3602473"/>
                  <a:pt x="1568824" y="3639268"/>
                </a:cubicBezTo>
                <a:cubicBezTo>
                  <a:pt x="1564598" y="3647720"/>
                  <a:pt x="1564448" y="3657902"/>
                  <a:pt x="1559859" y="3666162"/>
                </a:cubicBezTo>
                <a:cubicBezTo>
                  <a:pt x="1549394" y="3684999"/>
                  <a:pt x="1524000" y="3719951"/>
                  <a:pt x="1524000" y="3719951"/>
                </a:cubicBezTo>
                <a:cubicBezTo>
                  <a:pt x="1521012" y="3728916"/>
                  <a:pt x="1519898" y="3738742"/>
                  <a:pt x="1515036" y="3746845"/>
                </a:cubicBezTo>
                <a:cubicBezTo>
                  <a:pt x="1506521" y="3761037"/>
                  <a:pt x="1482425" y="3774561"/>
                  <a:pt x="1470212" y="3782703"/>
                </a:cubicBezTo>
                <a:lnTo>
                  <a:pt x="1416424" y="3863386"/>
                </a:lnTo>
                <a:cubicBezTo>
                  <a:pt x="1410448" y="3872351"/>
                  <a:pt x="1406114" y="3882662"/>
                  <a:pt x="1398495" y="3890280"/>
                </a:cubicBezTo>
                <a:cubicBezTo>
                  <a:pt x="1392518" y="3896256"/>
                  <a:pt x="1385845" y="3901609"/>
                  <a:pt x="1380565" y="3908209"/>
                </a:cubicBezTo>
                <a:cubicBezTo>
                  <a:pt x="1335324" y="3964759"/>
                  <a:pt x="1388003" y="3909736"/>
                  <a:pt x="1344706" y="3953033"/>
                </a:cubicBezTo>
                <a:cubicBezTo>
                  <a:pt x="1341718" y="3961998"/>
                  <a:pt x="1340604" y="3971824"/>
                  <a:pt x="1335742" y="3979927"/>
                </a:cubicBezTo>
                <a:cubicBezTo>
                  <a:pt x="1331393" y="3987175"/>
                  <a:pt x="1322883" y="3991094"/>
                  <a:pt x="1317812" y="3997856"/>
                </a:cubicBezTo>
                <a:cubicBezTo>
                  <a:pt x="1304883" y="4015095"/>
                  <a:pt x="1293906" y="4033715"/>
                  <a:pt x="1281953" y="4051645"/>
                </a:cubicBezTo>
                <a:lnTo>
                  <a:pt x="1246095" y="4105433"/>
                </a:lnTo>
                <a:cubicBezTo>
                  <a:pt x="1240118" y="4114398"/>
                  <a:pt x="1237130" y="4126351"/>
                  <a:pt x="1228165" y="4132327"/>
                </a:cubicBezTo>
                <a:lnTo>
                  <a:pt x="1201271" y="4150256"/>
                </a:lnTo>
                <a:cubicBezTo>
                  <a:pt x="1183818" y="4202615"/>
                  <a:pt x="1205962" y="4154530"/>
                  <a:pt x="1165412" y="4195080"/>
                </a:cubicBezTo>
                <a:cubicBezTo>
                  <a:pt x="1154847" y="4205645"/>
                  <a:pt x="1148242" y="4219595"/>
                  <a:pt x="1138518" y="4230939"/>
                </a:cubicBezTo>
                <a:cubicBezTo>
                  <a:pt x="1115510" y="4257782"/>
                  <a:pt x="1112396" y="4257318"/>
                  <a:pt x="1084730" y="4275762"/>
                </a:cubicBezTo>
                <a:cubicBezTo>
                  <a:pt x="1078753" y="4284727"/>
                  <a:pt x="1074909" y="4295561"/>
                  <a:pt x="1066800" y="4302656"/>
                </a:cubicBezTo>
                <a:cubicBezTo>
                  <a:pt x="991427" y="4368608"/>
                  <a:pt x="1039472" y="4320803"/>
                  <a:pt x="986118" y="4347480"/>
                </a:cubicBezTo>
                <a:cubicBezTo>
                  <a:pt x="976481" y="4352298"/>
                  <a:pt x="969070" y="4361033"/>
                  <a:pt x="959224" y="4365409"/>
                </a:cubicBezTo>
                <a:cubicBezTo>
                  <a:pt x="941954" y="4373085"/>
                  <a:pt x="923365" y="4377363"/>
                  <a:pt x="905436" y="4383339"/>
                </a:cubicBezTo>
                <a:lnTo>
                  <a:pt x="878542" y="4392303"/>
                </a:lnTo>
                <a:cubicBezTo>
                  <a:pt x="824754" y="4389315"/>
                  <a:pt x="770632" y="4390021"/>
                  <a:pt x="717177" y="4383339"/>
                </a:cubicBezTo>
                <a:cubicBezTo>
                  <a:pt x="695576" y="4380639"/>
                  <a:pt x="648569" y="4360103"/>
                  <a:pt x="627530" y="4347480"/>
                </a:cubicBezTo>
                <a:cubicBezTo>
                  <a:pt x="609052" y="4336393"/>
                  <a:pt x="594185" y="4318435"/>
                  <a:pt x="573742" y="4311621"/>
                </a:cubicBezTo>
                <a:lnTo>
                  <a:pt x="546847" y="4302656"/>
                </a:lnTo>
                <a:cubicBezTo>
                  <a:pt x="453589" y="4209398"/>
                  <a:pt x="580426" y="4332719"/>
                  <a:pt x="493059" y="4257833"/>
                </a:cubicBezTo>
                <a:cubicBezTo>
                  <a:pt x="480224" y="4246832"/>
                  <a:pt x="469153" y="4233927"/>
                  <a:pt x="457200" y="4221974"/>
                </a:cubicBezTo>
                <a:cubicBezTo>
                  <a:pt x="448235" y="4213009"/>
                  <a:pt x="440855" y="4202112"/>
                  <a:pt x="430306" y="4195080"/>
                </a:cubicBezTo>
                <a:lnTo>
                  <a:pt x="403412" y="4177151"/>
                </a:lnTo>
                <a:cubicBezTo>
                  <a:pt x="400424" y="4168186"/>
                  <a:pt x="400350" y="4157635"/>
                  <a:pt x="394447" y="4150256"/>
                </a:cubicBezTo>
                <a:cubicBezTo>
                  <a:pt x="387716" y="4141843"/>
                  <a:pt x="373263" y="4141463"/>
                  <a:pt x="367553" y="4132327"/>
                </a:cubicBezTo>
                <a:cubicBezTo>
                  <a:pt x="357536" y="4116301"/>
                  <a:pt x="360107" y="4094264"/>
                  <a:pt x="349624" y="4078539"/>
                </a:cubicBezTo>
                <a:cubicBezTo>
                  <a:pt x="343648" y="4069574"/>
                  <a:pt x="336513" y="4061282"/>
                  <a:pt x="331695" y="4051645"/>
                </a:cubicBezTo>
                <a:cubicBezTo>
                  <a:pt x="327469" y="4043193"/>
                  <a:pt x="327592" y="4032854"/>
                  <a:pt x="322730" y="4024751"/>
                </a:cubicBezTo>
                <a:cubicBezTo>
                  <a:pt x="318381" y="4017503"/>
                  <a:pt x="310777" y="4012798"/>
                  <a:pt x="304800" y="4006821"/>
                </a:cubicBezTo>
                <a:cubicBezTo>
                  <a:pt x="307788" y="3950045"/>
                  <a:pt x="302615" y="3892243"/>
                  <a:pt x="313765" y="3836492"/>
                </a:cubicBezTo>
                <a:cubicBezTo>
                  <a:pt x="315618" y="3827226"/>
                  <a:pt x="331209" y="3827527"/>
                  <a:pt x="340659" y="3827527"/>
                </a:cubicBezTo>
                <a:cubicBezTo>
                  <a:pt x="373665" y="3827527"/>
                  <a:pt x="406400" y="3833504"/>
                  <a:pt x="439271" y="3836492"/>
                </a:cubicBezTo>
                <a:cubicBezTo>
                  <a:pt x="454212" y="3851433"/>
                  <a:pt x="477414" y="3861269"/>
                  <a:pt x="484095" y="3881315"/>
                </a:cubicBezTo>
                <a:cubicBezTo>
                  <a:pt x="487083" y="3890280"/>
                  <a:pt x="488197" y="3900106"/>
                  <a:pt x="493059" y="3908209"/>
                </a:cubicBezTo>
                <a:cubicBezTo>
                  <a:pt x="497408" y="3915457"/>
                  <a:pt x="505709" y="3919539"/>
                  <a:pt x="510989" y="3926139"/>
                </a:cubicBezTo>
                <a:cubicBezTo>
                  <a:pt x="517720" y="3934552"/>
                  <a:pt x="524100" y="3943396"/>
                  <a:pt x="528918" y="3953033"/>
                </a:cubicBezTo>
                <a:cubicBezTo>
                  <a:pt x="533144" y="3961485"/>
                  <a:pt x="533657" y="3971475"/>
                  <a:pt x="537883" y="3979927"/>
                </a:cubicBezTo>
                <a:cubicBezTo>
                  <a:pt x="542701" y="3989564"/>
                  <a:pt x="564777" y="4000845"/>
                  <a:pt x="555812" y="4006821"/>
                </a:cubicBezTo>
                <a:cubicBezTo>
                  <a:pt x="548602" y="4011628"/>
                  <a:pt x="496371" y="3992984"/>
                  <a:pt x="484095" y="3988892"/>
                </a:cubicBezTo>
                <a:cubicBezTo>
                  <a:pt x="443588" y="3928133"/>
                  <a:pt x="488102" y="4003589"/>
                  <a:pt x="457200" y="3890280"/>
                </a:cubicBezTo>
                <a:cubicBezTo>
                  <a:pt x="452959" y="3874731"/>
                  <a:pt x="432473" y="3856588"/>
                  <a:pt x="421342" y="3845456"/>
                </a:cubicBezTo>
                <a:cubicBezTo>
                  <a:pt x="400424" y="3848444"/>
                  <a:pt x="377488" y="3844971"/>
                  <a:pt x="358589" y="3854421"/>
                </a:cubicBezTo>
                <a:cubicBezTo>
                  <a:pt x="343009" y="3862211"/>
                  <a:pt x="306690" y="3904431"/>
                  <a:pt x="295836" y="3926139"/>
                </a:cubicBezTo>
                <a:cubicBezTo>
                  <a:pt x="291610" y="3934591"/>
                  <a:pt x="291097" y="3944581"/>
                  <a:pt x="286871" y="3953033"/>
                </a:cubicBezTo>
                <a:cubicBezTo>
                  <a:pt x="282053" y="3962670"/>
                  <a:pt x="274918" y="3970962"/>
                  <a:pt x="268942" y="3979927"/>
                </a:cubicBezTo>
                <a:cubicBezTo>
                  <a:pt x="251833" y="4048362"/>
                  <a:pt x="254903" y="4020016"/>
                  <a:pt x="268942" y="4132327"/>
                </a:cubicBezTo>
                <a:cubicBezTo>
                  <a:pt x="270114" y="4141704"/>
                  <a:pt x="273680" y="4150769"/>
                  <a:pt x="277906" y="4159221"/>
                </a:cubicBezTo>
                <a:cubicBezTo>
                  <a:pt x="282724" y="4168858"/>
                  <a:pt x="289859" y="4177150"/>
                  <a:pt x="295836" y="4186115"/>
                </a:cubicBezTo>
                <a:cubicBezTo>
                  <a:pt x="304513" y="4212147"/>
                  <a:pt x="303770" y="4217784"/>
                  <a:pt x="322730" y="4239903"/>
                </a:cubicBezTo>
                <a:cubicBezTo>
                  <a:pt x="333731" y="4252737"/>
                  <a:pt x="346636" y="4263809"/>
                  <a:pt x="358589" y="4275762"/>
                </a:cubicBezTo>
                <a:cubicBezTo>
                  <a:pt x="364565" y="4281739"/>
                  <a:pt x="371830" y="4286659"/>
                  <a:pt x="376518" y="4293692"/>
                </a:cubicBezTo>
                <a:cubicBezTo>
                  <a:pt x="382494" y="4302657"/>
                  <a:pt x="386034" y="4313855"/>
                  <a:pt x="394447" y="4320586"/>
                </a:cubicBezTo>
                <a:cubicBezTo>
                  <a:pt x="401826" y="4326489"/>
                  <a:pt x="412890" y="4325325"/>
                  <a:pt x="421342" y="4329551"/>
                </a:cubicBezTo>
                <a:cubicBezTo>
                  <a:pt x="511383" y="4374571"/>
                  <a:pt x="374066" y="4318254"/>
                  <a:pt x="484095" y="4365409"/>
                </a:cubicBezTo>
                <a:cubicBezTo>
                  <a:pt x="492781" y="4369131"/>
                  <a:pt x="502729" y="4369785"/>
                  <a:pt x="510989" y="4374374"/>
                </a:cubicBezTo>
                <a:cubicBezTo>
                  <a:pt x="529826" y="4384839"/>
                  <a:pt x="543872" y="4405007"/>
                  <a:pt x="564777" y="4410233"/>
                </a:cubicBezTo>
                <a:cubicBezTo>
                  <a:pt x="582965" y="4414780"/>
                  <a:pt x="609531" y="4420448"/>
                  <a:pt x="627530" y="4428162"/>
                </a:cubicBezTo>
                <a:cubicBezTo>
                  <a:pt x="639813" y="4433426"/>
                  <a:pt x="650876" y="4441400"/>
                  <a:pt x="663389" y="4446092"/>
                </a:cubicBezTo>
                <a:cubicBezTo>
                  <a:pt x="674925" y="4450418"/>
                  <a:pt x="687401" y="4451671"/>
                  <a:pt x="699247" y="4455056"/>
                </a:cubicBezTo>
                <a:cubicBezTo>
                  <a:pt x="763741" y="4473483"/>
                  <a:pt x="679176" y="4458150"/>
                  <a:pt x="797859" y="4472986"/>
                </a:cubicBezTo>
                <a:cubicBezTo>
                  <a:pt x="863600" y="4469998"/>
                  <a:pt x="929648" y="4471032"/>
                  <a:pt x="995083" y="4464021"/>
                </a:cubicBezTo>
                <a:cubicBezTo>
                  <a:pt x="1031363" y="4460134"/>
                  <a:pt x="1053312" y="4441627"/>
                  <a:pt x="1084730" y="4428162"/>
                </a:cubicBezTo>
                <a:cubicBezTo>
                  <a:pt x="1093415" y="4424440"/>
                  <a:pt x="1102659" y="4422186"/>
                  <a:pt x="1111624" y="4419198"/>
                </a:cubicBezTo>
                <a:cubicBezTo>
                  <a:pt x="1117600" y="4413221"/>
                  <a:pt x="1122306" y="4405617"/>
                  <a:pt x="1129553" y="4401268"/>
                </a:cubicBezTo>
                <a:cubicBezTo>
                  <a:pt x="1187316" y="4366608"/>
                  <a:pt x="1125042" y="4422956"/>
                  <a:pt x="1183342" y="4374374"/>
                </a:cubicBezTo>
                <a:cubicBezTo>
                  <a:pt x="1271441" y="4300960"/>
                  <a:pt x="1157664" y="4391088"/>
                  <a:pt x="1228165" y="4320586"/>
                </a:cubicBezTo>
                <a:cubicBezTo>
                  <a:pt x="1235784" y="4312967"/>
                  <a:pt x="1246646" y="4309387"/>
                  <a:pt x="1255059" y="4302656"/>
                </a:cubicBezTo>
                <a:cubicBezTo>
                  <a:pt x="1282806" y="4280458"/>
                  <a:pt x="1265498" y="4287490"/>
                  <a:pt x="1290918" y="4257833"/>
                </a:cubicBezTo>
                <a:cubicBezTo>
                  <a:pt x="1301919" y="4244998"/>
                  <a:pt x="1317400" y="4236039"/>
                  <a:pt x="1326777" y="4221974"/>
                </a:cubicBezTo>
                <a:cubicBezTo>
                  <a:pt x="1354082" y="4181016"/>
                  <a:pt x="1337089" y="4202696"/>
                  <a:pt x="1380565" y="4159221"/>
                </a:cubicBezTo>
                <a:lnTo>
                  <a:pt x="1398495" y="4141292"/>
                </a:lnTo>
                <a:lnTo>
                  <a:pt x="1416424" y="4123362"/>
                </a:lnTo>
                <a:cubicBezTo>
                  <a:pt x="1419412" y="4114397"/>
                  <a:pt x="1420147" y="4104331"/>
                  <a:pt x="1425389" y="4096468"/>
                </a:cubicBezTo>
                <a:cubicBezTo>
                  <a:pt x="1439195" y="4075760"/>
                  <a:pt x="1459332" y="4064875"/>
                  <a:pt x="1479177" y="4051645"/>
                </a:cubicBezTo>
                <a:cubicBezTo>
                  <a:pt x="1499366" y="3991081"/>
                  <a:pt x="1471367" y="4056728"/>
                  <a:pt x="1515036" y="4006821"/>
                </a:cubicBezTo>
                <a:cubicBezTo>
                  <a:pt x="1529226" y="3990604"/>
                  <a:pt x="1550895" y="3953033"/>
                  <a:pt x="1550895" y="3953033"/>
                </a:cubicBezTo>
                <a:cubicBezTo>
                  <a:pt x="1553883" y="3944068"/>
                  <a:pt x="1554997" y="3934242"/>
                  <a:pt x="1559859" y="3926139"/>
                </a:cubicBezTo>
                <a:cubicBezTo>
                  <a:pt x="1564208" y="3918891"/>
                  <a:pt x="1574009" y="3915769"/>
                  <a:pt x="1577789" y="3908209"/>
                </a:cubicBezTo>
                <a:cubicBezTo>
                  <a:pt x="1586241" y="3891305"/>
                  <a:pt x="1582354" y="3867785"/>
                  <a:pt x="1595718" y="3854421"/>
                </a:cubicBezTo>
                <a:cubicBezTo>
                  <a:pt x="1665643" y="3784496"/>
                  <a:pt x="1581544" y="3874265"/>
                  <a:pt x="1640542" y="3791668"/>
                </a:cubicBezTo>
                <a:cubicBezTo>
                  <a:pt x="1647911" y="3781352"/>
                  <a:pt x="1659320" y="3774514"/>
                  <a:pt x="1667436" y="3764774"/>
                </a:cubicBezTo>
                <a:cubicBezTo>
                  <a:pt x="1674333" y="3756497"/>
                  <a:pt x="1678634" y="3746293"/>
                  <a:pt x="1685365" y="3737880"/>
                </a:cubicBezTo>
                <a:cubicBezTo>
                  <a:pt x="1709641" y="3707536"/>
                  <a:pt x="1721276" y="3719790"/>
                  <a:pt x="1739153" y="3666162"/>
                </a:cubicBezTo>
                <a:cubicBezTo>
                  <a:pt x="1771849" y="3568079"/>
                  <a:pt x="1719704" y="3716644"/>
                  <a:pt x="1766047" y="3612374"/>
                </a:cubicBezTo>
                <a:cubicBezTo>
                  <a:pt x="1773723" y="3595104"/>
                  <a:pt x="1778000" y="3576515"/>
                  <a:pt x="1783977" y="3558586"/>
                </a:cubicBezTo>
                <a:cubicBezTo>
                  <a:pt x="1786965" y="3549621"/>
                  <a:pt x="1786260" y="3538374"/>
                  <a:pt x="1792942" y="3531692"/>
                </a:cubicBezTo>
                <a:lnTo>
                  <a:pt x="1810871" y="3513762"/>
                </a:lnTo>
                <a:cubicBezTo>
                  <a:pt x="1838072" y="3432162"/>
                  <a:pt x="1796348" y="3561036"/>
                  <a:pt x="1828800" y="3442045"/>
                </a:cubicBezTo>
                <a:cubicBezTo>
                  <a:pt x="1833773" y="3423811"/>
                  <a:pt x="1836247" y="3403981"/>
                  <a:pt x="1846730" y="3388256"/>
                </a:cubicBezTo>
                <a:cubicBezTo>
                  <a:pt x="1852706" y="3379291"/>
                  <a:pt x="1860283" y="3371208"/>
                  <a:pt x="1864659" y="3361362"/>
                </a:cubicBezTo>
                <a:cubicBezTo>
                  <a:pt x="1872335" y="3344092"/>
                  <a:pt x="1876613" y="3325503"/>
                  <a:pt x="1882589" y="3307574"/>
                </a:cubicBezTo>
                <a:cubicBezTo>
                  <a:pt x="1885577" y="3298609"/>
                  <a:pt x="1889261" y="3289847"/>
                  <a:pt x="1891553" y="3280680"/>
                </a:cubicBezTo>
                <a:cubicBezTo>
                  <a:pt x="1914065" y="3190635"/>
                  <a:pt x="1901692" y="3232334"/>
                  <a:pt x="1927412" y="3155174"/>
                </a:cubicBezTo>
                <a:lnTo>
                  <a:pt x="1945342" y="3101386"/>
                </a:lnTo>
                <a:cubicBezTo>
                  <a:pt x="1948330" y="3092421"/>
                  <a:pt x="1949064" y="3082354"/>
                  <a:pt x="1954306" y="3074492"/>
                </a:cubicBezTo>
                <a:lnTo>
                  <a:pt x="1972236" y="3047598"/>
                </a:lnTo>
                <a:cubicBezTo>
                  <a:pt x="1991643" y="2969962"/>
                  <a:pt x="1967878" y="3054011"/>
                  <a:pt x="1999130" y="2975880"/>
                </a:cubicBezTo>
                <a:cubicBezTo>
                  <a:pt x="2006149" y="2958333"/>
                  <a:pt x="2011083" y="2940021"/>
                  <a:pt x="2017059" y="2922092"/>
                </a:cubicBezTo>
                <a:lnTo>
                  <a:pt x="2034989" y="2868303"/>
                </a:lnTo>
                <a:cubicBezTo>
                  <a:pt x="2037977" y="2856350"/>
                  <a:pt x="2038443" y="2843465"/>
                  <a:pt x="2043953" y="2832445"/>
                </a:cubicBezTo>
                <a:cubicBezTo>
                  <a:pt x="2047733" y="2824885"/>
                  <a:pt x="2055906" y="2820492"/>
                  <a:pt x="2061883" y="2814515"/>
                </a:cubicBezTo>
                <a:cubicBezTo>
                  <a:pt x="2064871" y="2790609"/>
                  <a:pt x="2064508" y="2766041"/>
                  <a:pt x="2070847" y="2742798"/>
                </a:cubicBezTo>
                <a:cubicBezTo>
                  <a:pt x="2073682" y="2732403"/>
                  <a:pt x="2084994" y="2725992"/>
                  <a:pt x="2088777" y="2715903"/>
                </a:cubicBezTo>
                <a:cubicBezTo>
                  <a:pt x="2094127" y="2701636"/>
                  <a:pt x="2094047" y="2685862"/>
                  <a:pt x="2097742" y="2671080"/>
                </a:cubicBezTo>
                <a:cubicBezTo>
                  <a:pt x="2100034" y="2661913"/>
                  <a:pt x="2104110" y="2653272"/>
                  <a:pt x="2106706" y="2644186"/>
                </a:cubicBezTo>
                <a:cubicBezTo>
                  <a:pt x="2110091" y="2632339"/>
                  <a:pt x="2112998" y="2620354"/>
                  <a:pt x="2115671" y="2608327"/>
                </a:cubicBezTo>
                <a:cubicBezTo>
                  <a:pt x="2118977" y="2593453"/>
                  <a:pt x="2120627" y="2578203"/>
                  <a:pt x="2124636" y="2563503"/>
                </a:cubicBezTo>
                <a:cubicBezTo>
                  <a:pt x="2129609" y="2545270"/>
                  <a:pt x="2136589" y="2527644"/>
                  <a:pt x="2142565" y="2509715"/>
                </a:cubicBezTo>
                <a:cubicBezTo>
                  <a:pt x="2145553" y="2500750"/>
                  <a:pt x="2149677" y="2492087"/>
                  <a:pt x="2151530" y="2482821"/>
                </a:cubicBezTo>
                <a:cubicBezTo>
                  <a:pt x="2157653" y="2452208"/>
                  <a:pt x="2165634" y="2414812"/>
                  <a:pt x="2169459" y="2384209"/>
                </a:cubicBezTo>
                <a:cubicBezTo>
                  <a:pt x="2183325" y="2273277"/>
                  <a:pt x="2167681" y="2326791"/>
                  <a:pt x="2187389" y="2267668"/>
                </a:cubicBezTo>
                <a:lnTo>
                  <a:pt x="2196353" y="2195951"/>
                </a:ln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1379583" y="2043953"/>
            <a:ext cx="1247076" cy="1363427"/>
          </a:xfrm>
          <a:custGeom>
            <a:avLst/>
            <a:gdLst>
              <a:gd name="connsiteX0" fmla="*/ 1211217 w 1247076"/>
              <a:gd name="connsiteY0" fmla="*/ 1362635 h 1363427"/>
              <a:gd name="connsiteX1" fmla="*/ 1211217 w 1247076"/>
              <a:gd name="connsiteY1" fmla="*/ 1290918 h 1363427"/>
              <a:gd name="connsiteX2" fmla="*/ 1220182 w 1247076"/>
              <a:gd name="connsiteY2" fmla="*/ 1057835 h 1363427"/>
              <a:gd name="connsiteX3" fmla="*/ 1229146 w 1247076"/>
              <a:gd name="connsiteY3" fmla="*/ 905435 h 1363427"/>
              <a:gd name="connsiteX4" fmla="*/ 1247076 w 1247076"/>
              <a:gd name="connsiteY4" fmla="*/ 591671 h 1363427"/>
              <a:gd name="connsiteX5" fmla="*/ 1238111 w 1247076"/>
              <a:gd name="connsiteY5" fmla="*/ 448235 h 1363427"/>
              <a:gd name="connsiteX6" fmla="*/ 1229146 w 1247076"/>
              <a:gd name="connsiteY6" fmla="*/ 421341 h 1363427"/>
              <a:gd name="connsiteX7" fmla="*/ 1211217 w 1247076"/>
              <a:gd name="connsiteY7" fmla="*/ 215153 h 1363427"/>
              <a:gd name="connsiteX8" fmla="*/ 1202252 w 1247076"/>
              <a:gd name="connsiteY8" fmla="*/ 53788 h 1363427"/>
              <a:gd name="connsiteX9" fmla="*/ 1175358 w 1247076"/>
              <a:gd name="connsiteY9" fmla="*/ 44823 h 1363427"/>
              <a:gd name="connsiteX10" fmla="*/ 1148464 w 1247076"/>
              <a:gd name="connsiteY10" fmla="*/ 26894 h 1363427"/>
              <a:gd name="connsiteX11" fmla="*/ 1040888 w 1247076"/>
              <a:gd name="connsiteY11" fmla="*/ 0 h 1363427"/>
              <a:gd name="connsiteX12" fmla="*/ 987099 w 1247076"/>
              <a:gd name="connsiteY12" fmla="*/ 17929 h 1363427"/>
              <a:gd name="connsiteX13" fmla="*/ 915382 w 1247076"/>
              <a:gd name="connsiteY13" fmla="*/ 71718 h 1363427"/>
              <a:gd name="connsiteX14" fmla="*/ 870558 w 1247076"/>
              <a:gd name="connsiteY14" fmla="*/ 116541 h 1363427"/>
              <a:gd name="connsiteX15" fmla="*/ 861593 w 1247076"/>
              <a:gd name="connsiteY15" fmla="*/ 143435 h 1363427"/>
              <a:gd name="connsiteX16" fmla="*/ 843664 w 1247076"/>
              <a:gd name="connsiteY16" fmla="*/ 161365 h 1363427"/>
              <a:gd name="connsiteX17" fmla="*/ 825735 w 1247076"/>
              <a:gd name="connsiteY17" fmla="*/ 188259 h 1363427"/>
              <a:gd name="connsiteX18" fmla="*/ 816770 w 1247076"/>
              <a:gd name="connsiteY18" fmla="*/ 215153 h 1363427"/>
              <a:gd name="connsiteX19" fmla="*/ 798841 w 1247076"/>
              <a:gd name="connsiteY19" fmla="*/ 242047 h 1363427"/>
              <a:gd name="connsiteX20" fmla="*/ 780911 w 1247076"/>
              <a:gd name="connsiteY20" fmla="*/ 295835 h 1363427"/>
              <a:gd name="connsiteX21" fmla="*/ 771946 w 1247076"/>
              <a:gd name="connsiteY21" fmla="*/ 367553 h 1363427"/>
              <a:gd name="connsiteX22" fmla="*/ 754017 w 1247076"/>
              <a:gd name="connsiteY22" fmla="*/ 430306 h 1363427"/>
              <a:gd name="connsiteX23" fmla="*/ 745052 w 1247076"/>
              <a:gd name="connsiteY23" fmla="*/ 484094 h 1363427"/>
              <a:gd name="connsiteX24" fmla="*/ 736088 w 1247076"/>
              <a:gd name="connsiteY24" fmla="*/ 564776 h 1363427"/>
              <a:gd name="connsiteX25" fmla="*/ 727123 w 1247076"/>
              <a:gd name="connsiteY25" fmla="*/ 636494 h 1363427"/>
              <a:gd name="connsiteX26" fmla="*/ 709193 w 1247076"/>
              <a:gd name="connsiteY26" fmla="*/ 726141 h 1363427"/>
              <a:gd name="connsiteX27" fmla="*/ 682299 w 1247076"/>
              <a:gd name="connsiteY27" fmla="*/ 860612 h 1363427"/>
              <a:gd name="connsiteX28" fmla="*/ 664370 w 1247076"/>
              <a:gd name="connsiteY28" fmla="*/ 950259 h 1363427"/>
              <a:gd name="connsiteX29" fmla="*/ 655405 w 1247076"/>
              <a:gd name="connsiteY29" fmla="*/ 977153 h 1363427"/>
              <a:gd name="connsiteX30" fmla="*/ 637476 w 1247076"/>
              <a:gd name="connsiteY30" fmla="*/ 1004047 h 1363427"/>
              <a:gd name="connsiteX31" fmla="*/ 601617 w 1247076"/>
              <a:gd name="connsiteY31" fmla="*/ 1075765 h 1363427"/>
              <a:gd name="connsiteX32" fmla="*/ 574723 w 1247076"/>
              <a:gd name="connsiteY32" fmla="*/ 1129553 h 1363427"/>
              <a:gd name="connsiteX33" fmla="*/ 556793 w 1247076"/>
              <a:gd name="connsiteY33" fmla="*/ 1147482 h 1363427"/>
              <a:gd name="connsiteX34" fmla="*/ 538864 w 1247076"/>
              <a:gd name="connsiteY34" fmla="*/ 1174376 h 1363427"/>
              <a:gd name="connsiteX35" fmla="*/ 503005 w 1247076"/>
              <a:gd name="connsiteY35" fmla="*/ 1210235 h 1363427"/>
              <a:gd name="connsiteX36" fmla="*/ 485076 w 1247076"/>
              <a:gd name="connsiteY36" fmla="*/ 1228165 h 1363427"/>
              <a:gd name="connsiteX37" fmla="*/ 458182 w 1247076"/>
              <a:gd name="connsiteY37" fmla="*/ 1246094 h 1363427"/>
              <a:gd name="connsiteX38" fmla="*/ 440252 w 1247076"/>
              <a:gd name="connsiteY38" fmla="*/ 1264023 h 1363427"/>
              <a:gd name="connsiteX39" fmla="*/ 386464 w 1247076"/>
              <a:gd name="connsiteY39" fmla="*/ 1281953 h 1363427"/>
              <a:gd name="connsiteX40" fmla="*/ 359570 w 1247076"/>
              <a:gd name="connsiteY40" fmla="*/ 1299882 h 1363427"/>
              <a:gd name="connsiteX41" fmla="*/ 260958 w 1247076"/>
              <a:gd name="connsiteY41" fmla="*/ 1317812 h 1363427"/>
              <a:gd name="connsiteX42" fmla="*/ 144417 w 1247076"/>
              <a:gd name="connsiteY42" fmla="*/ 1308847 h 1363427"/>
              <a:gd name="connsiteX43" fmla="*/ 117523 w 1247076"/>
              <a:gd name="connsiteY43" fmla="*/ 1299882 h 1363427"/>
              <a:gd name="connsiteX44" fmla="*/ 99593 w 1247076"/>
              <a:gd name="connsiteY44" fmla="*/ 1272988 h 1363427"/>
              <a:gd name="connsiteX45" fmla="*/ 81664 w 1247076"/>
              <a:gd name="connsiteY45" fmla="*/ 1219200 h 1363427"/>
              <a:gd name="connsiteX46" fmla="*/ 63735 w 1247076"/>
              <a:gd name="connsiteY46" fmla="*/ 1192306 h 1363427"/>
              <a:gd name="connsiteX47" fmla="*/ 45805 w 1247076"/>
              <a:gd name="connsiteY47" fmla="*/ 1138518 h 1363427"/>
              <a:gd name="connsiteX48" fmla="*/ 27876 w 1247076"/>
              <a:gd name="connsiteY48" fmla="*/ 1111623 h 1363427"/>
              <a:gd name="connsiteX49" fmla="*/ 982 w 1247076"/>
              <a:gd name="connsiteY49" fmla="*/ 1021976 h 1363427"/>
              <a:gd name="connsiteX50" fmla="*/ 982 w 1247076"/>
              <a:gd name="connsiteY50" fmla="*/ 1004047 h 136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47076" h="1363427">
                <a:moveTo>
                  <a:pt x="1211217" y="1362635"/>
                </a:moveTo>
                <a:cubicBezTo>
                  <a:pt x="1193626" y="1309862"/>
                  <a:pt x="1206539" y="1363427"/>
                  <a:pt x="1211217" y="1290918"/>
                </a:cubicBezTo>
                <a:cubicBezTo>
                  <a:pt x="1216223" y="1213328"/>
                  <a:pt x="1216570" y="1135503"/>
                  <a:pt x="1220182" y="1057835"/>
                </a:cubicBezTo>
                <a:cubicBezTo>
                  <a:pt x="1222546" y="1007002"/>
                  <a:pt x="1227071" y="956280"/>
                  <a:pt x="1229146" y="905435"/>
                </a:cubicBezTo>
                <a:cubicBezTo>
                  <a:pt x="1241636" y="599432"/>
                  <a:pt x="1207537" y="710282"/>
                  <a:pt x="1247076" y="591671"/>
                </a:cubicBezTo>
                <a:cubicBezTo>
                  <a:pt x="1244088" y="543859"/>
                  <a:pt x="1243126" y="495877"/>
                  <a:pt x="1238111" y="448235"/>
                </a:cubicBezTo>
                <a:cubicBezTo>
                  <a:pt x="1237122" y="438837"/>
                  <a:pt x="1230086" y="430744"/>
                  <a:pt x="1229146" y="421341"/>
                </a:cubicBezTo>
                <a:cubicBezTo>
                  <a:pt x="1201559" y="145466"/>
                  <a:pt x="1234819" y="356759"/>
                  <a:pt x="1211217" y="215153"/>
                </a:cubicBezTo>
                <a:cubicBezTo>
                  <a:pt x="1208229" y="161365"/>
                  <a:pt x="1213350" y="106504"/>
                  <a:pt x="1202252" y="53788"/>
                </a:cubicBezTo>
                <a:cubicBezTo>
                  <a:pt x="1200305" y="44541"/>
                  <a:pt x="1183810" y="49049"/>
                  <a:pt x="1175358" y="44823"/>
                </a:cubicBezTo>
                <a:cubicBezTo>
                  <a:pt x="1165721" y="40005"/>
                  <a:pt x="1158310" y="31270"/>
                  <a:pt x="1148464" y="26894"/>
                </a:cubicBezTo>
                <a:cubicBezTo>
                  <a:pt x="1105846" y="7953"/>
                  <a:pt x="1085990" y="7517"/>
                  <a:pt x="1040888" y="0"/>
                </a:cubicBezTo>
                <a:cubicBezTo>
                  <a:pt x="1022958" y="5976"/>
                  <a:pt x="1000463" y="4565"/>
                  <a:pt x="987099" y="17929"/>
                </a:cubicBezTo>
                <a:cubicBezTo>
                  <a:pt x="935594" y="69435"/>
                  <a:pt x="962322" y="56071"/>
                  <a:pt x="915382" y="71718"/>
                </a:cubicBezTo>
                <a:cubicBezTo>
                  <a:pt x="900441" y="86659"/>
                  <a:pt x="877240" y="96495"/>
                  <a:pt x="870558" y="116541"/>
                </a:cubicBezTo>
                <a:cubicBezTo>
                  <a:pt x="867570" y="125506"/>
                  <a:pt x="866455" y="135332"/>
                  <a:pt x="861593" y="143435"/>
                </a:cubicBezTo>
                <a:cubicBezTo>
                  <a:pt x="857245" y="150683"/>
                  <a:pt x="848944" y="154765"/>
                  <a:pt x="843664" y="161365"/>
                </a:cubicBezTo>
                <a:cubicBezTo>
                  <a:pt x="836934" y="169778"/>
                  <a:pt x="830553" y="178622"/>
                  <a:pt x="825735" y="188259"/>
                </a:cubicBezTo>
                <a:cubicBezTo>
                  <a:pt x="821509" y="196711"/>
                  <a:pt x="820996" y="206701"/>
                  <a:pt x="816770" y="215153"/>
                </a:cubicBezTo>
                <a:cubicBezTo>
                  <a:pt x="811952" y="224790"/>
                  <a:pt x="803217" y="232201"/>
                  <a:pt x="798841" y="242047"/>
                </a:cubicBezTo>
                <a:cubicBezTo>
                  <a:pt x="791165" y="259317"/>
                  <a:pt x="780911" y="295835"/>
                  <a:pt x="780911" y="295835"/>
                </a:cubicBezTo>
                <a:cubicBezTo>
                  <a:pt x="777923" y="319741"/>
                  <a:pt x="775907" y="343789"/>
                  <a:pt x="771946" y="367553"/>
                </a:cubicBezTo>
                <a:cubicBezTo>
                  <a:pt x="758929" y="445660"/>
                  <a:pt x="768230" y="366352"/>
                  <a:pt x="754017" y="430306"/>
                </a:cubicBezTo>
                <a:cubicBezTo>
                  <a:pt x="750074" y="448050"/>
                  <a:pt x="747454" y="466077"/>
                  <a:pt x="745052" y="484094"/>
                </a:cubicBezTo>
                <a:cubicBezTo>
                  <a:pt x="741476" y="510916"/>
                  <a:pt x="739250" y="537902"/>
                  <a:pt x="736088" y="564776"/>
                </a:cubicBezTo>
                <a:cubicBezTo>
                  <a:pt x="733273" y="588703"/>
                  <a:pt x="730307" y="612613"/>
                  <a:pt x="727123" y="636494"/>
                </a:cubicBezTo>
                <a:cubicBezTo>
                  <a:pt x="717966" y="705168"/>
                  <a:pt x="724328" y="680737"/>
                  <a:pt x="709193" y="726141"/>
                </a:cubicBezTo>
                <a:cubicBezTo>
                  <a:pt x="689711" y="843039"/>
                  <a:pt x="702760" y="799230"/>
                  <a:pt x="682299" y="860612"/>
                </a:cubicBezTo>
                <a:cubicBezTo>
                  <a:pt x="675255" y="902881"/>
                  <a:pt x="675069" y="912812"/>
                  <a:pt x="664370" y="950259"/>
                </a:cubicBezTo>
                <a:cubicBezTo>
                  <a:pt x="661774" y="959345"/>
                  <a:pt x="659631" y="968701"/>
                  <a:pt x="655405" y="977153"/>
                </a:cubicBezTo>
                <a:cubicBezTo>
                  <a:pt x="650587" y="986790"/>
                  <a:pt x="641852" y="994201"/>
                  <a:pt x="637476" y="1004047"/>
                </a:cubicBezTo>
                <a:cubicBezTo>
                  <a:pt x="604512" y="1078215"/>
                  <a:pt x="638437" y="1038943"/>
                  <a:pt x="601617" y="1075765"/>
                </a:cubicBezTo>
                <a:cubicBezTo>
                  <a:pt x="592149" y="1104169"/>
                  <a:pt x="594583" y="1104729"/>
                  <a:pt x="574723" y="1129553"/>
                </a:cubicBezTo>
                <a:cubicBezTo>
                  <a:pt x="569443" y="1136153"/>
                  <a:pt x="562073" y="1140882"/>
                  <a:pt x="556793" y="1147482"/>
                </a:cubicBezTo>
                <a:cubicBezTo>
                  <a:pt x="550062" y="1155895"/>
                  <a:pt x="545876" y="1166196"/>
                  <a:pt x="538864" y="1174376"/>
                </a:cubicBezTo>
                <a:cubicBezTo>
                  <a:pt x="527863" y="1187211"/>
                  <a:pt x="514958" y="1198282"/>
                  <a:pt x="503005" y="1210235"/>
                </a:cubicBezTo>
                <a:cubicBezTo>
                  <a:pt x="497029" y="1216212"/>
                  <a:pt x="492109" y="1223477"/>
                  <a:pt x="485076" y="1228165"/>
                </a:cubicBezTo>
                <a:cubicBezTo>
                  <a:pt x="476111" y="1234141"/>
                  <a:pt x="466595" y="1239364"/>
                  <a:pt x="458182" y="1246094"/>
                </a:cubicBezTo>
                <a:cubicBezTo>
                  <a:pt x="451582" y="1251374"/>
                  <a:pt x="447812" y="1260243"/>
                  <a:pt x="440252" y="1264023"/>
                </a:cubicBezTo>
                <a:cubicBezTo>
                  <a:pt x="423348" y="1272475"/>
                  <a:pt x="402189" y="1271470"/>
                  <a:pt x="386464" y="1281953"/>
                </a:cubicBezTo>
                <a:cubicBezTo>
                  <a:pt x="377499" y="1287929"/>
                  <a:pt x="369207" y="1295064"/>
                  <a:pt x="359570" y="1299882"/>
                </a:cubicBezTo>
                <a:cubicBezTo>
                  <a:pt x="331930" y="1313702"/>
                  <a:pt x="285684" y="1314721"/>
                  <a:pt x="260958" y="1317812"/>
                </a:cubicBezTo>
                <a:cubicBezTo>
                  <a:pt x="222111" y="1314824"/>
                  <a:pt x="183078" y="1313680"/>
                  <a:pt x="144417" y="1308847"/>
                </a:cubicBezTo>
                <a:cubicBezTo>
                  <a:pt x="135040" y="1307675"/>
                  <a:pt x="124902" y="1305785"/>
                  <a:pt x="117523" y="1299882"/>
                </a:cubicBezTo>
                <a:cubicBezTo>
                  <a:pt x="109110" y="1293151"/>
                  <a:pt x="105570" y="1281953"/>
                  <a:pt x="99593" y="1272988"/>
                </a:cubicBezTo>
                <a:cubicBezTo>
                  <a:pt x="93617" y="1255059"/>
                  <a:pt x="92147" y="1234925"/>
                  <a:pt x="81664" y="1219200"/>
                </a:cubicBezTo>
                <a:cubicBezTo>
                  <a:pt x="75688" y="1210235"/>
                  <a:pt x="68111" y="1202152"/>
                  <a:pt x="63735" y="1192306"/>
                </a:cubicBezTo>
                <a:cubicBezTo>
                  <a:pt x="56059" y="1175036"/>
                  <a:pt x="56288" y="1154243"/>
                  <a:pt x="45805" y="1138518"/>
                </a:cubicBezTo>
                <a:cubicBezTo>
                  <a:pt x="39829" y="1129553"/>
                  <a:pt x="32252" y="1121469"/>
                  <a:pt x="27876" y="1111623"/>
                </a:cubicBezTo>
                <a:cubicBezTo>
                  <a:pt x="21496" y="1097268"/>
                  <a:pt x="4460" y="1042843"/>
                  <a:pt x="982" y="1021976"/>
                </a:cubicBezTo>
                <a:cubicBezTo>
                  <a:pt x="0" y="1016081"/>
                  <a:pt x="982" y="1010023"/>
                  <a:pt x="982" y="1004047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2199655" y="2447365"/>
            <a:ext cx="306452" cy="932329"/>
          </a:xfrm>
          <a:custGeom>
            <a:avLst/>
            <a:gdLst>
              <a:gd name="connsiteX0" fmla="*/ 211851 w 306452"/>
              <a:gd name="connsiteY0" fmla="*/ 17929 h 932329"/>
              <a:gd name="connsiteX1" fmla="*/ 131169 w 306452"/>
              <a:gd name="connsiteY1" fmla="*/ 8964 h 932329"/>
              <a:gd name="connsiteX2" fmla="*/ 104274 w 306452"/>
              <a:gd name="connsiteY2" fmla="*/ 0 h 932329"/>
              <a:gd name="connsiteX3" fmla="*/ 77380 w 306452"/>
              <a:gd name="connsiteY3" fmla="*/ 8964 h 932329"/>
              <a:gd name="connsiteX4" fmla="*/ 68416 w 306452"/>
              <a:gd name="connsiteY4" fmla="*/ 62753 h 932329"/>
              <a:gd name="connsiteX5" fmla="*/ 59451 w 306452"/>
              <a:gd name="connsiteY5" fmla="*/ 107576 h 932329"/>
              <a:gd name="connsiteX6" fmla="*/ 41521 w 306452"/>
              <a:gd name="connsiteY6" fmla="*/ 340659 h 932329"/>
              <a:gd name="connsiteX7" fmla="*/ 32557 w 306452"/>
              <a:gd name="connsiteY7" fmla="*/ 367553 h 932329"/>
              <a:gd name="connsiteX8" fmla="*/ 23592 w 306452"/>
              <a:gd name="connsiteY8" fmla="*/ 905435 h 932329"/>
              <a:gd name="connsiteX9" fmla="*/ 50486 w 306452"/>
              <a:gd name="connsiteY9" fmla="*/ 932329 h 932329"/>
              <a:gd name="connsiteX10" fmla="*/ 149098 w 306452"/>
              <a:gd name="connsiteY10" fmla="*/ 923364 h 932329"/>
              <a:gd name="connsiteX11" fmla="*/ 175992 w 306452"/>
              <a:gd name="connsiteY11" fmla="*/ 914400 h 932329"/>
              <a:gd name="connsiteX12" fmla="*/ 229780 w 306452"/>
              <a:gd name="connsiteY12" fmla="*/ 860611 h 932329"/>
              <a:gd name="connsiteX13" fmla="*/ 247710 w 306452"/>
              <a:gd name="connsiteY13" fmla="*/ 842682 h 932329"/>
              <a:gd name="connsiteX14" fmla="*/ 256674 w 306452"/>
              <a:gd name="connsiteY14" fmla="*/ 797859 h 932329"/>
              <a:gd name="connsiteX15" fmla="*/ 265639 w 306452"/>
              <a:gd name="connsiteY15" fmla="*/ 770964 h 932329"/>
              <a:gd name="connsiteX16" fmla="*/ 283569 w 306452"/>
              <a:gd name="connsiteY16" fmla="*/ 259976 h 932329"/>
              <a:gd name="connsiteX17" fmla="*/ 256674 w 306452"/>
              <a:gd name="connsiteY17" fmla="*/ 53788 h 932329"/>
              <a:gd name="connsiteX18" fmla="*/ 229780 w 306452"/>
              <a:gd name="connsiteY18" fmla="*/ 35859 h 932329"/>
              <a:gd name="connsiteX19" fmla="*/ 211851 w 306452"/>
              <a:gd name="connsiteY19" fmla="*/ 17929 h 9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6452" h="932329">
                <a:moveTo>
                  <a:pt x="211851" y="17929"/>
                </a:moveTo>
                <a:cubicBezTo>
                  <a:pt x="195416" y="13447"/>
                  <a:pt x="157860" y="13412"/>
                  <a:pt x="131169" y="8964"/>
                </a:cubicBezTo>
                <a:cubicBezTo>
                  <a:pt x="121848" y="7410"/>
                  <a:pt x="113724" y="0"/>
                  <a:pt x="104274" y="0"/>
                </a:cubicBezTo>
                <a:cubicBezTo>
                  <a:pt x="94824" y="0"/>
                  <a:pt x="86345" y="5976"/>
                  <a:pt x="77380" y="8964"/>
                </a:cubicBezTo>
                <a:cubicBezTo>
                  <a:pt x="74392" y="26894"/>
                  <a:pt x="71668" y="44869"/>
                  <a:pt x="68416" y="62753"/>
                </a:cubicBezTo>
                <a:cubicBezTo>
                  <a:pt x="65690" y="77744"/>
                  <a:pt x="60620" y="92384"/>
                  <a:pt x="59451" y="107576"/>
                </a:cubicBezTo>
                <a:cubicBezTo>
                  <a:pt x="50898" y="218764"/>
                  <a:pt x="62531" y="256615"/>
                  <a:pt x="41521" y="340659"/>
                </a:cubicBezTo>
                <a:cubicBezTo>
                  <a:pt x="39229" y="349826"/>
                  <a:pt x="35545" y="358588"/>
                  <a:pt x="32557" y="367553"/>
                </a:cubicBezTo>
                <a:cubicBezTo>
                  <a:pt x="17324" y="573192"/>
                  <a:pt x="0" y="693109"/>
                  <a:pt x="23592" y="905435"/>
                </a:cubicBezTo>
                <a:cubicBezTo>
                  <a:pt x="24992" y="918035"/>
                  <a:pt x="41521" y="923364"/>
                  <a:pt x="50486" y="932329"/>
                </a:cubicBezTo>
                <a:cubicBezTo>
                  <a:pt x="83357" y="929341"/>
                  <a:pt x="116423" y="928032"/>
                  <a:pt x="149098" y="923364"/>
                </a:cubicBezTo>
                <a:cubicBezTo>
                  <a:pt x="158453" y="922028"/>
                  <a:pt x="168303" y="919892"/>
                  <a:pt x="175992" y="914400"/>
                </a:cubicBezTo>
                <a:cubicBezTo>
                  <a:pt x="176004" y="914392"/>
                  <a:pt x="220810" y="869581"/>
                  <a:pt x="229780" y="860611"/>
                </a:cubicBezTo>
                <a:lnTo>
                  <a:pt x="247710" y="842682"/>
                </a:lnTo>
                <a:cubicBezTo>
                  <a:pt x="250698" y="827741"/>
                  <a:pt x="252979" y="812641"/>
                  <a:pt x="256674" y="797859"/>
                </a:cubicBezTo>
                <a:cubicBezTo>
                  <a:pt x="258966" y="788691"/>
                  <a:pt x="264989" y="780392"/>
                  <a:pt x="265639" y="770964"/>
                </a:cubicBezTo>
                <a:cubicBezTo>
                  <a:pt x="269435" y="715921"/>
                  <a:pt x="282505" y="292960"/>
                  <a:pt x="283569" y="259976"/>
                </a:cubicBezTo>
                <a:cubicBezTo>
                  <a:pt x="281538" y="219351"/>
                  <a:pt x="306452" y="103565"/>
                  <a:pt x="256674" y="53788"/>
                </a:cubicBezTo>
                <a:cubicBezTo>
                  <a:pt x="249055" y="46170"/>
                  <a:pt x="238193" y="42590"/>
                  <a:pt x="229780" y="35859"/>
                </a:cubicBezTo>
                <a:cubicBezTo>
                  <a:pt x="192021" y="5651"/>
                  <a:pt x="228286" y="22411"/>
                  <a:pt x="211851" y="17929"/>
                </a:cubicBez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2964242" y="1039906"/>
            <a:ext cx="1087805" cy="4008586"/>
          </a:xfrm>
          <a:custGeom>
            <a:avLst/>
            <a:gdLst>
              <a:gd name="connsiteX0" fmla="*/ 1087805 w 1087805"/>
              <a:gd name="connsiteY0" fmla="*/ 0 h 4008586"/>
              <a:gd name="connsiteX1" fmla="*/ 1025052 w 1087805"/>
              <a:gd name="connsiteY1" fmla="*/ 8965 h 4008586"/>
              <a:gd name="connsiteX2" fmla="*/ 854723 w 1087805"/>
              <a:gd name="connsiteY2" fmla="*/ 17929 h 4008586"/>
              <a:gd name="connsiteX3" fmla="*/ 800934 w 1087805"/>
              <a:gd name="connsiteY3" fmla="*/ 35859 h 4008586"/>
              <a:gd name="connsiteX4" fmla="*/ 765076 w 1087805"/>
              <a:gd name="connsiteY4" fmla="*/ 44823 h 4008586"/>
              <a:gd name="connsiteX5" fmla="*/ 738182 w 1087805"/>
              <a:gd name="connsiteY5" fmla="*/ 53788 h 4008586"/>
              <a:gd name="connsiteX6" fmla="*/ 576817 w 1087805"/>
              <a:gd name="connsiteY6" fmla="*/ 62753 h 4008586"/>
              <a:gd name="connsiteX7" fmla="*/ 531993 w 1087805"/>
              <a:gd name="connsiteY7" fmla="*/ 71718 h 4008586"/>
              <a:gd name="connsiteX8" fmla="*/ 478205 w 1087805"/>
              <a:gd name="connsiteY8" fmla="*/ 89647 h 4008586"/>
              <a:gd name="connsiteX9" fmla="*/ 397523 w 1087805"/>
              <a:gd name="connsiteY9" fmla="*/ 107576 h 4008586"/>
              <a:gd name="connsiteX10" fmla="*/ 343734 w 1087805"/>
              <a:gd name="connsiteY10" fmla="*/ 125506 h 4008586"/>
              <a:gd name="connsiteX11" fmla="*/ 289946 w 1087805"/>
              <a:gd name="connsiteY11" fmla="*/ 143435 h 4008586"/>
              <a:gd name="connsiteX12" fmla="*/ 263052 w 1087805"/>
              <a:gd name="connsiteY12" fmla="*/ 152400 h 4008586"/>
              <a:gd name="connsiteX13" fmla="*/ 164440 w 1087805"/>
              <a:gd name="connsiteY13" fmla="*/ 161365 h 4008586"/>
              <a:gd name="connsiteX14" fmla="*/ 128582 w 1087805"/>
              <a:gd name="connsiteY14" fmla="*/ 170329 h 4008586"/>
              <a:gd name="connsiteX15" fmla="*/ 119617 w 1087805"/>
              <a:gd name="connsiteY15" fmla="*/ 206188 h 4008586"/>
              <a:gd name="connsiteX16" fmla="*/ 128582 w 1087805"/>
              <a:gd name="connsiteY16" fmla="*/ 340659 h 4008586"/>
              <a:gd name="connsiteX17" fmla="*/ 119617 w 1087805"/>
              <a:gd name="connsiteY17" fmla="*/ 537882 h 4008586"/>
              <a:gd name="connsiteX18" fmla="*/ 101687 w 1087805"/>
              <a:gd name="connsiteY18" fmla="*/ 600635 h 4008586"/>
              <a:gd name="connsiteX19" fmla="*/ 83758 w 1087805"/>
              <a:gd name="connsiteY19" fmla="*/ 681318 h 4008586"/>
              <a:gd name="connsiteX20" fmla="*/ 74793 w 1087805"/>
              <a:gd name="connsiteY20" fmla="*/ 708212 h 4008586"/>
              <a:gd name="connsiteX21" fmla="*/ 47899 w 1087805"/>
              <a:gd name="connsiteY21" fmla="*/ 932329 h 4008586"/>
              <a:gd name="connsiteX22" fmla="*/ 47899 w 1087805"/>
              <a:gd name="connsiteY22" fmla="*/ 1281953 h 4008586"/>
              <a:gd name="connsiteX23" fmla="*/ 65829 w 1087805"/>
              <a:gd name="connsiteY23" fmla="*/ 1846729 h 4008586"/>
              <a:gd name="connsiteX24" fmla="*/ 74793 w 1087805"/>
              <a:gd name="connsiteY24" fmla="*/ 2420470 h 4008586"/>
              <a:gd name="connsiteX25" fmla="*/ 83758 w 1087805"/>
              <a:gd name="connsiteY25" fmla="*/ 2563906 h 4008586"/>
              <a:gd name="connsiteX26" fmla="*/ 92723 w 1087805"/>
              <a:gd name="connsiteY26" fmla="*/ 3379694 h 4008586"/>
              <a:gd name="connsiteX27" fmla="*/ 101687 w 1087805"/>
              <a:gd name="connsiteY27" fmla="*/ 3630706 h 4008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87805" h="4008586">
                <a:moveTo>
                  <a:pt x="1087805" y="0"/>
                </a:moveTo>
                <a:cubicBezTo>
                  <a:pt x="1066887" y="2988"/>
                  <a:pt x="1046120" y="7344"/>
                  <a:pt x="1025052" y="8965"/>
                </a:cubicBezTo>
                <a:cubicBezTo>
                  <a:pt x="968365" y="13325"/>
                  <a:pt x="911173" y="11155"/>
                  <a:pt x="854723" y="17929"/>
                </a:cubicBezTo>
                <a:cubicBezTo>
                  <a:pt x="835958" y="20181"/>
                  <a:pt x="819269" y="31275"/>
                  <a:pt x="800934" y="35859"/>
                </a:cubicBezTo>
                <a:cubicBezTo>
                  <a:pt x="788981" y="38847"/>
                  <a:pt x="776922" y="41438"/>
                  <a:pt x="765076" y="44823"/>
                </a:cubicBezTo>
                <a:cubicBezTo>
                  <a:pt x="755990" y="47419"/>
                  <a:pt x="747589" y="52892"/>
                  <a:pt x="738182" y="53788"/>
                </a:cubicBezTo>
                <a:cubicBezTo>
                  <a:pt x="684553" y="58896"/>
                  <a:pt x="630605" y="59765"/>
                  <a:pt x="576817" y="62753"/>
                </a:cubicBezTo>
                <a:cubicBezTo>
                  <a:pt x="561876" y="65741"/>
                  <a:pt x="546693" y="67709"/>
                  <a:pt x="531993" y="71718"/>
                </a:cubicBezTo>
                <a:cubicBezTo>
                  <a:pt x="513760" y="76691"/>
                  <a:pt x="496737" y="85940"/>
                  <a:pt x="478205" y="89647"/>
                </a:cubicBezTo>
                <a:cubicBezTo>
                  <a:pt x="452628" y="94763"/>
                  <a:pt x="422832" y="99983"/>
                  <a:pt x="397523" y="107576"/>
                </a:cubicBezTo>
                <a:cubicBezTo>
                  <a:pt x="379420" y="113007"/>
                  <a:pt x="361664" y="119530"/>
                  <a:pt x="343734" y="125506"/>
                </a:cubicBezTo>
                <a:lnTo>
                  <a:pt x="289946" y="143435"/>
                </a:lnTo>
                <a:cubicBezTo>
                  <a:pt x="280981" y="146423"/>
                  <a:pt x="272463" y="151544"/>
                  <a:pt x="263052" y="152400"/>
                </a:cubicBezTo>
                <a:lnTo>
                  <a:pt x="164440" y="161365"/>
                </a:lnTo>
                <a:cubicBezTo>
                  <a:pt x="152487" y="164353"/>
                  <a:pt x="137294" y="161617"/>
                  <a:pt x="128582" y="170329"/>
                </a:cubicBezTo>
                <a:cubicBezTo>
                  <a:pt x="119870" y="179041"/>
                  <a:pt x="119617" y="193867"/>
                  <a:pt x="119617" y="206188"/>
                </a:cubicBezTo>
                <a:cubicBezTo>
                  <a:pt x="119617" y="251111"/>
                  <a:pt x="125594" y="295835"/>
                  <a:pt x="128582" y="340659"/>
                </a:cubicBezTo>
                <a:cubicBezTo>
                  <a:pt x="125594" y="406400"/>
                  <a:pt x="124664" y="472267"/>
                  <a:pt x="119617" y="537882"/>
                </a:cubicBezTo>
                <a:cubicBezTo>
                  <a:pt x="118142" y="557060"/>
                  <a:pt x="107046" y="581877"/>
                  <a:pt x="101687" y="600635"/>
                </a:cubicBezTo>
                <a:cubicBezTo>
                  <a:pt x="83285" y="665043"/>
                  <a:pt x="102241" y="607387"/>
                  <a:pt x="83758" y="681318"/>
                </a:cubicBezTo>
                <a:cubicBezTo>
                  <a:pt x="81466" y="690485"/>
                  <a:pt x="77781" y="699247"/>
                  <a:pt x="74793" y="708212"/>
                </a:cubicBezTo>
                <a:cubicBezTo>
                  <a:pt x="56008" y="914846"/>
                  <a:pt x="77740" y="842811"/>
                  <a:pt x="47899" y="932329"/>
                </a:cubicBezTo>
                <a:cubicBezTo>
                  <a:pt x="24842" y="1093721"/>
                  <a:pt x="40816" y="956166"/>
                  <a:pt x="47899" y="1281953"/>
                </a:cubicBezTo>
                <a:cubicBezTo>
                  <a:pt x="59992" y="1838193"/>
                  <a:pt x="0" y="1649249"/>
                  <a:pt x="65829" y="1846729"/>
                </a:cubicBezTo>
                <a:cubicBezTo>
                  <a:pt x="68817" y="2037976"/>
                  <a:pt x="70013" y="2229259"/>
                  <a:pt x="74793" y="2420470"/>
                </a:cubicBezTo>
                <a:cubicBezTo>
                  <a:pt x="75990" y="2468360"/>
                  <a:pt x="82863" y="2516009"/>
                  <a:pt x="83758" y="2563906"/>
                </a:cubicBezTo>
                <a:cubicBezTo>
                  <a:pt x="88840" y="2835804"/>
                  <a:pt x="88507" y="3107781"/>
                  <a:pt x="92723" y="3379694"/>
                </a:cubicBezTo>
                <a:cubicBezTo>
                  <a:pt x="102473" y="4008586"/>
                  <a:pt x="101687" y="3765979"/>
                  <a:pt x="101687" y="3630706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030071" y="2875126"/>
            <a:ext cx="1936376" cy="2019603"/>
          </a:xfrm>
          <a:custGeom>
            <a:avLst/>
            <a:gdLst>
              <a:gd name="connsiteX0" fmla="*/ 44823 w 1936376"/>
              <a:gd name="connsiteY0" fmla="*/ 1813415 h 2019603"/>
              <a:gd name="connsiteX1" fmla="*/ 143435 w 1936376"/>
              <a:gd name="connsiteY1" fmla="*/ 1894098 h 2019603"/>
              <a:gd name="connsiteX2" fmla="*/ 179294 w 1936376"/>
              <a:gd name="connsiteY2" fmla="*/ 1903062 h 2019603"/>
              <a:gd name="connsiteX3" fmla="*/ 304800 w 1936376"/>
              <a:gd name="connsiteY3" fmla="*/ 1920992 h 2019603"/>
              <a:gd name="connsiteX4" fmla="*/ 331694 w 1936376"/>
              <a:gd name="connsiteY4" fmla="*/ 1929956 h 2019603"/>
              <a:gd name="connsiteX5" fmla="*/ 376517 w 1936376"/>
              <a:gd name="connsiteY5" fmla="*/ 1938921 h 2019603"/>
              <a:gd name="connsiteX6" fmla="*/ 403411 w 1936376"/>
              <a:gd name="connsiteY6" fmla="*/ 1947886 h 2019603"/>
              <a:gd name="connsiteX7" fmla="*/ 448235 w 1936376"/>
              <a:gd name="connsiteY7" fmla="*/ 1956850 h 2019603"/>
              <a:gd name="connsiteX8" fmla="*/ 510988 w 1936376"/>
              <a:gd name="connsiteY8" fmla="*/ 1974780 h 2019603"/>
              <a:gd name="connsiteX9" fmla="*/ 564776 w 1936376"/>
              <a:gd name="connsiteY9" fmla="*/ 1983745 h 2019603"/>
              <a:gd name="connsiteX10" fmla="*/ 591670 w 1936376"/>
              <a:gd name="connsiteY10" fmla="*/ 1992709 h 2019603"/>
              <a:gd name="connsiteX11" fmla="*/ 753035 w 1936376"/>
              <a:gd name="connsiteY11" fmla="*/ 2001674 h 2019603"/>
              <a:gd name="connsiteX12" fmla="*/ 797858 w 1936376"/>
              <a:gd name="connsiteY12" fmla="*/ 2010639 h 2019603"/>
              <a:gd name="connsiteX13" fmla="*/ 824753 w 1936376"/>
              <a:gd name="connsiteY13" fmla="*/ 2019603 h 2019603"/>
              <a:gd name="connsiteX14" fmla="*/ 1147482 w 1936376"/>
              <a:gd name="connsiteY14" fmla="*/ 2010639 h 2019603"/>
              <a:gd name="connsiteX15" fmla="*/ 1237129 w 1936376"/>
              <a:gd name="connsiteY15" fmla="*/ 1983745 h 2019603"/>
              <a:gd name="connsiteX16" fmla="*/ 1281953 w 1936376"/>
              <a:gd name="connsiteY16" fmla="*/ 1956850 h 2019603"/>
              <a:gd name="connsiteX17" fmla="*/ 1308847 w 1936376"/>
              <a:gd name="connsiteY17" fmla="*/ 1938921 h 2019603"/>
              <a:gd name="connsiteX18" fmla="*/ 1344705 w 1936376"/>
              <a:gd name="connsiteY18" fmla="*/ 1920992 h 2019603"/>
              <a:gd name="connsiteX19" fmla="*/ 1371600 w 1936376"/>
              <a:gd name="connsiteY19" fmla="*/ 1903062 h 2019603"/>
              <a:gd name="connsiteX20" fmla="*/ 1425388 w 1936376"/>
              <a:gd name="connsiteY20" fmla="*/ 1858239 h 2019603"/>
              <a:gd name="connsiteX21" fmla="*/ 1452282 w 1936376"/>
              <a:gd name="connsiteY21" fmla="*/ 1849274 h 2019603"/>
              <a:gd name="connsiteX22" fmla="*/ 1479176 w 1936376"/>
              <a:gd name="connsiteY22" fmla="*/ 1831345 h 2019603"/>
              <a:gd name="connsiteX23" fmla="*/ 1515035 w 1936376"/>
              <a:gd name="connsiteY23" fmla="*/ 1813415 h 2019603"/>
              <a:gd name="connsiteX24" fmla="*/ 1541929 w 1936376"/>
              <a:gd name="connsiteY24" fmla="*/ 1786521 h 2019603"/>
              <a:gd name="connsiteX25" fmla="*/ 1586753 w 1936376"/>
              <a:gd name="connsiteY25" fmla="*/ 1750662 h 2019603"/>
              <a:gd name="connsiteX26" fmla="*/ 1595717 w 1936376"/>
              <a:gd name="connsiteY26" fmla="*/ 1723768 h 2019603"/>
              <a:gd name="connsiteX27" fmla="*/ 1631576 w 1936376"/>
              <a:gd name="connsiteY27" fmla="*/ 1687909 h 2019603"/>
              <a:gd name="connsiteX28" fmla="*/ 1640541 w 1936376"/>
              <a:gd name="connsiteY28" fmla="*/ 1661015 h 2019603"/>
              <a:gd name="connsiteX29" fmla="*/ 1676400 w 1936376"/>
              <a:gd name="connsiteY29" fmla="*/ 1616192 h 2019603"/>
              <a:gd name="connsiteX30" fmla="*/ 1703294 w 1936376"/>
              <a:gd name="connsiteY30" fmla="*/ 1571368 h 2019603"/>
              <a:gd name="connsiteX31" fmla="*/ 1739153 w 1936376"/>
              <a:gd name="connsiteY31" fmla="*/ 1526545 h 2019603"/>
              <a:gd name="connsiteX32" fmla="*/ 1766047 w 1936376"/>
              <a:gd name="connsiteY32" fmla="*/ 1481721 h 2019603"/>
              <a:gd name="connsiteX33" fmla="*/ 1801905 w 1936376"/>
              <a:gd name="connsiteY33" fmla="*/ 1427933 h 2019603"/>
              <a:gd name="connsiteX34" fmla="*/ 1819835 w 1936376"/>
              <a:gd name="connsiteY34" fmla="*/ 1401039 h 2019603"/>
              <a:gd name="connsiteX35" fmla="*/ 1837764 w 1936376"/>
              <a:gd name="connsiteY35" fmla="*/ 1383109 h 2019603"/>
              <a:gd name="connsiteX36" fmla="*/ 1882588 w 1936376"/>
              <a:gd name="connsiteY36" fmla="*/ 1248639 h 2019603"/>
              <a:gd name="connsiteX37" fmla="*/ 1900517 w 1936376"/>
              <a:gd name="connsiteY37" fmla="*/ 1194850 h 2019603"/>
              <a:gd name="connsiteX38" fmla="*/ 1909482 w 1936376"/>
              <a:gd name="connsiteY38" fmla="*/ 1158992 h 2019603"/>
              <a:gd name="connsiteX39" fmla="*/ 1918447 w 1936376"/>
              <a:gd name="connsiteY39" fmla="*/ 1132098 h 2019603"/>
              <a:gd name="connsiteX40" fmla="*/ 1936376 w 1936376"/>
              <a:gd name="connsiteY40" fmla="*/ 1015556 h 2019603"/>
              <a:gd name="connsiteX41" fmla="*/ 1927411 w 1936376"/>
              <a:gd name="connsiteY41" fmla="*/ 872121 h 2019603"/>
              <a:gd name="connsiteX42" fmla="*/ 1900517 w 1936376"/>
              <a:gd name="connsiteY42" fmla="*/ 773509 h 2019603"/>
              <a:gd name="connsiteX43" fmla="*/ 1882588 w 1936376"/>
              <a:gd name="connsiteY43" fmla="*/ 710756 h 2019603"/>
              <a:gd name="connsiteX44" fmla="*/ 1873623 w 1936376"/>
              <a:gd name="connsiteY44" fmla="*/ 674898 h 2019603"/>
              <a:gd name="connsiteX45" fmla="*/ 1864658 w 1936376"/>
              <a:gd name="connsiteY45" fmla="*/ 630074 h 2019603"/>
              <a:gd name="connsiteX46" fmla="*/ 1846729 w 1936376"/>
              <a:gd name="connsiteY46" fmla="*/ 603180 h 2019603"/>
              <a:gd name="connsiteX47" fmla="*/ 1837764 w 1936376"/>
              <a:gd name="connsiteY47" fmla="*/ 576286 h 2019603"/>
              <a:gd name="connsiteX48" fmla="*/ 1828800 w 1936376"/>
              <a:gd name="connsiteY48" fmla="*/ 540427 h 2019603"/>
              <a:gd name="connsiteX49" fmla="*/ 1801905 w 1936376"/>
              <a:gd name="connsiteY49" fmla="*/ 522498 h 2019603"/>
              <a:gd name="connsiteX50" fmla="*/ 1766047 w 1936376"/>
              <a:gd name="connsiteY50" fmla="*/ 468709 h 2019603"/>
              <a:gd name="connsiteX51" fmla="*/ 1703294 w 1936376"/>
              <a:gd name="connsiteY51" fmla="*/ 405956 h 2019603"/>
              <a:gd name="connsiteX52" fmla="*/ 1685364 w 1936376"/>
              <a:gd name="connsiteY52" fmla="*/ 388027 h 2019603"/>
              <a:gd name="connsiteX53" fmla="*/ 1658470 w 1936376"/>
              <a:gd name="connsiteY53" fmla="*/ 361133 h 2019603"/>
              <a:gd name="connsiteX54" fmla="*/ 1631576 w 1936376"/>
              <a:gd name="connsiteY54" fmla="*/ 352168 h 2019603"/>
              <a:gd name="connsiteX55" fmla="*/ 1613647 w 1936376"/>
              <a:gd name="connsiteY55" fmla="*/ 325274 h 2019603"/>
              <a:gd name="connsiteX56" fmla="*/ 1559858 w 1936376"/>
              <a:gd name="connsiteY56" fmla="*/ 307345 h 2019603"/>
              <a:gd name="connsiteX57" fmla="*/ 1506070 w 1936376"/>
              <a:gd name="connsiteY57" fmla="*/ 262521 h 2019603"/>
              <a:gd name="connsiteX58" fmla="*/ 1479176 w 1936376"/>
              <a:gd name="connsiteY58" fmla="*/ 244592 h 2019603"/>
              <a:gd name="connsiteX59" fmla="*/ 1425388 w 1936376"/>
              <a:gd name="connsiteY59" fmla="*/ 226662 h 2019603"/>
              <a:gd name="connsiteX60" fmla="*/ 1398494 w 1936376"/>
              <a:gd name="connsiteY60" fmla="*/ 208733 h 2019603"/>
              <a:gd name="connsiteX61" fmla="*/ 1326776 w 1936376"/>
              <a:gd name="connsiteY61" fmla="*/ 190803 h 2019603"/>
              <a:gd name="connsiteX62" fmla="*/ 1237129 w 1936376"/>
              <a:gd name="connsiteY62" fmla="*/ 172874 h 2019603"/>
              <a:gd name="connsiteX63" fmla="*/ 1183341 w 1936376"/>
              <a:gd name="connsiteY63" fmla="*/ 154945 h 2019603"/>
              <a:gd name="connsiteX64" fmla="*/ 1111623 w 1936376"/>
              <a:gd name="connsiteY64" fmla="*/ 137015 h 2019603"/>
              <a:gd name="connsiteX65" fmla="*/ 1030941 w 1936376"/>
              <a:gd name="connsiteY65" fmla="*/ 110121 h 2019603"/>
              <a:gd name="connsiteX66" fmla="*/ 1004047 w 1936376"/>
              <a:gd name="connsiteY66" fmla="*/ 101156 h 2019603"/>
              <a:gd name="connsiteX67" fmla="*/ 806823 w 1936376"/>
              <a:gd name="connsiteY67" fmla="*/ 74262 h 2019603"/>
              <a:gd name="connsiteX68" fmla="*/ 779929 w 1936376"/>
              <a:gd name="connsiteY68" fmla="*/ 65298 h 2019603"/>
              <a:gd name="connsiteX69" fmla="*/ 735105 w 1936376"/>
              <a:gd name="connsiteY69" fmla="*/ 56333 h 2019603"/>
              <a:gd name="connsiteX70" fmla="*/ 600635 w 1936376"/>
              <a:gd name="connsiteY70" fmla="*/ 29439 h 2019603"/>
              <a:gd name="connsiteX71" fmla="*/ 376517 w 1936376"/>
              <a:gd name="connsiteY71" fmla="*/ 29439 h 2019603"/>
              <a:gd name="connsiteX72" fmla="*/ 268941 w 1936376"/>
              <a:gd name="connsiteY72" fmla="*/ 38403 h 2019603"/>
              <a:gd name="connsiteX73" fmla="*/ 215153 w 1936376"/>
              <a:gd name="connsiteY73" fmla="*/ 56333 h 2019603"/>
              <a:gd name="connsiteX74" fmla="*/ 188258 w 1936376"/>
              <a:gd name="connsiteY74" fmla="*/ 74262 h 2019603"/>
              <a:gd name="connsiteX75" fmla="*/ 161364 w 1936376"/>
              <a:gd name="connsiteY75" fmla="*/ 83227 h 2019603"/>
              <a:gd name="connsiteX76" fmla="*/ 134470 w 1936376"/>
              <a:gd name="connsiteY76" fmla="*/ 101156 h 2019603"/>
              <a:gd name="connsiteX77" fmla="*/ 116541 w 1936376"/>
              <a:gd name="connsiteY77" fmla="*/ 119086 h 2019603"/>
              <a:gd name="connsiteX78" fmla="*/ 62753 w 1936376"/>
              <a:gd name="connsiteY78" fmla="*/ 137015 h 2019603"/>
              <a:gd name="connsiteX79" fmla="*/ 44823 w 1936376"/>
              <a:gd name="connsiteY79" fmla="*/ 154945 h 2019603"/>
              <a:gd name="connsiteX80" fmla="*/ 8964 w 1936376"/>
              <a:gd name="connsiteY80" fmla="*/ 199768 h 2019603"/>
              <a:gd name="connsiteX81" fmla="*/ 0 w 1936376"/>
              <a:gd name="connsiteY81" fmla="*/ 199768 h 2019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936376" h="2019603">
                <a:moveTo>
                  <a:pt x="44823" y="1813415"/>
                </a:moveTo>
                <a:cubicBezTo>
                  <a:pt x="66002" y="1834594"/>
                  <a:pt x="111717" y="1886169"/>
                  <a:pt x="143435" y="1894098"/>
                </a:cubicBezTo>
                <a:cubicBezTo>
                  <a:pt x="155388" y="1897086"/>
                  <a:pt x="167141" y="1901037"/>
                  <a:pt x="179294" y="1903062"/>
                </a:cubicBezTo>
                <a:cubicBezTo>
                  <a:pt x="233577" y="1912109"/>
                  <a:pt x="254009" y="1909706"/>
                  <a:pt x="304800" y="1920992"/>
                </a:cubicBezTo>
                <a:cubicBezTo>
                  <a:pt x="314025" y="1923042"/>
                  <a:pt x="322527" y="1927664"/>
                  <a:pt x="331694" y="1929956"/>
                </a:cubicBezTo>
                <a:cubicBezTo>
                  <a:pt x="346476" y="1933651"/>
                  <a:pt x="361735" y="1935225"/>
                  <a:pt x="376517" y="1938921"/>
                </a:cubicBezTo>
                <a:cubicBezTo>
                  <a:pt x="385684" y="1941213"/>
                  <a:pt x="394244" y="1945594"/>
                  <a:pt x="403411" y="1947886"/>
                </a:cubicBezTo>
                <a:cubicBezTo>
                  <a:pt x="418193" y="1951581"/>
                  <a:pt x="433453" y="1953155"/>
                  <a:pt x="448235" y="1956850"/>
                </a:cubicBezTo>
                <a:cubicBezTo>
                  <a:pt x="516611" y="1973944"/>
                  <a:pt x="427115" y="1958005"/>
                  <a:pt x="510988" y="1974780"/>
                </a:cubicBezTo>
                <a:cubicBezTo>
                  <a:pt x="528812" y="1978345"/>
                  <a:pt x="547032" y="1979802"/>
                  <a:pt x="564776" y="1983745"/>
                </a:cubicBezTo>
                <a:cubicBezTo>
                  <a:pt x="574001" y="1985795"/>
                  <a:pt x="582263" y="1991813"/>
                  <a:pt x="591670" y="1992709"/>
                </a:cubicBezTo>
                <a:cubicBezTo>
                  <a:pt x="645299" y="1997816"/>
                  <a:pt x="699247" y="1998686"/>
                  <a:pt x="753035" y="2001674"/>
                </a:cubicBezTo>
                <a:cubicBezTo>
                  <a:pt x="767976" y="2004662"/>
                  <a:pt x="783076" y="2006944"/>
                  <a:pt x="797858" y="2010639"/>
                </a:cubicBezTo>
                <a:cubicBezTo>
                  <a:pt x="807026" y="2012931"/>
                  <a:pt x="815303" y="2019603"/>
                  <a:pt x="824753" y="2019603"/>
                </a:cubicBezTo>
                <a:cubicBezTo>
                  <a:pt x="932371" y="2019603"/>
                  <a:pt x="1039906" y="2013627"/>
                  <a:pt x="1147482" y="2010639"/>
                </a:cubicBezTo>
                <a:cubicBezTo>
                  <a:pt x="1212959" y="1988813"/>
                  <a:pt x="1182935" y="1997292"/>
                  <a:pt x="1237129" y="1983745"/>
                </a:cubicBezTo>
                <a:cubicBezTo>
                  <a:pt x="1272147" y="1948725"/>
                  <a:pt x="1235404" y="1980124"/>
                  <a:pt x="1281953" y="1956850"/>
                </a:cubicBezTo>
                <a:cubicBezTo>
                  <a:pt x="1291590" y="1952032"/>
                  <a:pt x="1299492" y="1944266"/>
                  <a:pt x="1308847" y="1938921"/>
                </a:cubicBezTo>
                <a:cubicBezTo>
                  <a:pt x="1320450" y="1932291"/>
                  <a:pt x="1333102" y="1927622"/>
                  <a:pt x="1344705" y="1920992"/>
                </a:cubicBezTo>
                <a:cubicBezTo>
                  <a:pt x="1354060" y="1915646"/>
                  <a:pt x="1363323" y="1909960"/>
                  <a:pt x="1371600" y="1903062"/>
                </a:cubicBezTo>
                <a:cubicBezTo>
                  <a:pt x="1401341" y="1878278"/>
                  <a:pt x="1392000" y="1874933"/>
                  <a:pt x="1425388" y="1858239"/>
                </a:cubicBezTo>
                <a:cubicBezTo>
                  <a:pt x="1433840" y="1854013"/>
                  <a:pt x="1443830" y="1853500"/>
                  <a:pt x="1452282" y="1849274"/>
                </a:cubicBezTo>
                <a:cubicBezTo>
                  <a:pt x="1461919" y="1844456"/>
                  <a:pt x="1469821" y="1836690"/>
                  <a:pt x="1479176" y="1831345"/>
                </a:cubicBezTo>
                <a:cubicBezTo>
                  <a:pt x="1490779" y="1824715"/>
                  <a:pt x="1504160" y="1821183"/>
                  <a:pt x="1515035" y="1813415"/>
                </a:cubicBezTo>
                <a:cubicBezTo>
                  <a:pt x="1525351" y="1806046"/>
                  <a:pt x="1532189" y="1794637"/>
                  <a:pt x="1541929" y="1786521"/>
                </a:cubicBezTo>
                <a:cubicBezTo>
                  <a:pt x="1609783" y="1729977"/>
                  <a:pt x="1534589" y="1802826"/>
                  <a:pt x="1586753" y="1750662"/>
                </a:cubicBezTo>
                <a:cubicBezTo>
                  <a:pt x="1589741" y="1741697"/>
                  <a:pt x="1590225" y="1731457"/>
                  <a:pt x="1595717" y="1723768"/>
                </a:cubicBezTo>
                <a:cubicBezTo>
                  <a:pt x="1605542" y="1710013"/>
                  <a:pt x="1631576" y="1687909"/>
                  <a:pt x="1631576" y="1687909"/>
                </a:cubicBezTo>
                <a:cubicBezTo>
                  <a:pt x="1634564" y="1678944"/>
                  <a:pt x="1636315" y="1669467"/>
                  <a:pt x="1640541" y="1661015"/>
                </a:cubicBezTo>
                <a:cubicBezTo>
                  <a:pt x="1651851" y="1638395"/>
                  <a:pt x="1659722" y="1632869"/>
                  <a:pt x="1676400" y="1616192"/>
                </a:cubicBezTo>
                <a:cubicBezTo>
                  <a:pt x="1701793" y="1540008"/>
                  <a:pt x="1666378" y="1632896"/>
                  <a:pt x="1703294" y="1571368"/>
                </a:cubicBezTo>
                <a:cubicBezTo>
                  <a:pt x="1732161" y="1523256"/>
                  <a:pt x="1685587" y="1562254"/>
                  <a:pt x="1739153" y="1526545"/>
                </a:cubicBezTo>
                <a:cubicBezTo>
                  <a:pt x="1756293" y="1475120"/>
                  <a:pt x="1736513" y="1521100"/>
                  <a:pt x="1766047" y="1481721"/>
                </a:cubicBezTo>
                <a:cubicBezTo>
                  <a:pt x="1778976" y="1464482"/>
                  <a:pt x="1789952" y="1445862"/>
                  <a:pt x="1801905" y="1427933"/>
                </a:cubicBezTo>
                <a:cubicBezTo>
                  <a:pt x="1807882" y="1418968"/>
                  <a:pt x="1812217" y="1408658"/>
                  <a:pt x="1819835" y="1401039"/>
                </a:cubicBezTo>
                <a:lnTo>
                  <a:pt x="1837764" y="1383109"/>
                </a:lnTo>
                <a:lnTo>
                  <a:pt x="1882588" y="1248639"/>
                </a:lnTo>
                <a:lnTo>
                  <a:pt x="1900517" y="1194850"/>
                </a:lnTo>
                <a:cubicBezTo>
                  <a:pt x="1903505" y="1182897"/>
                  <a:pt x="1906097" y="1170838"/>
                  <a:pt x="1909482" y="1158992"/>
                </a:cubicBezTo>
                <a:cubicBezTo>
                  <a:pt x="1912078" y="1149906"/>
                  <a:pt x="1916155" y="1141265"/>
                  <a:pt x="1918447" y="1132098"/>
                </a:cubicBezTo>
                <a:cubicBezTo>
                  <a:pt x="1928712" y="1091037"/>
                  <a:pt x="1930934" y="1059090"/>
                  <a:pt x="1936376" y="1015556"/>
                </a:cubicBezTo>
                <a:cubicBezTo>
                  <a:pt x="1933388" y="967744"/>
                  <a:pt x="1931953" y="919810"/>
                  <a:pt x="1927411" y="872121"/>
                </a:cubicBezTo>
                <a:cubicBezTo>
                  <a:pt x="1922639" y="822014"/>
                  <a:pt x="1913468" y="825319"/>
                  <a:pt x="1900517" y="773509"/>
                </a:cubicBezTo>
                <a:cubicBezTo>
                  <a:pt x="1872511" y="661475"/>
                  <a:pt x="1908296" y="800731"/>
                  <a:pt x="1882588" y="710756"/>
                </a:cubicBezTo>
                <a:cubicBezTo>
                  <a:pt x="1879203" y="698910"/>
                  <a:pt x="1876296" y="686925"/>
                  <a:pt x="1873623" y="674898"/>
                </a:cubicBezTo>
                <a:cubicBezTo>
                  <a:pt x="1870317" y="660024"/>
                  <a:pt x="1870008" y="644341"/>
                  <a:pt x="1864658" y="630074"/>
                </a:cubicBezTo>
                <a:cubicBezTo>
                  <a:pt x="1860875" y="619986"/>
                  <a:pt x="1851547" y="612817"/>
                  <a:pt x="1846729" y="603180"/>
                </a:cubicBezTo>
                <a:cubicBezTo>
                  <a:pt x="1842503" y="594728"/>
                  <a:pt x="1840360" y="585372"/>
                  <a:pt x="1837764" y="576286"/>
                </a:cubicBezTo>
                <a:cubicBezTo>
                  <a:pt x="1834379" y="564439"/>
                  <a:pt x="1835634" y="550679"/>
                  <a:pt x="1828800" y="540427"/>
                </a:cubicBezTo>
                <a:cubicBezTo>
                  <a:pt x="1822823" y="531462"/>
                  <a:pt x="1810870" y="528474"/>
                  <a:pt x="1801905" y="522498"/>
                </a:cubicBezTo>
                <a:cubicBezTo>
                  <a:pt x="1789952" y="504568"/>
                  <a:pt x="1781284" y="483946"/>
                  <a:pt x="1766047" y="468709"/>
                </a:cubicBezTo>
                <a:lnTo>
                  <a:pt x="1703294" y="405956"/>
                </a:lnTo>
                <a:lnTo>
                  <a:pt x="1685364" y="388027"/>
                </a:lnTo>
                <a:cubicBezTo>
                  <a:pt x="1676399" y="379062"/>
                  <a:pt x="1670497" y="365142"/>
                  <a:pt x="1658470" y="361133"/>
                </a:cubicBezTo>
                <a:lnTo>
                  <a:pt x="1631576" y="352168"/>
                </a:lnTo>
                <a:cubicBezTo>
                  <a:pt x="1625600" y="343203"/>
                  <a:pt x="1622783" y="330984"/>
                  <a:pt x="1613647" y="325274"/>
                </a:cubicBezTo>
                <a:cubicBezTo>
                  <a:pt x="1597620" y="315257"/>
                  <a:pt x="1559858" y="307345"/>
                  <a:pt x="1559858" y="307345"/>
                </a:cubicBezTo>
                <a:cubicBezTo>
                  <a:pt x="1534378" y="281863"/>
                  <a:pt x="1543364" y="289159"/>
                  <a:pt x="1506070" y="262521"/>
                </a:cubicBezTo>
                <a:cubicBezTo>
                  <a:pt x="1497303" y="256259"/>
                  <a:pt x="1489022" y="248968"/>
                  <a:pt x="1479176" y="244592"/>
                </a:cubicBezTo>
                <a:cubicBezTo>
                  <a:pt x="1461906" y="236916"/>
                  <a:pt x="1441113" y="237145"/>
                  <a:pt x="1425388" y="226662"/>
                </a:cubicBezTo>
                <a:cubicBezTo>
                  <a:pt x="1416423" y="220686"/>
                  <a:pt x="1408619" y="212415"/>
                  <a:pt x="1398494" y="208733"/>
                </a:cubicBezTo>
                <a:cubicBezTo>
                  <a:pt x="1375336" y="200312"/>
                  <a:pt x="1351083" y="194854"/>
                  <a:pt x="1326776" y="190803"/>
                </a:cubicBezTo>
                <a:cubicBezTo>
                  <a:pt x="1290421" y="184744"/>
                  <a:pt x="1270567" y="182905"/>
                  <a:pt x="1237129" y="172874"/>
                </a:cubicBezTo>
                <a:cubicBezTo>
                  <a:pt x="1219027" y="167443"/>
                  <a:pt x="1201676" y="159529"/>
                  <a:pt x="1183341" y="154945"/>
                </a:cubicBezTo>
                <a:cubicBezTo>
                  <a:pt x="1159435" y="148968"/>
                  <a:pt x="1135000" y="144807"/>
                  <a:pt x="1111623" y="137015"/>
                </a:cubicBezTo>
                <a:lnTo>
                  <a:pt x="1030941" y="110121"/>
                </a:lnTo>
                <a:cubicBezTo>
                  <a:pt x="1021976" y="107133"/>
                  <a:pt x="1013424" y="102328"/>
                  <a:pt x="1004047" y="101156"/>
                </a:cubicBezTo>
                <a:cubicBezTo>
                  <a:pt x="996020" y="100153"/>
                  <a:pt x="850255" y="83913"/>
                  <a:pt x="806823" y="74262"/>
                </a:cubicBezTo>
                <a:cubicBezTo>
                  <a:pt x="797598" y="72212"/>
                  <a:pt x="789096" y="67590"/>
                  <a:pt x="779929" y="65298"/>
                </a:cubicBezTo>
                <a:cubicBezTo>
                  <a:pt x="765147" y="61603"/>
                  <a:pt x="749952" y="59759"/>
                  <a:pt x="735105" y="56333"/>
                </a:cubicBezTo>
                <a:cubicBezTo>
                  <a:pt x="622718" y="30397"/>
                  <a:pt x="705078" y="44358"/>
                  <a:pt x="600635" y="29439"/>
                </a:cubicBezTo>
                <a:cubicBezTo>
                  <a:pt x="512321" y="0"/>
                  <a:pt x="576137" y="17697"/>
                  <a:pt x="376517" y="29439"/>
                </a:cubicBezTo>
                <a:cubicBezTo>
                  <a:pt x="340596" y="31552"/>
                  <a:pt x="304800" y="35415"/>
                  <a:pt x="268941" y="38403"/>
                </a:cubicBezTo>
                <a:cubicBezTo>
                  <a:pt x="251012" y="44380"/>
                  <a:pt x="230878" y="45850"/>
                  <a:pt x="215153" y="56333"/>
                </a:cubicBezTo>
                <a:cubicBezTo>
                  <a:pt x="206188" y="62309"/>
                  <a:pt x="197895" y="69444"/>
                  <a:pt x="188258" y="74262"/>
                </a:cubicBezTo>
                <a:cubicBezTo>
                  <a:pt x="179806" y="78488"/>
                  <a:pt x="169816" y="79001"/>
                  <a:pt x="161364" y="83227"/>
                </a:cubicBezTo>
                <a:cubicBezTo>
                  <a:pt x="151727" y="88045"/>
                  <a:pt x="142883" y="94425"/>
                  <a:pt x="134470" y="101156"/>
                </a:cubicBezTo>
                <a:cubicBezTo>
                  <a:pt x="127870" y="106436"/>
                  <a:pt x="124101" y="115306"/>
                  <a:pt x="116541" y="119086"/>
                </a:cubicBezTo>
                <a:cubicBezTo>
                  <a:pt x="99637" y="127538"/>
                  <a:pt x="62753" y="137015"/>
                  <a:pt x="62753" y="137015"/>
                </a:cubicBezTo>
                <a:cubicBezTo>
                  <a:pt x="56776" y="142992"/>
                  <a:pt x="50103" y="148345"/>
                  <a:pt x="44823" y="154945"/>
                </a:cubicBezTo>
                <a:cubicBezTo>
                  <a:pt x="31119" y="172075"/>
                  <a:pt x="27520" y="187397"/>
                  <a:pt x="8964" y="199768"/>
                </a:cubicBezTo>
                <a:cubicBezTo>
                  <a:pt x="6478" y="201425"/>
                  <a:pt x="2988" y="199768"/>
                  <a:pt x="0" y="199768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3236259" y="3236259"/>
            <a:ext cx="788894" cy="1578953"/>
          </a:xfrm>
          <a:custGeom>
            <a:avLst/>
            <a:gdLst>
              <a:gd name="connsiteX0" fmla="*/ 17929 w 788894"/>
              <a:gd name="connsiteY0" fmla="*/ 0 h 1578953"/>
              <a:gd name="connsiteX1" fmla="*/ 35859 w 788894"/>
              <a:gd name="connsiteY1" fmla="*/ 71717 h 1578953"/>
              <a:gd name="connsiteX2" fmla="*/ 53788 w 788894"/>
              <a:gd name="connsiteY2" fmla="*/ 179294 h 1578953"/>
              <a:gd name="connsiteX3" fmla="*/ 44823 w 788894"/>
              <a:gd name="connsiteY3" fmla="*/ 905435 h 1578953"/>
              <a:gd name="connsiteX4" fmla="*/ 35859 w 788894"/>
              <a:gd name="connsiteY4" fmla="*/ 932329 h 1578953"/>
              <a:gd name="connsiteX5" fmla="*/ 26894 w 788894"/>
              <a:gd name="connsiteY5" fmla="*/ 968188 h 1578953"/>
              <a:gd name="connsiteX6" fmla="*/ 17929 w 788894"/>
              <a:gd name="connsiteY6" fmla="*/ 1165412 h 1578953"/>
              <a:gd name="connsiteX7" fmla="*/ 0 w 788894"/>
              <a:gd name="connsiteY7" fmla="*/ 1452282 h 1578953"/>
              <a:gd name="connsiteX8" fmla="*/ 8965 w 788894"/>
              <a:gd name="connsiteY8" fmla="*/ 1344706 h 1578953"/>
              <a:gd name="connsiteX9" fmla="*/ 26894 w 788894"/>
              <a:gd name="connsiteY9" fmla="*/ 1290917 h 1578953"/>
              <a:gd name="connsiteX10" fmla="*/ 44823 w 788894"/>
              <a:gd name="connsiteY10" fmla="*/ 1219200 h 1578953"/>
              <a:gd name="connsiteX11" fmla="*/ 35859 w 788894"/>
              <a:gd name="connsiteY11" fmla="*/ 1102659 h 1578953"/>
              <a:gd name="connsiteX12" fmla="*/ 26894 w 788894"/>
              <a:gd name="connsiteY12" fmla="*/ 1075765 h 1578953"/>
              <a:gd name="connsiteX13" fmla="*/ 17929 w 788894"/>
              <a:gd name="connsiteY13" fmla="*/ 1004047 h 1578953"/>
              <a:gd name="connsiteX14" fmla="*/ 26894 w 788894"/>
              <a:gd name="connsiteY14" fmla="*/ 959223 h 1578953"/>
              <a:gd name="connsiteX15" fmla="*/ 35859 w 788894"/>
              <a:gd name="connsiteY15" fmla="*/ 896470 h 1578953"/>
              <a:gd name="connsiteX16" fmla="*/ 53788 w 788894"/>
              <a:gd name="connsiteY16" fmla="*/ 842682 h 1578953"/>
              <a:gd name="connsiteX17" fmla="*/ 71717 w 788894"/>
              <a:gd name="connsiteY17" fmla="*/ 896470 h 1578953"/>
              <a:gd name="connsiteX18" fmla="*/ 89647 w 788894"/>
              <a:gd name="connsiteY18" fmla="*/ 977153 h 1578953"/>
              <a:gd name="connsiteX19" fmla="*/ 98612 w 788894"/>
              <a:gd name="connsiteY19" fmla="*/ 1004047 h 1578953"/>
              <a:gd name="connsiteX20" fmla="*/ 116541 w 788894"/>
              <a:gd name="connsiteY20" fmla="*/ 1075765 h 1578953"/>
              <a:gd name="connsiteX21" fmla="*/ 125506 w 788894"/>
              <a:gd name="connsiteY21" fmla="*/ 1102659 h 1578953"/>
              <a:gd name="connsiteX22" fmla="*/ 152400 w 788894"/>
              <a:gd name="connsiteY22" fmla="*/ 1192306 h 1578953"/>
              <a:gd name="connsiteX23" fmla="*/ 170329 w 788894"/>
              <a:gd name="connsiteY23" fmla="*/ 1219200 h 1578953"/>
              <a:gd name="connsiteX24" fmla="*/ 179294 w 788894"/>
              <a:gd name="connsiteY24" fmla="*/ 1246094 h 1578953"/>
              <a:gd name="connsiteX25" fmla="*/ 233082 w 788894"/>
              <a:gd name="connsiteY25" fmla="*/ 1308847 h 1578953"/>
              <a:gd name="connsiteX26" fmla="*/ 251012 w 788894"/>
              <a:gd name="connsiteY26" fmla="*/ 1326776 h 1578953"/>
              <a:gd name="connsiteX27" fmla="*/ 268941 w 788894"/>
              <a:gd name="connsiteY27" fmla="*/ 1344706 h 1578953"/>
              <a:gd name="connsiteX28" fmla="*/ 295835 w 788894"/>
              <a:gd name="connsiteY28" fmla="*/ 1362635 h 1578953"/>
              <a:gd name="connsiteX29" fmla="*/ 313765 w 788894"/>
              <a:gd name="connsiteY29" fmla="*/ 1389529 h 1578953"/>
              <a:gd name="connsiteX30" fmla="*/ 358588 w 788894"/>
              <a:gd name="connsiteY30" fmla="*/ 1425388 h 1578953"/>
              <a:gd name="connsiteX31" fmla="*/ 394447 w 788894"/>
              <a:gd name="connsiteY31" fmla="*/ 1434353 h 1578953"/>
              <a:gd name="connsiteX32" fmla="*/ 582706 w 788894"/>
              <a:gd name="connsiteY32" fmla="*/ 1416423 h 1578953"/>
              <a:gd name="connsiteX33" fmla="*/ 609600 w 788894"/>
              <a:gd name="connsiteY33" fmla="*/ 1398494 h 1578953"/>
              <a:gd name="connsiteX34" fmla="*/ 636494 w 788894"/>
              <a:gd name="connsiteY34" fmla="*/ 1371600 h 1578953"/>
              <a:gd name="connsiteX35" fmla="*/ 672353 w 788894"/>
              <a:gd name="connsiteY35" fmla="*/ 1299882 h 1578953"/>
              <a:gd name="connsiteX36" fmla="*/ 690282 w 788894"/>
              <a:gd name="connsiteY36" fmla="*/ 1246094 h 1578953"/>
              <a:gd name="connsiteX37" fmla="*/ 699247 w 788894"/>
              <a:gd name="connsiteY37" fmla="*/ 1219200 h 1578953"/>
              <a:gd name="connsiteX38" fmla="*/ 735106 w 788894"/>
              <a:gd name="connsiteY38" fmla="*/ 1165412 h 1578953"/>
              <a:gd name="connsiteX39" fmla="*/ 753035 w 788894"/>
              <a:gd name="connsiteY39" fmla="*/ 1138517 h 1578953"/>
              <a:gd name="connsiteX40" fmla="*/ 762000 w 788894"/>
              <a:gd name="connsiteY40" fmla="*/ 1111623 h 1578953"/>
              <a:gd name="connsiteX41" fmla="*/ 788894 w 788894"/>
              <a:gd name="connsiteY41" fmla="*/ 1075765 h 1578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88894" h="1578953">
                <a:moveTo>
                  <a:pt x="17929" y="0"/>
                </a:moveTo>
                <a:cubicBezTo>
                  <a:pt x="23906" y="23906"/>
                  <a:pt x="33138" y="47226"/>
                  <a:pt x="35859" y="71717"/>
                </a:cubicBezTo>
                <a:cubicBezTo>
                  <a:pt x="45866" y="161792"/>
                  <a:pt x="36266" y="126729"/>
                  <a:pt x="53788" y="179294"/>
                </a:cubicBezTo>
                <a:cubicBezTo>
                  <a:pt x="50800" y="421341"/>
                  <a:pt x="50585" y="663438"/>
                  <a:pt x="44823" y="905435"/>
                </a:cubicBezTo>
                <a:cubicBezTo>
                  <a:pt x="44598" y="914882"/>
                  <a:pt x="38455" y="923243"/>
                  <a:pt x="35859" y="932329"/>
                </a:cubicBezTo>
                <a:cubicBezTo>
                  <a:pt x="32474" y="944176"/>
                  <a:pt x="29882" y="956235"/>
                  <a:pt x="26894" y="968188"/>
                </a:cubicBezTo>
                <a:cubicBezTo>
                  <a:pt x="23906" y="1033929"/>
                  <a:pt x="20237" y="1099643"/>
                  <a:pt x="17929" y="1165412"/>
                </a:cubicBezTo>
                <a:cubicBezTo>
                  <a:pt x="6789" y="1482904"/>
                  <a:pt x="42225" y="1578953"/>
                  <a:pt x="0" y="1452282"/>
                </a:cubicBezTo>
                <a:cubicBezTo>
                  <a:pt x="2988" y="1416423"/>
                  <a:pt x="3049" y="1380199"/>
                  <a:pt x="8965" y="1344706"/>
                </a:cubicBezTo>
                <a:cubicBezTo>
                  <a:pt x="12072" y="1326064"/>
                  <a:pt x="23187" y="1309449"/>
                  <a:pt x="26894" y="1290917"/>
                </a:cubicBezTo>
                <a:cubicBezTo>
                  <a:pt x="37712" y="1236828"/>
                  <a:pt x="31041" y="1260549"/>
                  <a:pt x="44823" y="1219200"/>
                </a:cubicBezTo>
                <a:cubicBezTo>
                  <a:pt x="41835" y="1180353"/>
                  <a:pt x="40692" y="1141320"/>
                  <a:pt x="35859" y="1102659"/>
                </a:cubicBezTo>
                <a:cubicBezTo>
                  <a:pt x="34687" y="1093282"/>
                  <a:pt x="28584" y="1085062"/>
                  <a:pt x="26894" y="1075765"/>
                </a:cubicBezTo>
                <a:cubicBezTo>
                  <a:pt x="22584" y="1052062"/>
                  <a:pt x="20917" y="1027953"/>
                  <a:pt x="17929" y="1004047"/>
                </a:cubicBezTo>
                <a:cubicBezTo>
                  <a:pt x="20917" y="989106"/>
                  <a:pt x="24389" y="974253"/>
                  <a:pt x="26894" y="959223"/>
                </a:cubicBezTo>
                <a:cubicBezTo>
                  <a:pt x="30368" y="938380"/>
                  <a:pt x="31108" y="917059"/>
                  <a:pt x="35859" y="896470"/>
                </a:cubicBezTo>
                <a:cubicBezTo>
                  <a:pt x="40109" y="878055"/>
                  <a:pt x="53788" y="842682"/>
                  <a:pt x="53788" y="842682"/>
                </a:cubicBezTo>
                <a:cubicBezTo>
                  <a:pt x="59764" y="860611"/>
                  <a:pt x="68010" y="877938"/>
                  <a:pt x="71717" y="896470"/>
                </a:cubicBezTo>
                <a:cubicBezTo>
                  <a:pt x="77879" y="927280"/>
                  <a:pt x="81207" y="947612"/>
                  <a:pt x="89647" y="977153"/>
                </a:cubicBezTo>
                <a:cubicBezTo>
                  <a:pt x="92243" y="986239"/>
                  <a:pt x="96126" y="994930"/>
                  <a:pt x="98612" y="1004047"/>
                </a:cubicBezTo>
                <a:cubicBezTo>
                  <a:pt x="105096" y="1027820"/>
                  <a:pt x="108748" y="1052388"/>
                  <a:pt x="116541" y="1075765"/>
                </a:cubicBezTo>
                <a:cubicBezTo>
                  <a:pt x="119529" y="1084730"/>
                  <a:pt x="122910" y="1093573"/>
                  <a:pt x="125506" y="1102659"/>
                </a:cubicBezTo>
                <a:cubicBezTo>
                  <a:pt x="131771" y="1124587"/>
                  <a:pt x="141745" y="1176323"/>
                  <a:pt x="152400" y="1192306"/>
                </a:cubicBezTo>
                <a:cubicBezTo>
                  <a:pt x="158376" y="1201271"/>
                  <a:pt x="165511" y="1209563"/>
                  <a:pt x="170329" y="1219200"/>
                </a:cubicBezTo>
                <a:cubicBezTo>
                  <a:pt x="174555" y="1227652"/>
                  <a:pt x="175068" y="1237642"/>
                  <a:pt x="179294" y="1246094"/>
                </a:cubicBezTo>
                <a:cubicBezTo>
                  <a:pt x="192947" y="1273401"/>
                  <a:pt x="211024" y="1286790"/>
                  <a:pt x="233082" y="1308847"/>
                </a:cubicBezTo>
                <a:lnTo>
                  <a:pt x="251012" y="1326776"/>
                </a:lnTo>
                <a:cubicBezTo>
                  <a:pt x="256989" y="1332753"/>
                  <a:pt x="261908" y="1340018"/>
                  <a:pt x="268941" y="1344706"/>
                </a:cubicBezTo>
                <a:lnTo>
                  <a:pt x="295835" y="1362635"/>
                </a:lnTo>
                <a:cubicBezTo>
                  <a:pt x="301812" y="1371600"/>
                  <a:pt x="307034" y="1381116"/>
                  <a:pt x="313765" y="1389529"/>
                </a:cubicBezTo>
                <a:cubicBezTo>
                  <a:pt x="323825" y="1402104"/>
                  <a:pt x="344404" y="1419309"/>
                  <a:pt x="358588" y="1425388"/>
                </a:cubicBezTo>
                <a:cubicBezTo>
                  <a:pt x="369913" y="1430241"/>
                  <a:pt x="382494" y="1431365"/>
                  <a:pt x="394447" y="1434353"/>
                </a:cubicBezTo>
                <a:cubicBezTo>
                  <a:pt x="398506" y="1434127"/>
                  <a:pt x="533954" y="1440799"/>
                  <a:pt x="582706" y="1416423"/>
                </a:cubicBezTo>
                <a:cubicBezTo>
                  <a:pt x="592343" y="1411605"/>
                  <a:pt x="601323" y="1405391"/>
                  <a:pt x="609600" y="1398494"/>
                </a:cubicBezTo>
                <a:cubicBezTo>
                  <a:pt x="619340" y="1390378"/>
                  <a:pt x="627529" y="1380565"/>
                  <a:pt x="636494" y="1371600"/>
                </a:cubicBezTo>
                <a:cubicBezTo>
                  <a:pt x="657096" y="1309793"/>
                  <a:pt x="641059" y="1331176"/>
                  <a:pt x="672353" y="1299882"/>
                </a:cubicBezTo>
                <a:lnTo>
                  <a:pt x="690282" y="1246094"/>
                </a:lnTo>
                <a:cubicBezTo>
                  <a:pt x="693270" y="1237129"/>
                  <a:pt x="694005" y="1227063"/>
                  <a:pt x="699247" y="1219200"/>
                </a:cubicBezTo>
                <a:lnTo>
                  <a:pt x="735106" y="1165412"/>
                </a:lnTo>
                <a:cubicBezTo>
                  <a:pt x="741083" y="1156447"/>
                  <a:pt x="749628" y="1148738"/>
                  <a:pt x="753035" y="1138517"/>
                </a:cubicBezTo>
                <a:cubicBezTo>
                  <a:pt x="756023" y="1129552"/>
                  <a:pt x="757774" y="1120075"/>
                  <a:pt x="762000" y="1111623"/>
                </a:cubicBezTo>
                <a:cubicBezTo>
                  <a:pt x="772138" y="1091347"/>
                  <a:pt x="776285" y="1088372"/>
                  <a:pt x="788894" y="1075765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263153" y="3146612"/>
            <a:ext cx="632636" cy="941294"/>
          </a:xfrm>
          <a:custGeom>
            <a:avLst/>
            <a:gdLst>
              <a:gd name="connsiteX0" fmla="*/ 627529 w 632636"/>
              <a:gd name="connsiteY0" fmla="*/ 170329 h 941294"/>
              <a:gd name="connsiteX1" fmla="*/ 582706 w 632636"/>
              <a:gd name="connsiteY1" fmla="*/ 116541 h 941294"/>
              <a:gd name="connsiteX2" fmla="*/ 564776 w 632636"/>
              <a:gd name="connsiteY2" fmla="*/ 98612 h 941294"/>
              <a:gd name="connsiteX3" fmla="*/ 546847 w 632636"/>
              <a:gd name="connsiteY3" fmla="*/ 71717 h 941294"/>
              <a:gd name="connsiteX4" fmla="*/ 519953 w 632636"/>
              <a:gd name="connsiteY4" fmla="*/ 44823 h 941294"/>
              <a:gd name="connsiteX5" fmla="*/ 475129 w 632636"/>
              <a:gd name="connsiteY5" fmla="*/ 0 h 941294"/>
              <a:gd name="connsiteX6" fmla="*/ 412376 w 632636"/>
              <a:gd name="connsiteY6" fmla="*/ 26894 h 941294"/>
              <a:gd name="connsiteX7" fmla="*/ 376518 w 632636"/>
              <a:gd name="connsiteY7" fmla="*/ 80682 h 941294"/>
              <a:gd name="connsiteX8" fmla="*/ 358588 w 632636"/>
              <a:gd name="connsiteY8" fmla="*/ 98612 h 941294"/>
              <a:gd name="connsiteX9" fmla="*/ 340659 w 632636"/>
              <a:gd name="connsiteY9" fmla="*/ 125506 h 941294"/>
              <a:gd name="connsiteX10" fmla="*/ 313765 w 632636"/>
              <a:gd name="connsiteY10" fmla="*/ 134470 h 941294"/>
              <a:gd name="connsiteX11" fmla="*/ 277906 w 632636"/>
              <a:gd name="connsiteY11" fmla="*/ 179294 h 941294"/>
              <a:gd name="connsiteX12" fmla="*/ 242047 w 632636"/>
              <a:gd name="connsiteY12" fmla="*/ 215153 h 941294"/>
              <a:gd name="connsiteX13" fmla="*/ 224118 w 632636"/>
              <a:gd name="connsiteY13" fmla="*/ 242047 h 941294"/>
              <a:gd name="connsiteX14" fmla="*/ 188259 w 632636"/>
              <a:gd name="connsiteY14" fmla="*/ 277906 h 941294"/>
              <a:gd name="connsiteX15" fmla="*/ 143435 w 632636"/>
              <a:gd name="connsiteY15" fmla="*/ 331694 h 941294"/>
              <a:gd name="connsiteX16" fmla="*/ 116541 w 632636"/>
              <a:gd name="connsiteY16" fmla="*/ 385482 h 941294"/>
              <a:gd name="connsiteX17" fmla="*/ 98612 w 632636"/>
              <a:gd name="connsiteY17" fmla="*/ 403412 h 941294"/>
              <a:gd name="connsiteX18" fmla="*/ 89647 w 632636"/>
              <a:gd name="connsiteY18" fmla="*/ 430306 h 941294"/>
              <a:gd name="connsiteX19" fmla="*/ 71718 w 632636"/>
              <a:gd name="connsiteY19" fmla="*/ 457200 h 941294"/>
              <a:gd name="connsiteX20" fmla="*/ 53788 w 632636"/>
              <a:gd name="connsiteY20" fmla="*/ 510988 h 941294"/>
              <a:gd name="connsiteX21" fmla="*/ 44823 w 632636"/>
              <a:gd name="connsiteY21" fmla="*/ 537882 h 941294"/>
              <a:gd name="connsiteX22" fmla="*/ 26894 w 632636"/>
              <a:gd name="connsiteY22" fmla="*/ 672353 h 941294"/>
              <a:gd name="connsiteX23" fmla="*/ 8965 w 632636"/>
              <a:gd name="connsiteY23" fmla="*/ 735106 h 941294"/>
              <a:gd name="connsiteX24" fmla="*/ 0 w 632636"/>
              <a:gd name="connsiteY24" fmla="*/ 779929 h 941294"/>
              <a:gd name="connsiteX25" fmla="*/ 8965 w 632636"/>
              <a:gd name="connsiteY25" fmla="*/ 941294 h 94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32636" h="941294">
                <a:moveTo>
                  <a:pt x="627529" y="170329"/>
                </a:moveTo>
                <a:cubicBezTo>
                  <a:pt x="563636" y="106436"/>
                  <a:pt x="632636" y="178952"/>
                  <a:pt x="582706" y="116541"/>
                </a:cubicBezTo>
                <a:cubicBezTo>
                  <a:pt x="577426" y="109941"/>
                  <a:pt x="570056" y="105212"/>
                  <a:pt x="564776" y="98612"/>
                </a:cubicBezTo>
                <a:cubicBezTo>
                  <a:pt x="558045" y="90199"/>
                  <a:pt x="553744" y="79994"/>
                  <a:pt x="546847" y="71717"/>
                </a:cubicBezTo>
                <a:cubicBezTo>
                  <a:pt x="538731" y="61977"/>
                  <a:pt x="528069" y="54562"/>
                  <a:pt x="519953" y="44823"/>
                </a:cubicBezTo>
                <a:cubicBezTo>
                  <a:pt x="482601" y="1"/>
                  <a:pt x="524433" y="32869"/>
                  <a:pt x="475129" y="0"/>
                </a:cubicBezTo>
                <a:cubicBezTo>
                  <a:pt x="451472" y="5914"/>
                  <a:pt x="429711" y="7082"/>
                  <a:pt x="412376" y="26894"/>
                </a:cubicBezTo>
                <a:cubicBezTo>
                  <a:pt x="398186" y="43111"/>
                  <a:pt x="391755" y="65445"/>
                  <a:pt x="376518" y="80682"/>
                </a:cubicBezTo>
                <a:cubicBezTo>
                  <a:pt x="370541" y="86659"/>
                  <a:pt x="363868" y="92012"/>
                  <a:pt x="358588" y="98612"/>
                </a:cubicBezTo>
                <a:cubicBezTo>
                  <a:pt x="351857" y="107025"/>
                  <a:pt x="349072" y="118776"/>
                  <a:pt x="340659" y="125506"/>
                </a:cubicBezTo>
                <a:cubicBezTo>
                  <a:pt x="333280" y="131409"/>
                  <a:pt x="322730" y="131482"/>
                  <a:pt x="313765" y="134470"/>
                </a:cubicBezTo>
                <a:cubicBezTo>
                  <a:pt x="252729" y="195506"/>
                  <a:pt x="345760" y="100131"/>
                  <a:pt x="277906" y="179294"/>
                </a:cubicBezTo>
                <a:cubicBezTo>
                  <a:pt x="266905" y="192129"/>
                  <a:pt x="251424" y="201088"/>
                  <a:pt x="242047" y="215153"/>
                </a:cubicBezTo>
                <a:cubicBezTo>
                  <a:pt x="236071" y="224118"/>
                  <a:pt x="231130" y="233867"/>
                  <a:pt x="224118" y="242047"/>
                </a:cubicBezTo>
                <a:cubicBezTo>
                  <a:pt x="213117" y="254882"/>
                  <a:pt x="197636" y="263841"/>
                  <a:pt x="188259" y="277906"/>
                </a:cubicBezTo>
                <a:cubicBezTo>
                  <a:pt x="143738" y="344686"/>
                  <a:pt x="200962" y="262661"/>
                  <a:pt x="143435" y="331694"/>
                </a:cubicBezTo>
                <a:cubicBezTo>
                  <a:pt x="94862" y="389982"/>
                  <a:pt x="151193" y="327728"/>
                  <a:pt x="116541" y="385482"/>
                </a:cubicBezTo>
                <a:cubicBezTo>
                  <a:pt x="112193" y="392730"/>
                  <a:pt x="104588" y="397435"/>
                  <a:pt x="98612" y="403412"/>
                </a:cubicBezTo>
                <a:cubicBezTo>
                  <a:pt x="95624" y="412377"/>
                  <a:pt x="93873" y="421854"/>
                  <a:pt x="89647" y="430306"/>
                </a:cubicBezTo>
                <a:cubicBezTo>
                  <a:pt x="84829" y="439943"/>
                  <a:pt x="76094" y="447354"/>
                  <a:pt x="71718" y="457200"/>
                </a:cubicBezTo>
                <a:cubicBezTo>
                  <a:pt x="64042" y="474470"/>
                  <a:pt x="59765" y="493059"/>
                  <a:pt x="53788" y="510988"/>
                </a:cubicBezTo>
                <a:lnTo>
                  <a:pt x="44823" y="537882"/>
                </a:lnTo>
                <a:cubicBezTo>
                  <a:pt x="38843" y="591706"/>
                  <a:pt x="36955" y="622050"/>
                  <a:pt x="26894" y="672353"/>
                </a:cubicBezTo>
                <a:cubicBezTo>
                  <a:pt x="10128" y="756180"/>
                  <a:pt x="26050" y="666765"/>
                  <a:pt x="8965" y="735106"/>
                </a:cubicBezTo>
                <a:cubicBezTo>
                  <a:pt x="5270" y="749888"/>
                  <a:pt x="2988" y="764988"/>
                  <a:pt x="0" y="779929"/>
                </a:cubicBezTo>
                <a:lnTo>
                  <a:pt x="8965" y="941294"/>
                </a:ln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3388659" y="3455131"/>
            <a:ext cx="511271" cy="1102884"/>
          </a:xfrm>
          <a:custGeom>
            <a:avLst/>
            <a:gdLst>
              <a:gd name="connsiteX0" fmla="*/ 403412 w 511271"/>
              <a:gd name="connsiteY0" fmla="*/ 103857 h 1102884"/>
              <a:gd name="connsiteX1" fmla="*/ 394447 w 511271"/>
              <a:gd name="connsiteY1" fmla="*/ 76963 h 1102884"/>
              <a:gd name="connsiteX2" fmla="*/ 340659 w 511271"/>
              <a:gd name="connsiteY2" fmla="*/ 50069 h 1102884"/>
              <a:gd name="connsiteX3" fmla="*/ 322729 w 511271"/>
              <a:gd name="connsiteY3" fmla="*/ 32140 h 1102884"/>
              <a:gd name="connsiteX4" fmla="*/ 224117 w 511271"/>
              <a:gd name="connsiteY4" fmla="*/ 23175 h 1102884"/>
              <a:gd name="connsiteX5" fmla="*/ 197223 w 511271"/>
              <a:gd name="connsiteY5" fmla="*/ 41104 h 1102884"/>
              <a:gd name="connsiteX6" fmla="*/ 152400 w 511271"/>
              <a:gd name="connsiteY6" fmla="*/ 76963 h 1102884"/>
              <a:gd name="connsiteX7" fmla="*/ 107576 w 511271"/>
              <a:gd name="connsiteY7" fmla="*/ 139716 h 1102884"/>
              <a:gd name="connsiteX8" fmla="*/ 71717 w 511271"/>
              <a:gd name="connsiteY8" fmla="*/ 193504 h 1102884"/>
              <a:gd name="connsiteX9" fmla="*/ 62753 w 511271"/>
              <a:gd name="connsiteY9" fmla="*/ 220398 h 1102884"/>
              <a:gd name="connsiteX10" fmla="*/ 44823 w 511271"/>
              <a:gd name="connsiteY10" fmla="*/ 247293 h 1102884"/>
              <a:gd name="connsiteX11" fmla="*/ 26894 w 511271"/>
              <a:gd name="connsiteY11" fmla="*/ 301081 h 1102884"/>
              <a:gd name="connsiteX12" fmla="*/ 17929 w 511271"/>
              <a:gd name="connsiteY12" fmla="*/ 372798 h 1102884"/>
              <a:gd name="connsiteX13" fmla="*/ 0 w 511271"/>
              <a:gd name="connsiteY13" fmla="*/ 480375 h 1102884"/>
              <a:gd name="connsiteX14" fmla="*/ 8965 w 511271"/>
              <a:gd name="connsiteY14" fmla="*/ 659669 h 1102884"/>
              <a:gd name="connsiteX15" fmla="*/ 17929 w 511271"/>
              <a:gd name="connsiteY15" fmla="*/ 686563 h 1102884"/>
              <a:gd name="connsiteX16" fmla="*/ 35859 w 511271"/>
              <a:gd name="connsiteY16" fmla="*/ 704493 h 1102884"/>
              <a:gd name="connsiteX17" fmla="*/ 62753 w 511271"/>
              <a:gd name="connsiteY17" fmla="*/ 803104 h 1102884"/>
              <a:gd name="connsiteX18" fmla="*/ 80682 w 511271"/>
              <a:gd name="connsiteY18" fmla="*/ 829998 h 1102884"/>
              <a:gd name="connsiteX19" fmla="*/ 98612 w 511271"/>
              <a:gd name="connsiteY19" fmla="*/ 892751 h 1102884"/>
              <a:gd name="connsiteX20" fmla="*/ 125506 w 511271"/>
              <a:gd name="connsiteY20" fmla="*/ 946540 h 1102884"/>
              <a:gd name="connsiteX21" fmla="*/ 152400 w 511271"/>
              <a:gd name="connsiteY21" fmla="*/ 1045151 h 1102884"/>
              <a:gd name="connsiteX22" fmla="*/ 179294 w 511271"/>
              <a:gd name="connsiteY22" fmla="*/ 1089975 h 1102884"/>
              <a:gd name="connsiteX23" fmla="*/ 206188 w 511271"/>
              <a:gd name="connsiteY23" fmla="*/ 1098940 h 1102884"/>
              <a:gd name="connsiteX24" fmla="*/ 340659 w 511271"/>
              <a:gd name="connsiteY24" fmla="*/ 1089975 h 1102884"/>
              <a:gd name="connsiteX25" fmla="*/ 385482 w 511271"/>
              <a:gd name="connsiteY25" fmla="*/ 1045151 h 1102884"/>
              <a:gd name="connsiteX26" fmla="*/ 412376 w 511271"/>
              <a:gd name="connsiteY26" fmla="*/ 955504 h 1102884"/>
              <a:gd name="connsiteX27" fmla="*/ 421341 w 511271"/>
              <a:gd name="connsiteY27" fmla="*/ 812069 h 1102884"/>
              <a:gd name="connsiteX28" fmla="*/ 439270 w 511271"/>
              <a:gd name="connsiteY28" fmla="*/ 570022 h 1102884"/>
              <a:gd name="connsiteX29" fmla="*/ 448235 w 511271"/>
              <a:gd name="connsiteY29" fmla="*/ 543128 h 1102884"/>
              <a:gd name="connsiteX30" fmla="*/ 457200 w 511271"/>
              <a:gd name="connsiteY30" fmla="*/ 489340 h 1102884"/>
              <a:gd name="connsiteX31" fmla="*/ 466165 w 511271"/>
              <a:gd name="connsiteY31" fmla="*/ 453481 h 1102884"/>
              <a:gd name="connsiteX32" fmla="*/ 493059 w 511271"/>
              <a:gd name="connsiteY32" fmla="*/ 336940 h 1102884"/>
              <a:gd name="connsiteX33" fmla="*/ 510988 w 511271"/>
              <a:gd name="connsiteY33" fmla="*/ 283151 h 1102884"/>
              <a:gd name="connsiteX34" fmla="*/ 502023 w 511271"/>
              <a:gd name="connsiteY34" fmla="*/ 202469 h 1102884"/>
              <a:gd name="connsiteX35" fmla="*/ 475129 w 511271"/>
              <a:gd name="connsiteY35" fmla="*/ 184540 h 1102884"/>
              <a:gd name="connsiteX36" fmla="*/ 403412 w 511271"/>
              <a:gd name="connsiteY36" fmla="*/ 103857 h 1102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1271" h="1102884">
                <a:moveTo>
                  <a:pt x="403412" y="103857"/>
                </a:moveTo>
                <a:cubicBezTo>
                  <a:pt x="389965" y="85928"/>
                  <a:pt x="400350" y="84342"/>
                  <a:pt x="394447" y="76963"/>
                </a:cubicBezTo>
                <a:cubicBezTo>
                  <a:pt x="381809" y="61165"/>
                  <a:pt x="358375" y="55975"/>
                  <a:pt x="340659" y="50069"/>
                </a:cubicBezTo>
                <a:cubicBezTo>
                  <a:pt x="334682" y="44093"/>
                  <a:pt x="329329" y="37420"/>
                  <a:pt x="322729" y="32140"/>
                </a:cubicBezTo>
                <a:cubicBezTo>
                  <a:pt x="282554" y="0"/>
                  <a:pt x="291400" y="14764"/>
                  <a:pt x="224117" y="23175"/>
                </a:cubicBezTo>
                <a:cubicBezTo>
                  <a:pt x="215152" y="29151"/>
                  <a:pt x="205636" y="34373"/>
                  <a:pt x="197223" y="41104"/>
                </a:cubicBezTo>
                <a:cubicBezTo>
                  <a:pt x="133354" y="92200"/>
                  <a:pt x="235176" y="21780"/>
                  <a:pt x="152400" y="76963"/>
                </a:cubicBezTo>
                <a:cubicBezTo>
                  <a:pt x="130162" y="143675"/>
                  <a:pt x="164298" y="54634"/>
                  <a:pt x="107576" y="139716"/>
                </a:cubicBezTo>
                <a:lnTo>
                  <a:pt x="71717" y="193504"/>
                </a:lnTo>
                <a:cubicBezTo>
                  <a:pt x="68729" y="202469"/>
                  <a:pt x="66979" y="211946"/>
                  <a:pt x="62753" y="220398"/>
                </a:cubicBezTo>
                <a:cubicBezTo>
                  <a:pt x="57935" y="230035"/>
                  <a:pt x="49199" y="237447"/>
                  <a:pt x="44823" y="247293"/>
                </a:cubicBezTo>
                <a:cubicBezTo>
                  <a:pt x="37147" y="264563"/>
                  <a:pt x="26894" y="301081"/>
                  <a:pt x="26894" y="301081"/>
                </a:cubicBezTo>
                <a:cubicBezTo>
                  <a:pt x="23906" y="324987"/>
                  <a:pt x="20744" y="348871"/>
                  <a:pt x="17929" y="372798"/>
                </a:cubicBezTo>
                <a:cubicBezTo>
                  <a:pt x="7011" y="465605"/>
                  <a:pt x="17840" y="426856"/>
                  <a:pt x="0" y="480375"/>
                </a:cubicBezTo>
                <a:cubicBezTo>
                  <a:pt x="2988" y="540140"/>
                  <a:pt x="3781" y="600055"/>
                  <a:pt x="8965" y="659669"/>
                </a:cubicBezTo>
                <a:cubicBezTo>
                  <a:pt x="9784" y="669083"/>
                  <a:pt x="13067" y="678460"/>
                  <a:pt x="17929" y="686563"/>
                </a:cubicBezTo>
                <a:cubicBezTo>
                  <a:pt x="22278" y="693811"/>
                  <a:pt x="29882" y="698516"/>
                  <a:pt x="35859" y="704493"/>
                </a:cubicBezTo>
                <a:cubicBezTo>
                  <a:pt x="40671" y="728552"/>
                  <a:pt x="49752" y="783602"/>
                  <a:pt x="62753" y="803104"/>
                </a:cubicBezTo>
                <a:cubicBezTo>
                  <a:pt x="68729" y="812069"/>
                  <a:pt x="75864" y="820361"/>
                  <a:pt x="80682" y="829998"/>
                </a:cubicBezTo>
                <a:cubicBezTo>
                  <a:pt x="98128" y="864891"/>
                  <a:pt x="81377" y="852537"/>
                  <a:pt x="98612" y="892751"/>
                </a:cubicBezTo>
                <a:cubicBezTo>
                  <a:pt x="124903" y="954096"/>
                  <a:pt x="110397" y="886104"/>
                  <a:pt x="125506" y="946540"/>
                </a:cubicBezTo>
                <a:cubicBezTo>
                  <a:pt x="150846" y="1047904"/>
                  <a:pt x="113936" y="929763"/>
                  <a:pt x="152400" y="1045151"/>
                </a:cubicBezTo>
                <a:cubicBezTo>
                  <a:pt x="159451" y="1066304"/>
                  <a:pt x="158786" y="1077669"/>
                  <a:pt x="179294" y="1089975"/>
                </a:cubicBezTo>
                <a:cubicBezTo>
                  <a:pt x="187397" y="1094837"/>
                  <a:pt x="197223" y="1095952"/>
                  <a:pt x="206188" y="1098940"/>
                </a:cubicBezTo>
                <a:cubicBezTo>
                  <a:pt x="251012" y="1095952"/>
                  <a:pt x="297630" y="1102884"/>
                  <a:pt x="340659" y="1089975"/>
                </a:cubicBezTo>
                <a:cubicBezTo>
                  <a:pt x="360898" y="1083903"/>
                  <a:pt x="385482" y="1045151"/>
                  <a:pt x="385482" y="1045151"/>
                </a:cubicBezTo>
                <a:cubicBezTo>
                  <a:pt x="407308" y="979674"/>
                  <a:pt x="398829" y="1009698"/>
                  <a:pt x="412376" y="955504"/>
                </a:cubicBezTo>
                <a:cubicBezTo>
                  <a:pt x="415364" y="907692"/>
                  <a:pt x="418528" y="859891"/>
                  <a:pt x="421341" y="812069"/>
                </a:cubicBezTo>
                <a:cubicBezTo>
                  <a:pt x="424660" y="755655"/>
                  <a:pt x="427947" y="637958"/>
                  <a:pt x="439270" y="570022"/>
                </a:cubicBezTo>
                <a:cubicBezTo>
                  <a:pt x="440823" y="560701"/>
                  <a:pt x="446185" y="552353"/>
                  <a:pt x="448235" y="543128"/>
                </a:cubicBezTo>
                <a:cubicBezTo>
                  <a:pt x="452178" y="525384"/>
                  <a:pt x="453635" y="507164"/>
                  <a:pt x="457200" y="489340"/>
                </a:cubicBezTo>
                <a:cubicBezTo>
                  <a:pt x="459616" y="477258"/>
                  <a:pt x="463492" y="465509"/>
                  <a:pt x="466165" y="453481"/>
                </a:cubicBezTo>
                <a:cubicBezTo>
                  <a:pt x="475650" y="410796"/>
                  <a:pt x="478405" y="380905"/>
                  <a:pt x="493059" y="336940"/>
                </a:cubicBezTo>
                <a:lnTo>
                  <a:pt x="510988" y="283151"/>
                </a:lnTo>
                <a:cubicBezTo>
                  <a:pt x="508000" y="256257"/>
                  <a:pt x="511271" y="227899"/>
                  <a:pt x="502023" y="202469"/>
                </a:cubicBezTo>
                <a:cubicBezTo>
                  <a:pt x="498341" y="192344"/>
                  <a:pt x="480839" y="193676"/>
                  <a:pt x="475129" y="184540"/>
                </a:cubicBezTo>
                <a:cubicBezTo>
                  <a:pt x="429579" y="111660"/>
                  <a:pt x="416859" y="121786"/>
                  <a:pt x="403412" y="103857"/>
                </a:cubicBez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713064" y="1819835"/>
            <a:ext cx="835218" cy="4858871"/>
          </a:xfrm>
          <a:custGeom>
            <a:avLst/>
            <a:gdLst>
              <a:gd name="connsiteX0" fmla="*/ 82183 w 835218"/>
              <a:gd name="connsiteY0" fmla="*/ 421341 h 4858871"/>
              <a:gd name="connsiteX1" fmla="*/ 109077 w 835218"/>
              <a:gd name="connsiteY1" fmla="*/ 762000 h 4858871"/>
              <a:gd name="connsiteX2" fmla="*/ 118042 w 835218"/>
              <a:gd name="connsiteY2" fmla="*/ 815789 h 4858871"/>
              <a:gd name="connsiteX3" fmla="*/ 127007 w 835218"/>
              <a:gd name="connsiteY3" fmla="*/ 851647 h 4858871"/>
              <a:gd name="connsiteX4" fmla="*/ 144936 w 835218"/>
              <a:gd name="connsiteY4" fmla="*/ 941294 h 4858871"/>
              <a:gd name="connsiteX5" fmla="*/ 144936 w 835218"/>
              <a:gd name="connsiteY5" fmla="*/ 1398494 h 4858871"/>
              <a:gd name="connsiteX6" fmla="*/ 135971 w 835218"/>
              <a:gd name="connsiteY6" fmla="*/ 1568824 h 4858871"/>
              <a:gd name="connsiteX7" fmla="*/ 127007 w 835218"/>
              <a:gd name="connsiteY7" fmla="*/ 1595718 h 4858871"/>
              <a:gd name="connsiteX8" fmla="*/ 109077 w 835218"/>
              <a:gd name="connsiteY8" fmla="*/ 1685365 h 4858871"/>
              <a:gd name="connsiteX9" fmla="*/ 100112 w 835218"/>
              <a:gd name="connsiteY9" fmla="*/ 1775012 h 4858871"/>
              <a:gd name="connsiteX10" fmla="*/ 109077 w 835218"/>
              <a:gd name="connsiteY10" fmla="*/ 2465294 h 4858871"/>
              <a:gd name="connsiteX11" fmla="*/ 100112 w 835218"/>
              <a:gd name="connsiteY11" fmla="*/ 3119718 h 4858871"/>
              <a:gd name="connsiteX12" fmla="*/ 91148 w 835218"/>
              <a:gd name="connsiteY12" fmla="*/ 3218330 h 4858871"/>
              <a:gd name="connsiteX13" fmla="*/ 73218 w 835218"/>
              <a:gd name="connsiteY13" fmla="*/ 3272118 h 4858871"/>
              <a:gd name="connsiteX14" fmla="*/ 64254 w 835218"/>
              <a:gd name="connsiteY14" fmla="*/ 3343836 h 4858871"/>
              <a:gd name="connsiteX15" fmla="*/ 55289 w 835218"/>
              <a:gd name="connsiteY15" fmla="*/ 3397624 h 4858871"/>
              <a:gd name="connsiteX16" fmla="*/ 46324 w 835218"/>
              <a:gd name="connsiteY16" fmla="*/ 3505200 h 4858871"/>
              <a:gd name="connsiteX17" fmla="*/ 37360 w 835218"/>
              <a:gd name="connsiteY17" fmla="*/ 4123765 h 4858871"/>
              <a:gd name="connsiteX18" fmla="*/ 19430 w 835218"/>
              <a:gd name="connsiteY18" fmla="*/ 4249271 h 4858871"/>
              <a:gd name="connsiteX19" fmla="*/ 19430 w 835218"/>
              <a:gd name="connsiteY19" fmla="*/ 4697506 h 4858871"/>
              <a:gd name="connsiteX20" fmla="*/ 46324 w 835218"/>
              <a:gd name="connsiteY20" fmla="*/ 4751294 h 4858871"/>
              <a:gd name="connsiteX21" fmla="*/ 100112 w 835218"/>
              <a:gd name="connsiteY21" fmla="*/ 4787153 h 4858871"/>
              <a:gd name="connsiteX22" fmla="*/ 189760 w 835218"/>
              <a:gd name="connsiteY22" fmla="*/ 4814047 h 4858871"/>
              <a:gd name="connsiteX23" fmla="*/ 216654 w 835218"/>
              <a:gd name="connsiteY23" fmla="*/ 4823012 h 4858871"/>
              <a:gd name="connsiteX24" fmla="*/ 252512 w 835218"/>
              <a:gd name="connsiteY24" fmla="*/ 4831977 h 4858871"/>
              <a:gd name="connsiteX25" fmla="*/ 306301 w 835218"/>
              <a:gd name="connsiteY25" fmla="*/ 4849906 h 4858871"/>
              <a:gd name="connsiteX26" fmla="*/ 333195 w 835218"/>
              <a:gd name="connsiteY26" fmla="*/ 4858871 h 4858871"/>
              <a:gd name="connsiteX27" fmla="*/ 449736 w 835218"/>
              <a:gd name="connsiteY27" fmla="*/ 4849906 h 4858871"/>
              <a:gd name="connsiteX28" fmla="*/ 476630 w 835218"/>
              <a:gd name="connsiteY28" fmla="*/ 4840941 h 4858871"/>
              <a:gd name="connsiteX29" fmla="*/ 494560 w 835218"/>
              <a:gd name="connsiteY29" fmla="*/ 4823012 h 4858871"/>
              <a:gd name="connsiteX30" fmla="*/ 521454 w 835218"/>
              <a:gd name="connsiteY30" fmla="*/ 4805083 h 4858871"/>
              <a:gd name="connsiteX31" fmla="*/ 548348 w 835218"/>
              <a:gd name="connsiteY31" fmla="*/ 4751294 h 4858871"/>
              <a:gd name="connsiteX32" fmla="*/ 557312 w 835218"/>
              <a:gd name="connsiteY32" fmla="*/ 4724400 h 4858871"/>
              <a:gd name="connsiteX33" fmla="*/ 575242 w 835218"/>
              <a:gd name="connsiteY33" fmla="*/ 4697506 h 4858871"/>
              <a:gd name="connsiteX34" fmla="*/ 593171 w 835218"/>
              <a:gd name="connsiteY34" fmla="*/ 4643718 h 4858871"/>
              <a:gd name="connsiteX35" fmla="*/ 611101 w 835218"/>
              <a:gd name="connsiteY35" fmla="*/ 4589930 h 4858871"/>
              <a:gd name="connsiteX36" fmla="*/ 620065 w 835218"/>
              <a:gd name="connsiteY36" fmla="*/ 4563036 h 4858871"/>
              <a:gd name="connsiteX37" fmla="*/ 629030 w 835218"/>
              <a:gd name="connsiteY37" fmla="*/ 4518212 h 4858871"/>
              <a:gd name="connsiteX38" fmla="*/ 637995 w 835218"/>
              <a:gd name="connsiteY38" fmla="*/ 4464424 h 4858871"/>
              <a:gd name="connsiteX39" fmla="*/ 646960 w 835218"/>
              <a:gd name="connsiteY39" fmla="*/ 4383741 h 4858871"/>
              <a:gd name="connsiteX40" fmla="*/ 664889 w 835218"/>
              <a:gd name="connsiteY40" fmla="*/ 4329953 h 4858871"/>
              <a:gd name="connsiteX41" fmla="*/ 673854 w 835218"/>
              <a:gd name="connsiteY41" fmla="*/ 4267200 h 4858871"/>
              <a:gd name="connsiteX42" fmla="*/ 682818 w 835218"/>
              <a:gd name="connsiteY42" fmla="*/ 4240306 h 4858871"/>
              <a:gd name="connsiteX43" fmla="*/ 700748 w 835218"/>
              <a:gd name="connsiteY43" fmla="*/ 4114800 h 4858871"/>
              <a:gd name="connsiteX44" fmla="*/ 718677 w 835218"/>
              <a:gd name="connsiteY44" fmla="*/ 4061012 h 4858871"/>
              <a:gd name="connsiteX45" fmla="*/ 727642 w 835218"/>
              <a:gd name="connsiteY45" fmla="*/ 4016189 h 4858871"/>
              <a:gd name="connsiteX46" fmla="*/ 736607 w 835218"/>
              <a:gd name="connsiteY46" fmla="*/ 3980330 h 4858871"/>
              <a:gd name="connsiteX47" fmla="*/ 754536 w 835218"/>
              <a:gd name="connsiteY47" fmla="*/ 3872753 h 4858871"/>
              <a:gd name="connsiteX48" fmla="*/ 772465 w 835218"/>
              <a:gd name="connsiteY48" fmla="*/ 3810000 h 4858871"/>
              <a:gd name="connsiteX49" fmla="*/ 781430 w 835218"/>
              <a:gd name="connsiteY49" fmla="*/ 3747247 h 4858871"/>
              <a:gd name="connsiteX50" fmla="*/ 799360 w 835218"/>
              <a:gd name="connsiteY50" fmla="*/ 3397624 h 4858871"/>
              <a:gd name="connsiteX51" fmla="*/ 817289 w 835218"/>
              <a:gd name="connsiteY51" fmla="*/ 3209365 h 4858871"/>
              <a:gd name="connsiteX52" fmla="*/ 835218 w 835218"/>
              <a:gd name="connsiteY52" fmla="*/ 3012141 h 4858871"/>
              <a:gd name="connsiteX53" fmla="*/ 826254 w 835218"/>
              <a:gd name="connsiteY53" fmla="*/ 2456330 h 4858871"/>
              <a:gd name="connsiteX54" fmla="*/ 817289 w 835218"/>
              <a:gd name="connsiteY54" fmla="*/ 2303930 h 4858871"/>
              <a:gd name="connsiteX55" fmla="*/ 799360 w 835218"/>
              <a:gd name="connsiteY55" fmla="*/ 2223247 h 4858871"/>
              <a:gd name="connsiteX56" fmla="*/ 790395 w 835218"/>
              <a:gd name="connsiteY56" fmla="*/ 2178424 h 4858871"/>
              <a:gd name="connsiteX57" fmla="*/ 781430 w 835218"/>
              <a:gd name="connsiteY57" fmla="*/ 2142565 h 4858871"/>
              <a:gd name="connsiteX58" fmla="*/ 763501 w 835218"/>
              <a:gd name="connsiteY58" fmla="*/ 1945341 h 4858871"/>
              <a:gd name="connsiteX59" fmla="*/ 754536 w 835218"/>
              <a:gd name="connsiteY59" fmla="*/ 1918447 h 4858871"/>
              <a:gd name="connsiteX60" fmla="*/ 736607 w 835218"/>
              <a:gd name="connsiteY60" fmla="*/ 1757083 h 4858871"/>
              <a:gd name="connsiteX61" fmla="*/ 718677 w 835218"/>
              <a:gd name="connsiteY61" fmla="*/ 1703294 h 4858871"/>
              <a:gd name="connsiteX62" fmla="*/ 700748 w 835218"/>
              <a:gd name="connsiteY62" fmla="*/ 1640541 h 4858871"/>
              <a:gd name="connsiteX63" fmla="*/ 682818 w 835218"/>
              <a:gd name="connsiteY63" fmla="*/ 1622612 h 4858871"/>
              <a:gd name="connsiteX64" fmla="*/ 673854 w 835218"/>
              <a:gd name="connsiteY64" fmla="*/ 1586753 h 4858871"/>
              <a:gd name="connsiteX65" fmla="*/ 602136 w 835218"/>
              <a:gd name="connsiteY65" fmla="*/ 1506071 h 4858871"/>
              <a:gd name="connsiteX66" fmla="*/ 584207 w 835218"/>
              <a:gd name="connsiteY66" fmla="*/ 1488141 h 4858871"/>
              <a:gd name="connsiteX67" fmla="*/ 566277 w 835218"/>
              <a:gd name="connsiteY67" fmla="*/ 1461247 h 4858871"/>
              <a:gd name="connsiteX68" fmla="*/ 539383 w 835218"/>
              <a:gd name="connsiteY68" fmla="*/ 1443318 h 4858871"/>
              <a:gd name="connsiteX69" fmla="*/ 521454 w 835218"/>
              <a:gd name="connsiteY69" fmla="*/ 1416424 h 4858871"/>
              <a:gd name="connsiteX70" fmla="*/ 503524 w 835218"/>
              <a:gd name="connsiteY70" fmla="*/ 1398494 h 4858871"/>
              <a:gd name="connsiteX71" fmla="*/ 494560 w 835218"/>
              <a:gd name="connsiteY71" fmla="*/ 1371600 h 4858871"/>
              <a:gd name="connsiteX72" fmla="*/ 458701 w 835218"/>
              <a:gd name="connsiteY72" fmla="*/ 1335741 h 4858871"/>
              <a:gd name="connsiteX73" fmla="*/ 440771 w 835218"/>
              <a:gd name="connsiteY73" fmla="*/ 1317812 h 4858871"/>
              <a:gd name="connsiteX74" fmla="*/ 422842 w 835218"/>
              <a:gd name="connsiteY74" fmla="*/ 1290918 h 4858871"/>
              <a:gd name="connsiteX75" fmla="*/ 386983 w 835218"/>
              <a:gd name="connsiteY75" fmla="*/ 1246094 h 4858871"/>
              <a:gd name="connsiteX76" fmla="*/ 333195 w 835218"/>
              <a:gd name="connsiteY76" fmla="*/ 1138518 h 4858871"/>
              <a:gd name="connsiteX77" fmla="*/ 315265 w 835218"/>
              <a:gd name="connsiteY77" fmla="*/ 1111624 h 4858871"/>
              <a:gd name="connsiteX78" fmla="*/ 297336 w 835218"/>
              <a:gd name="connsiteY78" fmla="*/ 1057836 h 4858871"/>
              <a:gd name="connsiteX79" fmla="*/ 261477 w 835218"/>
              <a:gd name="connsiteY79" fmla="*/ 1013012 h 4858871"/>
              <a:gd name="connsiteX80" fmla="*/ 243548 w 835218"/>
              <a:gd name="connsiteY80" fmla="*/ 959224 h 4858871"/>
              <a:gd name="connsiteX81" fmla="*/ 225618 w 835218"/>
              <a:gd name="connsiteY81" fmla="*/ 905436 h 4858871"/>
              <a:gd name="connsiteX82" fmla="*/ 216654 w 835218"/>
              <a:gd name="connsiteY82" fmla="*/ 878541 h 4858871"/>
              <a:gd name="connsiteX83" fmla="*/ 189760 w 835218"/>
              <a:gd name="connsiteY83" fmla="*/ 806824 h 4858871"/>
              <a:gd name="connsiteX84" fmla="*/ 162865 w 835218"/>
              <a:gd name="connsiteY84" fmla="*/ 717177 h 4858871"/>
              <a:gd name="connsiteX85" fmla="*/ 144936 w 835218"/>
              <a:gd name="connsiteY85" fmla="*/ 699247 h 4858871"/>
              <a:gd name="connsiteX86" fmla="*/ 135971 w 835218"/>
              <a:gd name="connsiteY86" fmla="*/ 654424 h 4858871"/>
              <a:gd name="connsiteX87" fmla="*/ 127007 w 835218"/>
              <a:gd name="connsiteY87" fmla="*/ 582706 h 4858871"/>
              <a:gd name="connsiteX88" fmla="*/ 109077 w 835218"/>
              <a:gd name="connsiteY88" fmla="*/ 528918 h 4858871"/>
              <a:gd name="connsiteX89" fmla="*/ 91148 w 835218"/>
              <a:gd name="connsiteY89" fmla="*/ 466165 h 4858871"/>
              <a:gd name="connsiteX90" fmla="*/ 73218 w 835218"/>
              <a:gd name="connsiteY90" fmla="*/ 412377 h 4858871"/>
              <a:gd name="connsiteX91" fmla="*/ 64254 w 835218"/>
              <a:gd name="connsiteY91" fmla="*/ 367553 h 4858871"/>
              <a:gd name="connsiteX92" fmla="*/ 46324 w 835218"/>
              <a:gd name="connsiteY92" fmla="*/ 313765 h 4858871"/>
              <a:gd name="connsiteX93" fmla="*/ 37360 w 835218"/>
              <a:gd name="connsiteY93" fmla="*/ 197224 h 4858871"/>
              <a:gd name="connsiteX94" fmla="*/ 46324 w 835218"/>
              <a:gd name="connsiteY94" fmla="*/ 35859 h 4858871"/>
              <a:gd name="connsiteX95" fmla="*/ 46324 w 835218"/>
              <a:gd name="connsiteY95" fmla="*/ 0 h 4858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835218" h="4858871">
                <a:moveTo>
                  <a:pt x="82183" y="421341"/>
                </a:moveTo>
                <a:cubicBezTo>
                  <a:pt x="86915" y="487592"/>
                  <a:pt x="103726" y="729893"/>
                  <a:pt x="109077" y="762000"/>
                </a:cubicBezTo>
                <a:cubicBezTo>
                  <a:pt x="112065" y="779930"/>
                  <a:pt x="114477" y="797965"/>
                  <a:pt x="118042" y="815789"/>
                </a:cubicBezTo>
                <a:cubicBezTo>
                  <a:pt x="120458" y="827870"/>
                  <a:pt x="124803" y="839525"/>
                  <a:pt x="127007" y="851647"/>
                </a:cubicBezTo>
                <a:cubicBezTo>
                  <a:pt x="143489" y="942299"/>
                  <a:pt x="126524" y="886061"/>
                  <a:pt x="144936" y="941294"/>
                </a:cubicBezTo>
                <a:cubicBezTo>
                  <a:pt x="169294" y="1136153"/>
                  <a:pt x="157392" y="1012372"/>
                  <a:pt x="144936" y="1398494"/>
                </a:cubicBezTo>
                <a:cubicBezTo>
                  <a:pt x="143103" y="1455320"/>
                  <a:pt x="141118" y="1512202"/>
                  <a:pt x="135971" y="1568824"/>
                </a:cubicBezTo>
                <a:cubicBezTo>
                  <a:pt x="135116" y="1578235"/>
                  <a:pt x="129132" y="1586510"/>
                  <a:pt x="127007" y="1595718"/>
                </a:cubicBezTo>
                <a:cubicBezTo>
                  <a:pt x="120155" y="1625412"/>
                  <a:pt x="112109" y="1655042"/>
                  <a:pt x="109077" y="1685365"/>
                </a:cubicBezTo>
                <a:lnTo>
                  <a:pt x="100112" y="1775012"/>
                </a:lnTo>
                <a:cubicBezTo>
                  <a:pt x="103100" y="2005106"/>
                  <a:pt x="109077" y="2235181"/>
                  <a:pt x="109077" y="2465294"/>
                </a:cubicBezTo>
                <a:cubicBezTo>
                  <a:pt x="109077" y="2683456"/>
                  <a:pt x="105305" y="2901618"/>
                  <a:pt x="100112" y="3119718"/>
                </a:cubicBezTo>
                <a:cubicBezTo>
                  <a:pt x="99326" y="3152715"/>
                  <a:pt x="96884" y="3185826"/>
                  <a:pt x="91148" y="3218330"/>
                </a:cubicBezTo>
                <a:cubicBezTo>
                  <a:pt x="87864" y="3236942"/>
                  <a:pt x="73218" y="3272118"/>
                  <a:pt x="73218" y="3272118"/>
                </a:cubicBezTo>
                <a:cubicBezTo>
                  <a:pt x="70230" y="3296024"/>
                  <a:pt x="67661" y="3319986"/>
                  <a:pt x="64254" y="3343836"/>
                </a:cubicBezTo>
                <a:cubicBezTo>
                  <a:pt x="61683" y="3361830"/>
                  <a:pt x="57296" y="3379559"/>
                  <a:pt x="55289" y="3397624"/>
                </a:cubicBezTo>
                <a:cubicBezTo>
                  <a:pt x="51315" y="3433387"/>
                  <a:pt x="49312" y="3469341"/>
                  <a:pt x="46324" y="3505200"/>
                </a:cubicBezTo>
                <a:cubicBezTo>
                  <a:pt x="43336" y="3711388"/>
                  <a:pt x="42514" y="3917619"/>
                  <a:pt x="37360" y="4123765"/>
                </a:cubicBezTo>
                <a:cubicBezTo>
                  <a:pt x="35237" y="4208697"/>
                  <a:pt x="36629" y="4197676"/>
                  <a:pt x="19430" y="4249271"/>
                </a:cubicBezTo>
                <a:cubicBezTo>
                  <a:pt x="0" y="4443560"/>
                  <a:pt x="4008" y="4365954"/>
                  <a:pt x="19430" y="4697506"/>
                </a:cubicBezTo>
                <a:cubicBezTo>
                  <a:pt x="20089" y="4711670"/>
                  <a:pt x="36509" y="4742705"/>
                  <a:pt x="46324" y="4751294"/>
                </a:cubicBezTo>
                <a:cubicBezTo>
                  <a:pt x="62541" y="4765484"/>
                  <a:pt x="79669" y="4780339"/>
                  <a:pt x="100112" y="4787153"/>
                </a:cubicBezTo>
                <a:cubicBezTo>
                  <a:pt x="227946" y="4829765"/>
                  <a:pt x="94915" y="4786949"/>
                  <a:pt x="189760" y="4814047"/>
                </a:cubicBezTo>
                <a:cubicBezTo>
                  <a:pt x="198846" y="4816643"/>
                  <a:pt x="207568" y="4820416"/>
                  <a:pt x="216654" y="4823012"/>
                </a:cubicBezTo>
                <a:cubicBezTo>
                  <a:pt x="228500" y="4826397"/>
                  <a:pt x="240711" y="4828437"/>
                  <a:pt x="252512" y="4831977"/>
                </a:cubicBezTo>
                <a:cubicBezTo>
                  <a:pt x="270614" y="4837408"/>
                  <a:pt x="288371" y="4843930"/>
                  <a:pt x="306301" y="4849906"/>
                </a:cubicBezTo>
                <a:lnTo>
                  <a:pt x="333195" y="4858871"/>
                </a:lnTo>
                <a:cubicBezTo>
                  <a:pt x="372042" y="4855883"/>
                  <a:pt x="411075" y="4854739"/>
                  <a:pt x="449736" y="4849906"/>
                </a:cubicBezTo>
                <a:cubicBezTo>
                  <a:pt x="459113" y="4848734"/>
                  <a:pt x="468527" y="4845803"/>
                  <a:pt x="476630" y="4840941"/>
                </a:cubicBezTo>
                <a:cubicBezTo>
                  <a:pt x="483878" y="4836593"/>
                  <a:pt x="487960" y="4828292"/>
                  <a:pt x="494560" y="4823012"/>
                </a:cubicBezTo>
                <a:cubicBezTo>
                  <a:pt x="502973" y="4816282"/>
                  <a:pt x="512489" y="4811059"/>
                  <a:pt x="521454" y="4805083"/>
                </a:cubicBezTo>
                <a:cubicBezTo>
                  <a:pt x="543985" y="4737485"/>
                  <a:pt x="513592" y="4820808"/>
                  <a:pt x="548348" y="4751294"/>
                </a:cubicBezTo>
                <a:cubicBezTo>
                  <a:pt x="552574" y="4742842"/>
                  <a:pt x="553086" y="4732852"/>
                  <a:pt x="557312" y="4724400"/>
                </a:cubicBezTo>
                <a:cubicBezTo>
                  <a:pt x="562130" y="4714763"/>
                  <a:pt x="570866" y="4707352"/>
                  <a:pt x="575242" y="4697506"/>
                </a:cubicBezTo>
                <a:cubicBezTo>
                  <a:pt x="582918" y="4680236"/>
                  <a:pt x="587195" y="4661647"/>
                  <a:pt x="593171" y="4643718"/>
                </a:cubicBezTo>
                <a:lnTo>
                  <a:pt x="611101" y="4589930"/>
                </a:lnTo>
                <a:cubicBezTo>
                  <a:pt x="614089" y="4580965"/>
                  <a:pt x="618212" y="4572302"/>
                  <a:pt x="620065" y="4563036"/>
                </a:cubicBezTo>
                <a:cubicBezTo>
                  <a:pt x="623053" y="4548095"/>
                  <a:pt x="626304" y="4533203"/>
                  <a:pt x="629030" y="4518212"/>
                </a:cubicBezTo>
                <a:cubicBezTo>
                  <a:pt x="632282" y="4500329"/>
                  <a:pt x="635593" y="4482441"/>
                  <a:pt x="637995" y="4464424"/>
                </a:cubicBezTo>
                <a:cubicBezTo>
                  <a:pt x="641571" y="4437602"/>
                  <a:pt x="641653" y="4410275"/>
                  <a:pt x="646960" y="4383741"/>
                </a:cubicBezTo>
                <a:cubicBezTo>
                  <a:pt x="650666" y="4365209"/>
                  <a:pt x="664889" y="4329953"/>
                  <a:pt x="664889" y="4329953"/>
                </a:cubicBezTo>
                <a:cubicBezTo>
                  <a:pt x="667877" y="4309035"/>
                  <a:pt x="669710" y="4287920"/>
                  <a:pt x="673854" y="4267200"/>
                </a:cubicBezTo>
                <a:cubicBezTo>
                  <a:pt x="675707" y="4257934"/>
                  <a:pt x="681265" y="4249627"/>
                  <a:pt x="682818" y="4240306"/>
                </a:cubicBezTo>
                <a:cubicBezTo>
                  <a:pt x="692672" y="4181180"/>
                  <a:pt x="686923" y="4165492"/>
                  <a:pt x="700748" y="4114800"/>
                </a:cubicBezTo>
                <a:cubicBezTo>
                  <a:pt x="705721" y="4096567"/>
                  <a:pt x="714970" y="4079544"/>
                  <a:pt x="718677" y="4061012"/>
                </a:cubicBezTo>
                <a:cubicBezTo>
                  <a:pt x="721665" y="4046071"/>
                  <a:pt x="724337" y="4031063"/>
                  <a:pt x="727642" y="4016189"/>
                </a:cubicBezTo>
                <a:cubicBezTo>
                  <a:pt x="730315" y="4004162"/>
                  <a:pt x="734336" y="3992440"/>
                  <a:pt x="736607" y="3980330"/>
                </a:cubicBezTo>
                <a:cubicBezTo>
                  <a:pt x="743306" y="3944599"/>
                  <a:pt x="743040" y="3907241"/>
                  <a:pt x="754536" y="3872753"/>
                </a:cubicBezTo>
                <a:cubicBezTo>
                  <a:pt x="762219" y="3849705"/>
                  <a:pt x="767961" y="3834772"/>
                  <a:pt x="772465" y="3810000"/>
                </a:cubicBezTo>
                <a:cubicBezTo>
                  <a:pt x="776245" y="3789211"/>
                  <a:pt x="778442" y="3768165"/>
                  <a:pt x="781430" y="3747247"/>
                </a:cubicBezTo>
                <a:cubicBezTo>
                  <a:pt x="800067" y="3430431"/>
                  <a:pt x="780574" y="3773349"/>
                  <a:pt x="799360" y="3397624"/>
                </a:cubicBezTo>
                <a:cubicBezTo>
                  <a:pt x="807732" y="3230171"/>
                  <a:pt x="791484" y="3286779"/>
                  <a:pt x="817289" y="3209365"/>
                </a:cubicBezTo>
                <a:cubicBezTo>
                  <a:pt x="820272" y="3179536"/>
                  <a:pt x="835218" y="3035072"/>
                  <a:pt x="835218" y="3012141"/>
                </a:cubicBezTo>
                <a:cubicBezTo>
                  <a:pt x="835218" y="2826847"/>
                  <a:pt x="830943" y="2641565"/>
                  <a:pt x="826254" y="2456330"/>
                </a:cubicBezTo>
                <a:cubicBezTo>
                  <a:pt x="824966" y="2405458"/>
                  <a:pt x="821698" y="2354626"/>
                  <a:pt x="817289" y="2303930"/>
                </a:cubicBezTo>
                <a:cubicBezTo>
                  <a:pt x="810711" y="2228289"/>
                  <a:pt x="812023" y="2273900"/>
                  <a:pt x="799360" y="2223247"/>
                </a:cubicBezTo>
                <a:cubicBezTo>
                  <a:pt x="795665" y="2208465"/>
                  <a:pt x="793700" y="2193298"/>
                  <a:pt x="790395" y="2178424"/>
                </a:cubicBezTo>
                <a:cubicBezTo>
                  <a:pt x="787722" y="2166397"/>
                  <a:pt x="784418" y="2154518"/>
                  <a:pt x="781430" y="2142565"/>
                </a:cubicBezTo>
                <a:cubicBezTo>
                  <a:pt x="777574" y="2084726"/>
                  <a:pt x="775753" y="2006604"/>
                  <a:pt x="763501" y="1945341"/>
                </a:cubicBezTo>
                <a:cubicBezTo>
                  <a:pt x="761648" y="1936075"/>
                  <a:pt x="757524" y="1927412"/>
                  <a:pt x="754536" y="1918447"/>
                </a:cubicBezTo>
                <a:cubicBezTo>
                  <a:pt x="753062" y="1903703"/>
                  <a:pt x="741363" y="1779280"/>
                  <a:pt x="736607" y="1757083"/>
                </a:cubicBezTo>
                <a:cubicBezTo>
                  <a:pt x="732647" y="1738603"/>
                  <a:pt x="723261" y="1721629"/>
                  <a:pt x="718677" y="1703294"/>
                </a:cubicBezTo>
                <a:cubicBezTo>
                  <a:pt x="717004" y="1696602"/>
                  <a:pt x="706257" y="1649722"/>
                  <a:pt x="700748" y="1640541"/>
                </a:cubicBezTo>
                <a:cubicBezTo>
                  <a:pt x="696400" y="1633293"/>
                  <a:pt x="688795" y="1628588"/>
                  <a:pt x="682818" y="1622612"/>
                </a:cubicBezTo>
                <a:cubicBezTo>
                  <a:pt x="679830" y="1610659"/>
                  <a:pt x="678707" y="1598078"/>
                  <a:pt x="673854" y="1586753"/>
                </a:cubicBezTo>
                <a:cubicBezTo>
                  <a:pt x="661857" y="1558760"/>
                  <a:pt x="616479" y="1520414"/>
                  <a:pt x="602136" y="1506071"/>
                </a:cubicBezTo>
                <a:cubicBezTo>
                  <a:pt x="596160" y="1500094"/>
                  <a:pt x="588895" y="1495173"/>
                  <a:pt x="584207" y="1488141"/>
                </a:cubicBezTo>
                <a:cubicBezTo>
                  <a:pt x="578230" y="1479176"/>
                  <a:pt x="573896" y="1468866"/>
                  <a:pt x="566277" y="1461247"/>
                </a:cubicBezTo>
                <a:cubicBezTo>
                  <a:pt x="558658" y="1453629"/>
                  <a:pt x="548348" y="1449294"/>
                  <a:pt x="539383" y="1443318"/>
                </a:cubicBezTo>
                <a:cubicBezTo>
                  <a:pt x="533407" y="1434353"/>
                  <a:pt x="528185" y="1424837"/>
                  <a:pt x="521454" y="1416424"/>
                </a:cubicBezTo>
                <a:cubicBezTo>
                  <a:pt x="516174" y="1409824"/>
                  <a:pt x="507873" y="1405742"/>
                  <a:pt x="503524" y="1398494"/>
                </a:cubicBezTo>
                <a:cubicBezTo>
                  <a:pt x="498662" y="1390391"/>
                  <a:pt x="500052" y="1379289"/>
                  <a:pt x="494560" y="1371600"/>
                </a:cubicBezTo>
                <a:cubicBezTo>
                  <a:pt x="484735" y="1357845"/>
                  <a:pt x="470654" y="1347694"/>
                  <a:pt x="458701" y="1335741"/>
                </a:cubicBezTo>
                <a:cubicBezTo>
                  <a:pt x="452724" y="1329765"/>
                  <a:pt x="445459" y="1324845"/>
                  <a:pt x="440771" y="1317812"/>
                </a:cubicBezTo>
                <a:cubicBezTo>
                  <a:pt x="434795" y="1308847"/>
                  <a:pt x="429573" y="1299331"/>
                  <a:pt x="422842" y="1290918"/>
                </a:cubicBezTo>
                <a:cubicBezTo>
                  <a:pt x="404211" y="1267629"/>
                  <a:pt x="400782" y="1277142"/>
                  <a:pt x="386983" y="1246094"/>
                </a:cubicBezTo>
                <a:cubicBezTo>
                  <a:pt x="337501" y="1134757"/>
                  <a:pt x="407744" y="1250339"/>
                  <a:pt x="333195" y="1138518"/>
                </a:cubicBezTo>
                <a:lnTo>
                  <a:pt x="315265" y="1111624"/>
                </a:lnTo>
                <a:cubicBezTo>
                  <a:pt x="309289" y="1093695"/>
                  <a:pt x="310699" y="1071200"/>
                  <a:pt x="297336" y="1057836"/>
                </a:cubicBezTo>
                <a:cubicBezTo>
                  <a:pt x="282436" y="1042935"/>
                  <a:pt x="270523" y="1033365"/>
                  <a:pt x="261477" y="1013012"/>
                </a:cubicBezTo>
                <a:cubicBezTo>
                  <a:pt x="253801" y="995742"/>
                  <a:pt x="249524" y="977153"/>
                  <a:pt x="243548" y="959224"/>
                </a:cubicBezTo>
                <a:lnTo>
                  <a:pt x="225618" y="905436"/>
                </a:lnTo>
                <a:cubicBezTo>
                  <a:pt x="222630" y="896471"/>
                  <a:pt x="218507" y="887807"/>
                  <a:pt x="216654" y="878541"/>
                </a:cubicBezTo>
                <a:cubicBezTo>
                  <a:pt x="205576" y="823153"/>
                  <a:pt x="216141" y="846396"/>
                  <a:pt x="189760" y="806824"/>
                </a:cubicBezTo>
                <a:cubicBezTo>
                  <a:pt x="185697" y="790572"/>
                  <a:pt x="170141" y="724453"/>
                  <a:pt x="162865" y="717177"/>
                </a:cubicBezTo>
                <a:lnTo>
                  <a:pt x="144936" y="699247"/>
                </a:lnTo>
                <a:cubicBezTo>
                  <a:pt x="141948" y="684306"/>
                  <a:pt x="138288" y="669484"/>
                  <a:pt x="135971" y="654424"/>
                </a:cubicBezTo>
                <a:cubicBezTo>
                  <a:pt x="132308" y="630612"/>
                  <a:pt x="132055" y="606263"/>
                  <a:pt x="127007" y="582706"/>
                </a:cubicBezTo>
                <a:cubicBezTo>
                  <a:pt x="123047" y="564226"/>
                  <a:pt x="115054" y="546847"/>
                  <a:pt x="109077" y="528918"/>
                </a:cubicBezTo>
                <a:cubicBezTo>
                  <a:pt x="78948" y="438535"/>
                  <a:pt x="124918" y="578731"/>
                  <a:pt x="91148" y="466165"/>
                </a:cubicBezTo>
                <a:cubicBezTo>
                  <a:pt x="85717" y="448063"/>
                  <a:pt x="76924" y="430909"/>
                  <a:pt x="73218" y="412377"/>
                </a:cubicBezTo>
                <a:cubicBezTo>
                  <a:pt x="70230" y="397436"/>
                  <a:pt x="68263" y="382253"/>
                  <a:pt x="64254" y="367553"/>
                </a:cubicBezTo>
                <a:cubicBezTo>
                  <a:pt x="59281" y="349320"/>
                  <a:pt x="46324" y="313765"/>
                  <a:pt x="46324" y="313765"/>
                </a:cubicBezTo>
                <a:cubicBezTo>
                  <a:pt x="43336" y="274918"/>
                  <a:pt x="37360" y="236186"/>
                  <a:pt x="37360" y="197224"/>
                </a:cubicBezTo>
                <a:cubicBezTo>
                  <a:pt x="37360" y="143353"/>
                  <a:pt x="43878" y="89675"/>
                  <a:pt x="46324" y="35859"/>
                </a:cubicBezTo>
                <a:cubicBezTo>
                  <a:pt x="46867" y="23918"/>
                  <a:pt x="46324" y="11953"/>
                  <a:pt x="46324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6282765" y="1658471"/>
            <a:ext cx="28388" cy="379599"/>
          </a:xfrm>
          <a:custGeom>
            <a:avLst/>
            <a:gdLst>
              <a:gd name="connsiteX0" fmla="*/ 1494 w 28388"/>
              <a:gd name="connsiteY0" fmla="*/ 8964 h 379599"/>
              <a:gd name="connsiteX1" fmla="*/ 10459 w 28388"/>
              <a:gd name="connsiteY1" fmla="*/ 107576 h 379599"/>
              <a:gd name="connsiteX2" fmla="*/ 19423 w 28388"/>
              <a:gd name="connsiteY2" fmla="*/ 188258 h 379599"/>
              <a:gd name="connsiteX3" fmla="*/ 28388 w 28388"/>
              <a:gd name="connsiteY3" fmla="*/ 331694 h 379599"/>
              <a:gd name="connsiteX4" fmla="*/ 19423 w 28388"/>
              <a:gd name="connsiteY4" fmla="*/ 161364 h 379599"/>
              <a:gd name="connsiteX5" fmla="*/ 1494 w 28388"/>
              <a:gd name="connsiteY5" fmla="*/ 8964 h 37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88" h="379599">
                <a:moveTo>
                  <a:pt x="1494" y="8964"/>
                </a:moveTo>
                <a:cubicBezTo>
                  <a:pt x="0" y="0"/>
                  <a:pt x="7175" y="74734"/>
                  <a:pt x="10459" y="107576"/>
                </a:cubicBezTo>
                <a:cubicBezTo>
                  <a:pt x="13151" y="134501"/>
                  <a:pt x="17265" y="161285"/>
                  <a:pt x="19423" y="188258"/>
                </a:cubicBezTo>
                <a:cubicBezTo>
                  <a:pt x="23243" y="236011"/>
                  <a:pt x="28388" y="379599"/>
                  <a:pt x="28388" y="331694"/>
                </a:cubicBezTo>
                <a:cubicBezTo>
                  <a:pt x="28388" y="274839"/>
                  <a:pt x="22862" y="218115"/>
                  <a:pt x="19423" y="161364"/>
                </a:cubicBezTo>
                <a:cubicBezTo>
                  <a:pt x="10033" y="6429"/>
                  <a:pt x="2988" y="17928"/>
                  <a:pt x="1494" y="8964"/>
                </a:cubicBez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6320118" y="1703294"/>
            <a:ext cx="979901" cy="277906"/>
          </a:xfrm>
          <a:custGeom>
            <a:avLst/>
            <a:gdLst>
              <a:gd name="connsiteX0" fmla="*/ 0 w 979901"/>
              <a:gd name="connsiteY0" fmla="*/ 116541 h 277906"/>
              <a:gd name="connsiteX1" fmla="*/ 134470 w 979901"/>
              <a:gd name="connsiteY1" fmla="*/ 107577 h 277906"/>
              <a:gd name="connsiteX2" fmla="*/ 161364 w 979901"/>
              <a:gd name="connsiteY2" fmla="*/ 98612 h 277906"/>
              <a:gd name="connsiteX3" fmla="*/ 206188 w 979901"/>
              <a:gd name="connsiteY3" fmla="*/ 89647 h 277906"/>
              <a:gd name="connsiteX4" fmla="*/ 645458 w 979901"/>
              <a:gd name="connsiteY4" fmla="*/ 98612 h 277906"/>
              <a:gd name="connsiteX5" fmla="*/ 672353 w 979901"/>
              <a:gd name="connsiteY5" fmla="*/ 107577 h 277906"/>
              <a:gd name="connsiteX6" fmla="*/ 726141 w 979901"/>
              <a:gd name="connsiteY6" fmla="*/ 116541 h 277906"/>
              <a:gd name="connsiteX7" fmla="*/ 753035 w 979901"/>
              <a:gd name="connsiteY7" fmla="*/ 125506 h 277906"/>
              <a:gd name="connsiteX8" fmla="*/ 914400 w 979901"/>
              <a:gd name="connsiteY8" fmla="*/ 107577 h 277906"/>
              <a:gd name="connsiteX9" fmla="*/ 941294 w 979901"/>
              <a:gd name="connsiteY9" fmla="*/ 98612 h 277906"/>
              <a:gd name="connsiteX10" fmla="*/ 950258 w 979901"/>
              <a:gd name="connsiteY10" fmla="*/ 0 h 277906"/>
              <a:gd name="connsiteX11" fmla="*/ 959223 w 979901"/>
              <a:gd name="connsiteY11" fmla="*/ 277906 h 27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9901" h="277906">
                <a:moveTo>
                  <a:pt x="0" y="116541"/>
                </a:moveTo>
                <a:cubicBezTo>
                  <a:pt x="44823" y="113553"/>
                  <a:pt x="89822" y="112538"/>
                  <a:pt x="134470" y="107577"/>
                </a:cubicBezTo>
                <a:cubicBezTo>
                  <a:pt x="143862" y="106533"/>
                  <a:pt x="152197" y="100904"/>
                  <a:pt x="161364" y="98612"/>
                </a:cubicBezTo>
                <a:cubicBezTo>
                  <a:pt x="176146" y="94916"/>
                  <a:pt x="191247" y="92635"/>
                  <a:pt x="206188" y="89647"/>
                </a:cubicBezTo>
                <a:lnTo>
                  <a:pt x="645458" y="98612"/>
                </a:lnTo>
                <a:cubicBezTo>
                  <a:pt x="654901" y="98975"/>
                  <a:pt x="663128" y="105527"/>
                  <a:pt x="672353" y="107577"/>
                </a:cubicBezTo>
                <a:cubicBezTo>
                  <a:pt x="690097" y="111520"/>
                  <a:pt x="708212" y="113553"/>
                  <a:pt x="726141" y="116541"/>
                </a:cubicBezTo>
                <a:cubicBezTo>
                  <a:pt x="735106" y="119529"/>
                  <a:pt x="743585" y="125506"/>
                  <a:pt x="753035" y="125506"/>
                </a:cubicBezTo>
                <a:cubicBezTo>
                  <a:pt x="815872" y="125506"/>
                  <a:pt x="856868" y="117165"/>
                  <a:pt x="914400" y="107577"/>
                </a:cubicBezTo>
                <a:cubicBezTo>
                  <a:pt x="923365" y="104589"/>
                  <a:pt x="933191" y="103474"/>
                  <a:pt x="941294" y="98612"/>
                </a:cubicBezTo>
                <a:cubicBezTo>
                  <a:pt x="979901" y="75447"/>
                  <a:pt x="955212" y="44583"/>
                  <a:pt x="950258" y="0"/>
                </a:cubicBezTo>
                <a:cubicBezTo>
                  <a:pt x="959429" y="265950"/>
                  <a:pt x="959223" y="173266"/>
                  <a:pt x="959223" y="277906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5418062" y="1408085"/>
            <a:ext cx="830338" cy="851021"/>
          </a:xfrm>
          <a:custGeom>
            <a:avLst/>
            <a:gdLst>
              <a:gd name="connsiteX0" fmla="*/ 704832 w 830338"/>
              <a:gd name="connsiteY0" fmla="*/ 420715 h 851021"/>
              <a:gd name="connsiteX1" fmla="*/ 677938 w 830338"/>
              <a:gd name="connsiteY1" fmla="*/ 268315 h 851021"/>
              <a:gd name="connsiteX2" fmla="*/ 668973 w 830338"/>
              <a:gd name="connsiteY2" fmla="*/ 241421 h 851021"/>
              <a:gd name="connsiteX3" fmla="*/ 642079 w 830338"/>
              <a:gd name="connsiteY3" fmla="*/ 223491 h 851021"/>
              <a:gd name="connsiteX4" fmla="*/ 579326 w 830338"/>
              <a:gd name="connsiteY4" fmla="*/ 151774 h 851021"/>
              <a:gd name="connsiteX5" fmla="*/ 561397 w 830338"/>
              <a:gd name="connsiteY5" fmla="*/ 133844 h 851021"/>
              <a:gd name="connsiteX6" fmla="*/ 534503 w 830338"/>
              <a:gd name="connsiteY6" fmla="*/ 124880 h 851021"/>
              <a:gd name="connsiteX7" fmla="*/ 507609 w 830338"/>
              <a:gd name="connsiteY7" fmla="*/ 106950 h 851021"/>
              <a:gd name="connsiteX8" fmla="*/ 426926 w 830338"/>
              <a:gd name="connsiteY8" fmla="*/ 71091 h 851021"/>
              <a:gd name="connsiteX9" fmla="*/ 122126 w 830338"/>
              <a:gd name="connsiteY9" fmla="*/ 106950 h 851021"/>
              <a:gd name="connsiteX10" fmla="*/ 104197 w 830338"/>
              <a:gd name="connsiteY10" fmla="*/ 124880 h 851021"/>
              <a:gd name="connsiteX11" fmla="*/ 95232 w 830338"/>
              <a:gd name="connsiteY11" fmla="*/ 160739 h 851021"/>
              <a:gd name="connsiteX12" fmla="*/ 77303 w 830338"/>
              <a:gd name="connsiteY12" fmla="*/ 214527 h 851021"/>
              <a:gd name="connsiteX13" fmla="*/ 68338 w 830338"/>
              <a:gd name="connsiteY13" fmla="*/ 250386 h 851021"/>
              <a:gd name="connsiteX14" fmla="*/ 59373 w 830338"/>
              <a:gd name="connsiteY14" fmla="*/ 277280 h 851021"/>
              <a:gd name="connsiteX15" fmla="*/ 50409 w 830338"/>
              <a:gd name="connsiteY15" fmla="*/ 322103 h 851021"/>
              <a:gd name="connsiteX16" fmla="*/ 68338 w 830338"/>
              <a:gd name="connsiteY16" fmla="*/ 573115 h 851021"/>
              <a:gd name="connsiteX17" fmla="*/ 86267 w 830338"/>
              <a:gd name="connsiteY17" fmla="*/ 626903 h 851021"/>
              <a:gd name="connsiteX18" fmla="*/ 95232 w 830338"/>
              <a:gd name="connsiteY18" fmla="*/ 653797 h 851021"/>
              <a:gd name="connsiteX19" fmla="*/ 122126 w 830338"/>
              <a:gd name="connsiteY19" fmla="*/ 671727 h 851021"/>
              <a:gd name="connsiteX20" fmla="*/ 149020 w 830338"/>
              <a:gd name="connsiteY20" fmla="*/ 725515 h 851021"/>
              <a:gd name="connsiteX21" fmla="*/ 193844 w 830338"/>
              <a:gd name="connsiteY21" fmla="*/ 770339 h 851021"/>
              <a:gd name="connsiteX22" fmla="*/ 238667 w 830338"/>
              <a:gd name="connsiteY22" fmla="*/ 824127 h 851021"/>
              <a:gd name="connsiteX23" fmla="*/ 265562 w 830338"/>
              <a:gd name="connsiteY23" fmla="*/ 842056 h 851021"/>
              <a:gd name="connsiteX24" fmla="*/ 525538 w 830338"/>
              <a:gd name="connsiteY24" fmla="*/ 824127 h 851021"/>
              <a:gd name="connsiteX25" fmla="*/ 552432 w 830338"/>
              <a:gd name="connsiteY25" fmla="*/ 815162 h 851021"/>
              <a:gd name="connsiteX26" fmla="*/ 570362 w 830338"/>
              <a:gd name="connsiteY26" fmla="*/ 797233 h 851021"/>
              <a:gd name="connsiteX27" fmla="*/ 588291 w 830338"/>
              <a:gd name="connsiteY27" fmla="*/ 743444 h 851021"/>
              <a:gd name="connsiteX28" fmla="*/ 597256 w 830338"/>
              <a:gd name="connsiteY28" fmla="*/ 716550 h 851021"/>
              <a:gd name="connsiteX29" fmla="*/ 606220 w 830338"/>
              <a:gd name="connsiteY29" fmla="*/ 680691 h 851021"/>
              <a:gd name="connsiteX30" fmla="*/ 624150 w 830338"/>
              <a:gd name="connsiteY30" fmla="*/ 662762 h 851021"/>
              <a:gd name="connsiteX31" fmla="*/ 642079 w 830338"/>
              <a:gd name="connsiteY31" fmla="*/ 608974 h 851021"/>
              <a:gd name="connsiteX32" fmla="*/ 651044 w 830338"/>
              <a:gd name="connsiteY32" fmla="*/ 582080 h 851021"/>
              <a:gd name="connsiteX33" fmla="*/ 686903 w 830338"/>
              <a:gd name="connsiteY33" fmla="*/ 546221 h 851021"/>
              <a:gd name="connsiteX34" fmla="*/ 695867 w 830338"/>
              <a:gd name="connsiteY34" fmla="*/ 519327 h 851021"/>
              <a:gd name="connsiteX35" fmla="*/ 722762 w 830338"/>
              <a:gd name="connsiteY35" fmla="*/ 465539 h 851021"/>
              <a:gd name="connsiteX36" fmla="*/ 713797 w 830338"/>
              <a:gd name="connsiteY36" fmla="*/ 313139 h 851021"/>
              <a:gd name="connsiteX37" fmla="*/ 722762 w 830338"/>
              <a:gd name="connsiteY37" fmla="*/ 124880 h 851021"/>
              <a:gd name="connsiteX38" fmla="*/ 731726 w 830338"/>
              <a:gd name="connsiteY38" fmla="*/ 716550 h 851021"/>
              <a:gd name="connsiteX39" fmla="*/ 740691 w 830338"/>
              <a:gd name="connsiteY39" fmla="*/ 752409 h 851021"/>
              <a:gd name="connsiteX40" fmla="*/ 749656 w 830338"/>
              <a:gd name="connsiteY40" fmla="*/ 779303 h 851021"/>
              <a:gd name="connsiteX41" fmla="*/ 803444 w 830338"/>
              <a:gd name="connsiteY41" fmla="*/ 851021 h 851021"/>
              <a:gd name="connsiteX42" fmla="*/ 830338 w 830338"/>
              <a:gd name="connsiteY42" fmla="*/ 842056 h 85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30338" h="851021">
                <a:moveTo>
                  <a:pt x="704832" y="420715"/>
                </a:moveTo>
                <a:cubicBezTo>
                  <a:pt x="688418" y="190923"/>
                  <a:pt x="720848" y="354136"/>
                  <a:pt x="677938" y="268315"/>
                </a:cubicBezTo>
                <a:cubicBezTo>
                  <a:pt x="673712" y="259863"/>
                  <a:pt x="674876" y="248800"/>
                  <a:pt x="668973" y="241421"/>
                </a:cubicBezTo>
                <a:cubicBezTo>
                  <a:pt x="662242" y="233008"/>
                  <a:pt x="651044" y="229468"/>
                  <a:pt x="642079" y="223491"/>
                </a:cubicBezTo>
                <a:cubicBezTo>
                  <a:pt x="612428" y="179014"/>
                  <a:pt x="631771" y="204219"/>
                  <a:pt x="579326" y="151774"/>
                </a:cubicBezTo>
                <a:cubicBezTo>
                  <a:pt x="573349" y="145797"/>
                  <a:pt x="569415" y="136517"/>
                  <a:pt x="561397" y="133844"/>
                </a:cubicBezTo>
                <a:lnTo>
                  <a:pt x="534503" y="124880"/>
                </a:lnTo>
                <a:cubicBezTo>
                  <a:pt x="525538" y="118903"/>
                  <a:pt x="517455" y="111326"/>
                  <a:pt x="507609" y="106950"/>
                </a:cubicBezTo>
                <a:cubicBezTo>
                  <a:pt x="411594" y="64277"/>
                  <a:pt x="487791" y="111669"/>
                  <a:pt x="426926" y="71091"/>
                </a:cubicBezTo>
                <a:cubicBezTo>
                  <a:pt x="0" y="84433"/>
                  <a:pt x="207686" y="0"/>
                  <a:pt x="122126" y="106950"/>
                </a:cubicBezTo>
                <a:cubicBezTo>
                  <a:pt x="116846" y="113550"/>
                  <a:pt x="110173" y="118903"/>
                  <a:pt x="104197" y="124880"/>
                </a:cubicBezTo>
                <a:cubicBezTo>
                  <a:pt x="101209" y="136833"/>
                  <a:pt x="98772" y="148938"/>
                  <a:pt x="95232" y="160739"/>
                </a:cubicBezTo>
                <a:cubicBezTo>
                  <a:pt x="89801" y="178841"/>
                  <a:pt x="81887" y="196192"/>
                  <a:pt x="77303" y="214527"/>
                </a:cubicBezTo>
                <a:cubicBezTo>
                  <a:pt x="74315" y="226480"/>
                  <a:pt x="71723" y="238539"/>
                  <a:pt x="68338" y="250386"/>
                </a:cubicBezTo>
                <a:cubicBezTo>
                  <a:pt x="65742" y="259472"/>
                  <a:pt x="61665" y="268113"/>
                  <a:pt x="59373" y="277280"/>
                </a:cubicBezTo>
                <a:cubicBezTo>
                  <a:pt x="55678" y="292062"/>
                  <a:pt x="53397" y="307162"/>
                  <a:pt x="50409" y="322103"/>
                </a:cubicBezTo>
                <a:cubicBezTo>
                  <a:pt x="56385" y="405774"/>
                  <a:pt x="58537" y="489806"/>
                  <a:pt x="68338" y="573115"/>
                </a:cubicBezTo>
                <a:cubicBezTo>
                  <a:pt x="70546" y="591885"/>
                  <a:pt x="80291" y="608974"/>
                  <a:pt x="86267" y="626903"/>
                </a:cubicBezTo>
                <a:cubicBezTo>
                  <a:pt x="89255" y="635868"/>
                  <a:pt x="87370" y="648555"/>
                  <a:pt x="95232" y="653797"/>
                </a:cubicBezTo>
                <a:lnTo>
                  <a:pt x="122126" y="671727"/>
                </a:lnTo>
                <a:cubicBezTo>
                  <a:pt x="130590" y="697117"/>
                  <a:pt x="130306" y="704127"/>
                  <a:pt x="149020" y="725515"/>
                </a:cubicBezTo>
                <a:cubicBezTo>
                  <a:pt x="162934" y="741417"/>
                  <a:pt x="182123" y="752757"/>
                  <a:pt x="193844" y="770339"/>
                </a:cubicBezTo>
                <a:cubicBezTo>
                  <a:pt x="211473" y="796782"/>
                  <a:pt x="212783" y="802558"/>
                  <a:pt x="238667" y="824127"/>
                </a:cubicBezTo>
                <a:cubicBezTo>
                  <a:pt x="246944" y="831024"/>
                  <a:pt x="256597" y="836080"/>
                  <a:pt x="265562" y="842056"/>
                </a:cubicBezTo>
                <a:cubicBezTo>
                  <a:pt x="346785" y="838524"/>
                  <a:pt x="441707" y="842756"/>
                  <a:pt x="525538" y="824127"/>
                </a:cubicBezTo>
                <a:cubicBezTo>
                  <a:pt x="534763" y="822077"/>
                  <a:pt x="543467" y="818150"/>
                  <a:pt x="552432" y="815162"/>
                </a:cubicBezTo>
                <a:cubicBezTo>
                  <a:pt x="558409" y="809186"/>
                  <a:pt x="566582" y="804793"/>
                  <a:pt x="570362" y="797233"/>
                </a:cubicBezTo>
                <a:cubicBezTo>
                  <a:pt x="578814" y="780329"/>
                  <a:pt x="582315" y="761374"/>
                  <a:pt x="588291" y="743444"/>
                </a:cubicBezTo>
                <a:cubicBezTo>
                  <a:pt x="591279" y="734479"/>
                  <a:pt x="594964" y="725718"/>
                  <a:pt x="597256" y="716550"/>
                </a:cubicBezTo>
                <a:cubicBezTo>
                  <a:pt x="600244" y="704597"/>
                  <a:pt x="600710" y="691711"/>
                  <a:pt x="606220" y="680691"/>
                </a:cubicBezTo>
                <a:cubicBezTo>
                  <a:pt x="610000" y="673131"/>
                  <a:pt x="618173" y="668738"/>
                  <a:pt x="624150" y="662762"/>
                </a:cubicBezTo>
                <a:lnTo>
                  <a:pt x="642079" y="608974"/>
                </a:lnTo>
                <a:cubicBezTo>
                  <a:pt x="645067" y="600009"/>
                  <a:pt x="644362" y="588762"/>
                  <a:pt x="651044" y="582080"/>
                </a:cubicBezTo>
                <a:lnTo>
                  <a:pt x="686903" y="546221"/>
                </a:lnTo>
                <a:cubicBezTo>
                  <a:pt x="689891" y="537256"/>
                  <a:pt x="691641" y="527779"/>
                  <a:pt x="695867" y="519327"/>
                </a:cubicBezTo>
                <a:cubicBezTo>
                  <a:pt x="730627" y="449806"/>
                  <a:pt x="700226" y="533144"/>
                  <a:pt x="722762" y="465539"/>
                </a:cubicBezTo>
                <a:cubicBezTo>
                  <a:pt x="719774" y="414739"/>
                  <a:pt x="713797" y="364027"/>
                  <a:pt x="713797" y="313139"/>
                </a:cubicBezTo>
                <a:cubicBezTo>
                  <a:pt x="713797" y="250315"/>
                  <a:pt x="719973" y="62118"/>
                  <a:pt x="722762" y="124880"/>
                </a:cubicBezTo>
                <a:cubicBezTo>
                  <a:pt x="731520" y="321931"/>
                  <a:pt x="726093" y="519384"/>
                  <a:pt x="731726" y="716550"/>
                </a:cubicBezTo>
                <a:cubicBezTo>
                  <a:pt x="732078" y="728866"/>
                  <a:pt x="737306" y="740562"/>
                  <a:pt x="740691" y="752409"/>
                </a:cubicBezTo>
                <a:cubicBezTo>
                  <a:pt x="743287" y="761495"/>
                  <a:pt x="745067" y="771043"/>
                  <a:pt x="749656" y="779303"/>
                </a:cubicBezTo>
                <a:cubicBezTo>
                  <a:pt x="774999" y="824920"/>
                  <a:pt x="776241" y="823818"/>
                  <a:pt x="803444" y="851021"/>
                </a:cubicBezTo>
                <a:lnTo>
                  <a:pt x="830338" y="842056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7448623" y="1424961"/>
            <a:ext cx="515163" cy="932757"/>
          </a:xfrm>
          <a:custGeom>
            <a:avLst/>
            <a:gdLst>
              <a:gd name="connsiteX0" fmla="*/ 54836 w 515163"/>
              <a:gd name="connsiteY0" fmla="*/ 932757 h 932757"/>
              <a:gd name="connsiteX1" fmla="*/ 36906 w 515163"/>
              <a:gd name="connsiteY1" fmla="*/ 735533 h 932757"/>
              <a:gd name="connsiteX2" fmla="*/ 27942 w 515163"/>
              <a:gd name="connsiteY2" fmla="*/ 708639 h 932757"/>
              <a:gd name="connsiteX3" fmla="*/ 18977 w 515163"/>
              <a:gd name="connsiteY3" fmla="*/ 654851 h 932757"/>
              <a:gd name="connsiteX4" fmla="*/ 18977 w 515163"/>
              <a:gd name="connsiteY4" fmla="*/ 9392 h 932757"/>
              <a:gd name="connsiteX5" fmla="*/ 45871 w 515163"/>
              <a:gd name="connsiteY5" fmla="*/ 427 h 932757"/>
              <a:gd name="connsiteX6" fmla="*/ 216201 w 515163"/>
              <a:gd name="connsiteY6" fmla="*/ 9392 h 932757"/>
              <a:gd name="connsiteX7" fmla="*/ 261024 w 515163"/>
              <a:gd name="connsiteY7" fmla="*/ 18357 h 932757"/>
              <a:gd name="connsiteX8" fmla="*/ 323777 w 515163"/>
              <a:gd name="connsiteY8" fmla="*/ 27321 h 932757"/>
              <a:gd name="connsiteX9" fmla="*/ 350671 w 515163"/>
              <a:gd name="connsiteY9" fmla="*/ 36286 h 932757"/>
              <a:gd name="connsiteX10" fmla="*/ 404459 w 515163"/>
              <a:gd name="connsiteY10" fmla="*/ 72145 h 932757"/>
              <a:gd name="connsiteX11" fmla="*/ 422389 w 515163"/>
              <a:gd name="connsiteY11" fmla="*/ 125933 h 932757"/>
              <a:gd name="connsiteX12" fmla="*/ 431353 w 515163"/>
              <a:gd name="connsiteY12" fmla="*/ 152827 h 932757"/>
              <a:gd name="connsiteX13" fmla="*/ 449283 w 515163"/>
              <a:gd name="connsiteY13" fmla="*/ 170757 h 932757"/>
              <a:gd name="connsiteX14" fmla="*/ 485142 w 515163"/>
              <a:gd name="connsiteY14" fmla="*/ 242474 h 932757"/>
              <a:gd name="connsiteX15" fmla="*/ 494106 w 515163"/>
              <a:gd name="connsiteY15" fmla="*/ 448663 h 932757"/>
              <a:gd name="connsiteX16" fmla="*/ 449283 w 515163"/>
              <a:gd name="connsiteY16" fmla="*/ 493486 h 932757"/>
              <a:gd name="connsiteX17" fmla="*/ 386530 w 515163"/>
              <a:gd name="connsiteY17" fmla="*/ 547274 h 932757"/>
              <a:gd name="connsiteX18" fmla="*/ 359636 w 515163"/>
              <a:gd name="connsiteY18" fmla="*/ 556239 h 932757"/>
              <a:gd name="connsiteX19" fmla="*/ 341706 w 515163"/>
              <a:gd name="connsiteY19" fmla="*/ 574168 h 932757"/>
              <a:gd name="connsiteX20" fmla="*/ 305848 w 515163"/>
              <a:gd name="connsiteY20" fmla="*/ 583133 h 932757"/>
              <a:gd name="connsiteX21" fmla="*/ 278953 w 515163"/>
              <a:gd name="connsiteY21" fmla="*/ 592098 h 932757"/>
              <a:gd name="connsiteX22" fmla="*/ 252059 w 515163"/>
              <a:gd name="connsiteY22" fmla="*/ 610027 h 932757"/>
              <a:gd name="connsiteX23" fmla="*/ 153448 w 515163"/>
              <a:gd name="connsiteY23" fmla="*/ 627957 h 932757"/>
              <a:gd name="connsiteX24" fmla="*/ 36906 w 515163"/>
              <a:gd name="connsiteY24" fmla="*/ 636921 h 9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5163" h="932757">
                <a:moveTo>
                  <a:pt x="54836" y="932757"/>
                </a:moveTo>
                <a:cubicBezTo>
                  <a:pt x="50978" y="874891"/>
                  <a:pt x="49161" y="796809"/>
                  <a:pt x="36906" y="735533"/>
                </a:cubicBezTo>
                <a:cubicBezTo>
                  <a:pt x="35053" y="726267"/>
                  <a:pt x="29992" y="717864"/>
                  <a:pt x="27942" y="708639"/>
                </a:cubicBezTo>
                <a:cubicBezTo>
                  <a:pt x="23999" y="690895"/>
                  <a:pt x="21965" y="672780"/>
                  <a:pt x="18977" y="654851"/>
                </a:cubicBezTo>
                <a:cubicBezTo>
                  <a:pt x="14429" y="486577"/>
                  <a:pt x="0" y="180180"/>
                  <a:pt x="18977" y="9392"/>
                </a:cubicBezTo>
                <a:cubicBezTo>
                  <a:pt x="20021" y="0"/>
                  <a:pt x="36906" y="3415"/>
                  <a:pt x="45871" y="427"/>
                </a:cubicBezTo>
                <a:cubicBezTo>
                  <a:pt x="102648" y="3415"/>
                  <a:pt x="159542" y="4670"/>
                  <a:pt x="216201" y="9392"/>
                </a:cubicBezTo>
                <a:cubicBezTo>
                  <a:pt x="231385" y="10657"/>
                  <a:pt x="245994" y="15852"/>
                  <a:pt x="261024" y="18357"/>
                </a:cubicBezTo>
                <a:cubicBezTo>
                  <a:pt x="281867" y="21831"/>
                  <a:pt x="302859" y="24333"/>
                  <a:pt x="323777" y="27321"/>
                </a:cubicBezTo>
                <a:cubicBezTo>
                  <a:pt x="332742" y="30309"/>
                  <a:pt x="342411" y="31697"/>
                  <a:pt x="350671" y="36286"/>
                </a:cubicBezTo>
                <a:cubicBezTo>
                  <a:pt x="369508" y="46751"/>
                  <a:pt x="404459" y="72145"/>
                  <a:pt x="404459" y="72145"/>
                </a:cubicBezTo>
                <a:lnTo>
                  <a:pt x="422389" y="125933"/>
                </a:lnTo>
                <a:cubicBezTo>
                  <a:pt x="425377" y="134898"/>
                  <a:pt x="424671" y="146145"/>
                  <a:pt x="431353" y="152827"/>
                </a:cubicBezTo>
                <a:lnTo>
                  <a:pt x="449283" y="170757"/>
                </a:lnTo>
                <a:cubicBezTo>
                  <a:pt x="469885" y="232563"/>
                  <a:pt x="453848" y="211182"/>
                  <a:pt x="485142" y="242474"/>
                </a:cubicBezTo>
                <a:cubicBezTo>
                  <a:pt x="515163" y="332541"/>
                  <a:pt x="514950" y="309704"/>
                  <a:pt x="494106" y="448663"/>
                </a:cubicBezTo>
                <a:cubicBezTo>
                  <a:pt x="490285" y="474137"/>
                  <a:pt x="465057" y="479965"/>
                  <a:pt x="449283" y="493486"/>
                </a:cubicBezTo>
                <a:cubicBezTo>
                  <a:pt x="418401" y="519956"/>
                  <a:pt x="419461" y="530809"/>
                  <a:pt x="386530" y="547274"/>
                </a:cubicBezTo>
                <a:cubicBezTo>
                  <a:pt x="378078" y="551500"/>
                  <a:pt x="368601" y="553251"/>
                  <a:pt x="359636" y="556239"/>
                </a:cubicBezTo>
                <a:cubicBezTo>
                  <a:pt x="353659" y="562215"/>
                  <a:pt x="349266" y="570388"/>
                  <a:pt x="341706" y="574168"/>
                </a:cubicBezTo>
                <a:cubicBezTo>
                  <a:pt x="330686" y="579678"/>
                  <a:pt x="317694" y="579748"/>
                  <a:pt x="305848" y="583133"/>
                </a:cubicBezTo>
                <a:cubicBezTo>
                  <a:pt x="296762" y="585729"/>
                  <a:pt x="287405" y="587872"/>
                  <a:pt x="278953" y="592098"/>
                </a:cubicBezTo>
                <a:cubicBezTo>
                  <a:pt x="269316" y="596916"/>
                  <a:pt x="261696" y="605209"/>
                  <a:pt x="252059" y="610027"/>
                </a:cubicBezTo>
                <a:cubicBezTo>
                  <a:pt x="223207" y="624453"/>
                  <a:pt x="181264" y="623321"/>
                  <a:pt x="153448" y="627957"/>
                </a:cubicBezTo>
                <a:cubicBezTo>
                  <a:pt x="60528" y="643443"/>
                  <a:pt x="197511" y="636921"/>
                  <a:pt x="36906" y="63692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6496172" y="1264024"/>
            <a:ext cx="498152" cy="483756"/>
          </a:xfrm>
          <a:custGeom>
            <a:avLst/>
            <a:gdLst>
              <a:gd name="connsiteX0" fmla="*/ 487334 w 498152"/>
              <a:gd name="connsiteY0" fmla="*/ 304800 h 483756"/>
              <a:gd name="connsiteX1" fmla="*/ 496299 w 498152"/>
              <a:gd name="connsiteY1" fmla="*/ 277905 h 483756"/>
              <a:gd name="connsiteX2" fmla="*/ 478369 w 498152"/>
              <a:gd name="connsiteY2" fmla="*/ 259976 h 483756"/>
              <a:gd name="connsiteX3" fmla="*/ 451475 w 498152"/>
              <a:gd name="connsiteY3" fmla="*/ 206188 h 483756"/>
              <a:gd name="connsiteX4" fmla="*/ 433546 w 498152"/>
              <a:gd name="connsiteY4" fmla="*/ 179294 h 483756"/>
              <a:gd name="connsiteX5" fmla="*/ 406652 w 498152"/>
              <a:gd name="connsiteY5" fmla="*/ 98611 h 483756"/>
              <a:gd name="connsiteX6" fmla="*/ 397687 w 498152"/>
              <a:gd name="connsiteY6" fmla="*/ 71717 h 483756"/>
              <a:gd name="connsiteX7" fmla="*/ 379757 w 498152"/>
              <a:gd name="connsiteY7" fmla="*/ 53788 h 483756"/>
              <a:gd name="connsiteX8" fmla="*/ 343899 w 498152"/>
              <a:gd name="connsiteY8" fmla="*/ 8964 h 483756"/>
              <a:gd name="connsiteX9" fmla="*/ 317004 w 498152"/>
              <a:gd name="connsiteY9" fmla="*/ 0 h 483756"/>
              <a:gd name="connsiteX10" fmla="*/ 137710 w 498152"/>
              <a:gd name="connsiteY10" fmla="*/ 8964 h 483756"/>
              <a:gd name="connsiteX11" fmla="*/ 110816 w 498152"/>
              <a:gd name="connsiteY11" fmla="*/ 26894 h 483756"/>
              <a:gd name="connsiteX12" fmla="*/ 57028 w 498152"/>
              <a:gd name="connsiteY12" fmla="*/ 44823 h 483756"/>
              <a:gd name="connsiteX13" fmla="*/ 39099 w 498152"/>
              <a:gd name="connsiteY13" fmla="*/ 71717 h 483756"/>
              <a:gd name="connsiteX14" fmla="*/ 21169 w 498152"/>
              <a:gd name="connsiteY14" fmla="*/ 89647 h 483756"/>
              <a:gd name="connsiteX15" fmla="*/ 3240 w 498152"/>
              <a:gd name="connsiteY15" fmla="*/ 143435 h 483756"/>
              <a:gd name="connsiteX16" fmla="*/ 12204 w 498152"/>
              <a:gd name="connsiteY16" fmla="*/ 322729 h 483756"/>
              <a:gd name="connsiteX17" fmla="*/ 74957 w 498152"/>
              <a:gd name="connsiteY17" fmla="*/ 376517 h 483756"/>
              <a:gd name="connsiteX18" fmla="*/ 92887 w 498152"/>
              <a:gd name="connsiteY18" fmla="*/ 394447 h 483756"/>
              <a:gd name="connsiteX19" fmla="*/ 119781 w 498152"/>
              <a:gd name="connsiteY19" fmla="*/ 403411 h 483756"/>
              <a:gd name="connsiteX20" fmla="*/ 155640 w 498152"/>
              <a:gd name="connsiteY20" fmla="*/ 439270 h 483756"/>
              <a:gd name="connsiteX21" fmla="*/ 209428 w 498152"/>
              <a:gd name="connsiteY21" fmla="*/ 457200 h 483756"/>
              <a:gd name="connsiteX22" fmla="*/ 236322 w 498152"/>
              <a:gd name="connsiteY22" fmla="*/ 466164 h 483756"/>
              <a:gd name="connsiteX23" fmla="*/ 272181 w 498152"/>
              <a:gd name="connsiteY23" fmla="*/ 475129 h 483756"/>
              <a:gd name="connsiteX24" fmla="*/ 424581 w 498152"/>
              <a:gd name="connsiteY24" fmla="*/ 466164 h 483756"/>
              <a:gd name="connsiteX25" fmla="*/ 442510 w 498152"/>
              <a:gd name="connsiteY25" fmla="*/ 412376 h 483756"/>
              <a:gd name="connsiteX26" fmla="*/ 451475 w 498152"/>
              <a:gd name="connsiteY26" fmla="*/ 385482 h 483756"/>
              <a:gd name="connsiteX27" fmla="*/ 460440 w 498152"/>
              <a:gd name="connsiteY27" fmla="*/ 358588 h 483756"/>
              <a:gd name="connsiteX28" fmla="*/ 460440 w 498152"/>
              <a:gd name="connsiteY28" fmla="*/ 197223 h 483756"/>
              <a:gd name="connsiteX29" fmla="*/ 451475 w 498152"/>
              <a:gd name="connsiteY29" fmla="*/ 188258 h 48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8152" h="483756">
                <a:moveTo>
                  <a:pt x="487334" y="304800"/>
                </a:moveTo>
                <a:cubicBezTo>
                  <a:pt x="490322" y="295835"/>
                  <a:pt x="498152" y="287171"/>
                  <a:pt x="496299" y="277905"/>
                </a:cubicBezTo>
                <a:cubicBezTo>
                  <a:pt x="494641" y="269617"/>
                  <a:pt x="483649" y="266576"/>
                  <a:pt x="478369" y="259976"/>
                </a:cubicBezTo>
                <a:cubicBezTo>
                  <a:pt x="444117" y="217162"/>
                  <a:pt x="473566" y="250370"/>
                  <a:pt x="451475" y="206188"/>
                </a:cubicBezTo>
                <a:cubicBezTo>
                  <a:pt x="446657" y="196551"/>
                  <a:pt x="437922" y="189140"/>
                  <a:pt x="433546" y="179294"/>
                </a:cubicBezTo>
                <a:cubicBezTo>
                  <a:pt x="433536" y="179272"/>
                  <a:pt x="411138" y="112070"/>
                  <a:pt x="406652" y="98611"/>
                </a:cubicBezTo>
                <a:cubicBezTo>
                  <a:pt x="403664" y="89646"/>
                  <a:pt x="404369" y="78399"/>
                  <a:pt x="397687" y="71717"/>
                </a:cubicBezTo>
                <a:cubicBezTo>
                  <a:pt x="391710" y="65741"/>
                  <a:pt x="385037" y="60388"/>
                  <a:pt x="379757" y="53788"/>
                </a:cubicBezTo>
                <a:cubicBezTo>
                  <a:pt x="368483" y="39696"/>
                  <a:pt x="360548" y="18953"/>
                  <a:pt x="343899" y="8964"/>
                </a:cubicBezTo>
                <a:cubicBezTo>
                  <a:pt x="335796" y="4102"/>
                  <a:pt x="325969" y="2988"/>
                  <a:pt x="317004" y="0"/>
                </a:cubicBezTo>
                <a:cubicBezTo>
                  <a:pt x="257239" y="2988"/>
                  <a:pt x="197047" y="1224"/>
                  <a:pt x="137710" y="8964"/>
                </a:cubicBezTo>
                <a:cubicBezTo>
                  <a:pt x="127026" y="10358"/>
                  <a:pt x="120662" y="22518"/>
                  <a:pt x="110816" y="26894"/>
                </a:cubicBezTo>
                <a:cubicBezTo>
                  <a:pt x="93546" y="34570"/>
                  <a:pt x="57028" y="44823"/>
                  <a:pt x="57028" y="44823"/>
                </a:cubicBezTo>
                <a:cubicBezTo>
                  <a:pt x="51052" y="53788"/>
                  <a:pt x="45830" y="63304"/>
                  <a:pt x="39099" y="71717"/>
                </a:cubicBezTo>
                <a:cubicBezTo>
                  <a:pt x="33819" y="78317"/>
                  <a:pt x="24949" y="82087"/>
                  <a:pt x="21169" y="89647"/>
                </a:cubicBezTo>
                <a:cubicBezTo>
                  <a:pt x="12717" y="106551"/>
                  <a:pt x="3240" y="143435"/>
                  <a:pt x="3240" y="143435"/>
                </a:cubicBezTo>
                <a:cubicBezTo>
                  <a:pt x="6228" y="203200"/>
                  <a:pt x="0" y="264147"/>
                  <a:pt x="12204" y="322729"/>
                </a:cubicBezTo>
                <a:cubicBezTo>
                  <a:pt x="16520" y="343446"/>
                  <a:pt x="58958" y="363718"/>
                  <a:pt x="74957" y="376517"/>
                </a:cubicBezTo>
                <a:cubicBezTo>
                  <a:pt x="81557" y="381797"/>
                  <a:pt x="85639" y="390098"/>
                  <a:pt x="92887" y="394447"/>
                </a:cubicBezTo>
                <a:cubicBezTo>
                  <a:pt x="100990" y="399309"/>
                  <a:pt x="110816" y="400423"/>
                  <a:pt x="119781" y="403411"/>
                </a:cubicBezTo>
                <a:cubicBezTo>
                  <a:pt x="131734" y="415364"/>
                  <a:pt x="139603" y="433924"/>
                  <a:pt x="155640" y="439270"/>
                </a:cubicBezTo>
                <a:lnTo>
                  <a:pt x="209428" y="457200"/>
                </a:lnTo>
                <a:cubicBezTo>
                  <a:pt x="218393" y="460188"/>
                  <a:pt x="227155" y="463872"/>
                  <a:pt x="236322" y="466164"/>
                </a:cubicBezTo>
                <a:lnTo>
                  <a:pt x="272181" y="475129"/>
                </a:lnTo>
                <a:cubicBezTo>
                  <a:pt x="322981" y="472141"/>
                  <a:pt x="376831" y="483756"/>
                  <a:pt x="424581" y="466164"/>
                </a:cubicBezTo>
                <a:cubicBezTo>
                  <a:pt x="442315" y="459630"/>
                  <a:pt x="436534" y="430305"/>
                  <a:pt x="442510" y="412376"/>
                </a:cubicBezTo>
                <a:lnTo>
                  <a:pt x="451475" y="385482"/>
                </a:lnTo>
                <a:lnTo>
                  <a:pt x="460440" y="358588"/>
                </a:lnTo>
                <a:cubicBezTo>
                  <a:pt x="467058" y="285785"/>
                  <a:pt x="476798" y="262657"/>
                  <a:pt x="460440" y="197223"/>
                </a:cubicBezTo>
                <a:cubicBezTo>
                  <a:pt x="459415" y="193123"/>
                  <a:pt x="454463" y="191246"/>
                  <a:pt x="451475" y="188258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6257365" y="620873"/>
            <a:ext cx="891968" cy="598327"/>
          </a:xfrm>
          <a:custGeom>
            <a:avLst/>
            <a:gdLst>
              <a:gd name="connsiteX0" fmla="*/ 475129 w 891968"/>
              <a:gd name="connsiteY0" fmla="*/ 598327 h 598327"/>
              <a:gd name="connsiteX1" fmla="*/ 457200 w 891968"/>
              <a:gd name="connsiteY1" fmla="*/ 463856 h 598327"/>
              <a:gd name="connsiteX2" fmla="*/ 448235 w 891968"/>
              <a:gd name="connsiteY2" fmla="*/ 15621 h 598327"/>
              <a:gd name="connsiteX3" fmla="*/ 161364 w 891968"/>
              <a:gd name="connsiteY3" fmla="*/ 42515 h 598327"/>
              <a:gd name="connsiteX4" fmla="*/ 80682 w 891968"/>
              <a:gd name="connsiteY4" fmla="*/ 87339 h 598327"/>
              <a:gd name="connsiteX5" fmla="*/ 53788 w 891968"/>
              <a:gd name="connsiteY5" fmla="*/ 105268 h 598327"/>
              <a:gd name="connsiteX6" fmla="*/ 17929 w 891968"/>
              <a:gd name="connsiteY6" fmla="*/ 159056 h 598327"/>
              <a:gd name="connsiteX7" fmla="*/ 0 w 891968"/>
              <a:gd name="connsiteY7" fmla="*/ 212845 h 598327"/>
              <a:gd name="connsiteX8" fmla="*/ 8964 w 891968"/>
              <a:gd name="connsiteY8" fmla="*/ 248703 h 598327"/>
              <a:gd name="connsiteX9" fmla="*/ 80682 w 891968"/>
              <a:gd name="connsiteY9" fmla="*/ 320421 h 598327"/>
              <a:gd name="connsiteX10" fmla="*/ 116541 w 891968"/>
              <a:gd name="connsiteY10" fmla="*/ 356280 h 598327"/>
              <a:gd name="connsiteX11" fmla="*/ 170329 w 891968"/>
              <a:gd name="connsiteY11" fmla="*/ 374209 h 598327"/>
              <a:gd name="connsiteX12" fmla="*/ 188259 w 891968"/>
              <a:gd name="connsiteY12" fmla="*/ 392139 h 598327"/>
              <a:gd name="connsiteX13" fmla="*/ 242047 w 891968"/>
              <a:gd name="connsiteY13" fmla="*/ 410068 h 598327"/>
              <a:gd name="connsiteX14" fmla="*/ 268941 w 891968"/>
              <a:gd name="connsiteY14" fmla="*/ 419033 h 598327"/>
              <a:gd name="connsiteX15" fmla="*/ 349623 w 891968"/>
              <a:gd name="connsiteY15" fmla="*/ 445927 h 598327"/>
              <a:gd name="connsiteX16" fmla="*/ 412376 w 891968"/>
              <a:gd name="connsiteY16" fmla="*/ 463856 h 598327"/>
              <a:gd name="connsiteX17" fmla="*/ 519953 w 891968"/>
              <a:gd name="connsiteY17" fmla="*/ 481786 h 598327"/>
              <a:gd name="connsiteX18" fmla="*/ 788894 w 891968"/>
              <a:gd name="connsiteY18" fmla="*/ 472821 h 598327"/>
              <a:gd name="connsiteX19" fmla="*/ 815788 w 891968"/>
              <a:gd name="connsiteY19" fmla="*/ 463856 h 598327"/>
              <a:gd name="connsiteX20" fmla="*/ 842682 w 891968"/>
              <a:gd name="connsiteY20" fmla="*/ 445927 h 598327"/>
              <a:gd name="connsiteX21" fmla="*/ 878541 w 891968"/>
              <a:gd name="connsiteY21" fmla="*/ 365245 h 598327"/>
              <a:gd name="connsiteX22" fmla="*/ 887506 w 891968"/>
              <a:gd name="connsiteY22" fmla="*/ 338351 h 598327"/>
              <a:gd name="connsiteX23" fmla="*/ 869576 w 891968"/>
              <a:gd name="connsiteY23" fmla="*/ 168021 h 598327"/>
              <a:gd name="connsiteX24" fmla="*/ 851647 w 891968"/>
              <a:gd name="connsiteY24" fmla="*/ 141127 h 598327"/>
              <a:gd name="connsiteX25" fmla="*/ 797859 w 891968"/>
              <a:gd name="connsiteY25" fmla="*/ 105268 h 598327"/>
              <a:gd name="connsiteX26" fmla="*/ 744070 w 891968"/>
              <a:gd name="connsiteY26" fmla="*/ 78374 h 598327"/>
              <a:gd name="connsiteX27" fmla="*/ 717176 w 891968"/>
              <a:gd name="connsiteY27" fmla="*/ 51480 h 598327"/>
              <a:gd name="connsiteX28" fmla="*/ 690282 w 891968"/>
              <a:gd name="connsiteY28" fmla="*/ 33551 h 598327"/>
              <a:gd name="connsiteX29" fmla="*/ 663388 w 891968"/>
              <a:gd name="connsiteY29" fmla="*/ 24586 h 598327"/>
              <a:gd name="connsiteX30" fmla="*/ 439270 w 891968"/>
              <a:gd name="connsiteY30" fmla="*/ 24586 h 598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91968" h="598327">
                <a:moveTo>
                  <a:pt x="475129" y="598327"/>
                </a:moveTo>
                <a:cubicBezTo>
                  <a:pt x="468144" y="556417"/>
                  <a:pt x="458601" y="505186"/>
                  <a:pt x="457200" y="463856"/>
                </a:cubicBezTo>
                <a:cubicBezTo>
                  <a:pt x="452137" y="314500"/>
                  <a:pt x="451223" y="165033"/>
                  <a:pt x="448235" y="15621"/>
                </a:cubicBezTo>
                <a:cubicBezTo>
                  <a:pt x="196282" y="25312"/>
                  <a:pt x="288911" y="0"/>
                  <a:pt x="161364" y="42515"/>
                </a:cubicBezTo>
                <a:cubicBezTo>
                  <a:pt x="114029" y="58293"/>
                  <a:pt x="142328" y="46241"/>
                  <a:pt x="80682" y="87339"/>
                </a:cubicBezTo>
                <a:lnTo>
                  <a:pt x="53788" y="105268"/>
                </a:lnTo>
                <a:cubicBezTo>
                  <a:pt x="41835" y="123197"/>
                  <a:pt x="24743" y="138613"/>
                  <a:pt x="17929" y="159056"/>
                </a:cubicBezTo>
                <a:lnTo>
                  <a:pt x="0" y="212845"/>
                </a:lnTo>
                <a:cubicBezTo>
                  <a:pt x="2988" y="224798"/>
                  <a:pt x="2130" y="238452"/>
                  <a:pt x="8964" y="248703"/>
                </a:cubicBezTo>
                <a:lnTo>
                  <a:pt x="80682" y="320421"/>
                </a:lnTo>
                <a:lnTo>
                  <a:pt x="116541" y="356280"/>
                </a:lnTo>
                <a:lnTo>
                  <a:pt x="170329" y="374209"/>
                </a:lnTo>
                <a:cubicBezTo>
                  <a:pt x="176306" y="380186"/>
                  <a:pt x="180699" y="388359"/>
                  <a:pt x="188259" y="392139"/>
                </a:cubicBezTo>
                <a:cubicBezTo>
                  <a:pt x="205163" y="400591"/>
                  <a:pt x="224118" y="404092"/>
                  <a:pt x="242047" y="410068"/>
                </a:cubicBezTo>
                <a:cubicBezTo>
                  <a:pt x="251012" y="413056"/>
                  <a:pt x="260489" y="414807"/>
                  <a:pt x="268941" y="419033"/>
                </a:cubicBezTo>
                <a:cubicBezTo>
                  <a:pt x="328591" y="448857"/>
                  <a:pt x="280109" y="428548"/>
                  <a:pt x="349623" y="445927"/>
                </a:cubicBezTo>
                <a:cubicBezTo>
                  <a:pt x="405124" y="459803"/>
                  <a:pt x="345291" y="451278"/>
                  <a:pt x="412376" y="463856"/>
                </a:cubicBezTo>
                <a:cubicBezTo>
                  <a:pt x="448107" y="470556"/>
                  <a:pt x="519953" y="481786"/>
                  <a:pt x="519953" y="481786"/>
                </a:cubicBezTo>
                <a:cubicBezTo>
                  <a:pt x="609600" y="478798"/>
                  <a:pt x="699361" y="478247"/>
                  <a:pt x="788894" y="472821"/>
                </a:cubicBezTo>
                <a:cubicBezTo>
                  <a:pt x="798326" y="472249"/>
                  <a:pt x="807336" y="468082"/>
                  <a:pt x="815788" y="463856"/>
                </a:cubicBezTo>
                <a:cubicBezTo>
                  <a:pt x="825425" y="459038"/>
                  <a:pt x="833717" y="451903"/>
                  <a:pt x="842682" y="445927"/>
                </a:cubicBezTo>
                <a:cubicBezTo>
                  <a:pt x="871094" y="403308"/>
                  <a:pt x="857204" y="429254"/>
                  <a:pt x="878541" y="365245"/>
                </a:cubicBezTo>
                <a:lnTo>
                  <a:pt x="887506" y="338351"/>
                </a:lnTo>
                <a:cubicBezTo>
                  <a:pt x="886683" y="325182"/>
                  <a:pt x="891968" y="212805"/>
                  <a:pt x="869576" y="168021"/>
                </a:cubicBezTo>
                <a:cubicBezTo>
                  <a:pt x="864758" y="158384"/>
                  <a:pt x="859755" y="148222"/>
                  <a:pt x="851647" y="141127"/>
                </a:cubicBezTo>
                <a:cubicBezTo>
                  <a:pt x="835430" y="126937"/>
                  <a:pt x="815788" y="117221"/>
                  <a:pt x="797859" y="105268"/>
                </a:cubicBezTo>
                <a:cubicBezTo>
                  <a:pt x="763104" y="82098"/>
                  <a:pt x="781183" y="90745"/>
                  <a:pt x="744070" y="78374"/>
                </a:cubicBezTo>
                <a:cubicBezTo>
                  <a:pt x="735105" y="69409"/>
                  <a:pt x="726916" y="59596"/>
                  <a:pt x="717176" y="51480"/>
                </a:cubicBezTo>
                <a:cubicBezTo>
                  <a:pt x="708899" y="44583"/>
                  <a:pt x="699919" y="38369"/>
                  <a:pt x="690282" y="33551"/>
                </a:cubicBezTo>
                <a:cubicBezTo>
                  <a:pt x="681830" y="29325"/>
                  <a:pt x="672832" y="24923"/>
                  <a:pt x="663388" y="24586"/>
                </a:cubicBezTo>
                <a:cubicBezTo>
                  <a:pt x="588730" y="21920"/>
                  <a:pt x="513976" y="24586"/>
                  <a:pt x="439270" y="24586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</p:spPr>
        <p:txBody>
          <a:bodyPr/>
          <a:lstStyle/>
          <a:p>
            <a:r>
              <a:rPr lang="ru-RU" dirty="0" smtClean="0"/>
              <a:t>Закончите крылатые выражения, встречающиеся во многих сказках:</a:t>
            </a:r>
          </a:p>
          <a:p>
            <a:r>
              <a:rPr lang="ru-RU" dirty="0" smtClean="0"/>
              <a:t>Поди туда – не знаю куда, ____________________.</a:t>
            </a:r>
          </a:p>
          <a:p>
            <a:r>
              <a:rPr lang="ru-RU" dirty="0" smtClean="0"/>
              <a:t>Скоро сказка сказывается, _____________________.</a:t>
            </a:r>
          </a:p>
          <a:p>
            <a:r>
              <a:rPr lang="ru-RU" dirty="0" smtClean="0"/>
              <a:t>Я там был, мёд-пиво пил, ____________________.</a:t>
            </a:r>
          </a:p>
          <a:p>
            <a:r>
              <a:rPr lang="ru-RU" dirty="0" smtClean="0"/>
              <a:t>В некотором царстве, __________________________.</a:t>
            </a:r>
          </a:p>
          <a:p>
            <a:r>
              <a:rPr lang="ru-RU" dirty="0" smtClean="0"/>
              <a:t>Жили-были _____________________.</a:t>
            </a:r>
          </a:p>
          <a:p>
            <a:r>
              <a:rPr lang="ru-RU" dirty="0" smtClean="0"/>
              <a:t>Это всё присказка, _______________.</a:t>
            </a:r>
          </a:p>
        </p:txBody>
      </p:sp>
      <p:pic>
        <p:nvPicPr>
          <p:cNvPr id="17410" name="Picture 2" descr="http://dreamworlds.ru/uploads/posts/2009-08/thumbs/1251202849_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352800"/>
            <a:ext cx="2466975" cy="3398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www.heartmir.ru/avki/115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238125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85800"/>
          </a:xfrm>
        </p:spPr>
        <p:txBody>
          <a:bodyPr/>
          <a:lstStyle/>
          <a:p>
            <a:r>
              <a:rPr lang="ru-RU" dirty="0" smtClean="0"/>
              <a:t>Какие слова зашифрованы в ребусах?</a:t>
            </a:r>
            <a:endParaRPr lang="ru-RU" dirty="0"/>
          </a:p>
        </p:txBody>
      </p:sp>
      <p:pic>
        <p:nvPicPr>
          <p:cNvPr id="24578" name="Picture 2" descr="http://img-fotki.yandex.ru/get/6213/160878850.139/0_79274_2cd31ce9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066800"/>
            <a:ext cx="4267200" cy="348310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10800000">
            <a:off x="1066800" y="864513"/>
            <a:ext cx="114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,</a:t>
            </a:r>
            <a:endParaRPr lang="ru-RU" sz="96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0400" y="0"/>
            <a:ext cx="1371600" cy="8839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9600" b="1" dirty="0" smtClean="0"/>
              <a:t>,</a:t>
            </a:r>
            <a:endParaRPr lang="ru-RU" sz="9600" b="1" dirty="0"/>
          </a:p>
        </p:txBody>
      </p:sp>
      <p:pic>
        <p:nvPicPr>
          <p:cNvPr id="25602" name="Picture 2" descr="http://rb.foto.radikal.ru/0708/ee/89272dd4c86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-381000"/>
            <a:ext cx="3810000" cy="4762500"/>
          </a:xfrm>
          <a:prstGeom prst="rect">
            <a:avLst/>
          </a:prstGeom>
          <a:noFill/>
        </p:spPr>
      </p:pic>
      <p:pic>
        <p:nvPicPr>
          <p:cNvPr id="25604" name="Picture 4" descr="http://www.zooclub.ru/attach/fotogal/clip/elep/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810000"/>
            <a:ext cx="4754071" cy="268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924800" y="1981200"/>
            <a:ext cx="53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/>
              <a:t>Л</a:t>
            </a:r>
            <a:endParaRPr lang="ru-RU" sz="96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7696200" y="1981200"/>
            <a:ext cx="1447800" cy="14478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7696200" y="2133600"/>
            <a:ext cx="1447800" cy="11430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move.su/images/2/132085075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381000" y="533400"/>
            <a:ext cx="4724400" cy="4346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 descr="http://55555.shop.by/pics/items/Image_c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066800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dlm6.meta.ua/pic/0/36/131/EF8cF0fYY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2590800" y="304800"/>
            <a:ext cx="3657600" cy="6220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85800"/>
          </a:xfrm>
        </p:spPr>
        <p:txBody>
          <a:bodyPr/>
          <a:lstStyle/>
          <a:p>
            <a:r>
              <a:rPr lang="ru-RU" dirty="0" smtClean="0"/>
              <a:t>Составьте за 1 минуту 10 слов по конструкции: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066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4384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25146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1066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1143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2590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4114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4191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42672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2895600" y="5715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М _ _ </a:t>
            </a:r>
            <a:endParaRPr lang="ru-RU" sz="5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Соедини половинки слов так, чтобы получились целые слова.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219200" y="1524000"/>
            <a:ext cx="16764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МЕЛ</a:t>
            </a:r>
          </a:p>
          <a:p>
            <a:r>
              <a:rPr lang="ru-RU" sz="3600" dirty="0" smtClean="0"/>
              <a:t>ТРИ</a:t>
            </a:r>
          </a:p>
          <a:p>
            <a:r>
              <a:rPr lang="ru-RU" sz="3600" dirty="0" smtClean="0"/>
              <a:t>ФАРТ</a:t>
            </a:r>
          </a:p>
          <a:p>
            <a:r>
              <a:rPr lang="ru-RU" sz="3600" dirty="0" smtClean="0"/>
              <a:t>ПА</a:t>
            </a:r>
          </a:p>
          <a:p>
            <a:r>
              <a:rPr lang="ru-RU" sz="3600" dirty="0" smtClean="0"/>
              <a:t>УРА</a:t>
            </a:r>
          </a:p>
          <a:p>
            <a:r>
              <a:rPr lang="ru-RU" sz="3600" dirty="0" smtClean="0"/>
              <a:t>ПАР</a:t>
            </a:r>
          </a:p>
          <a:p>
            <a:r>
              <a:rPr lang="ru-RU" sz="3600" dirty="0" smtClean="0"/>
              <a:t>ПА</a:t>
            </a:r>
          </a:p>
          <a:p>
            <a:r>
              <a:rPr lang="ru-RU" sz="3600" dirty="0" smtClean="0"/>
              <a:t>ГОР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524000"/>
            <a:ext cx="16764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КОСТЬ</a:t>
            </a:r>
          </a:p>
          <a:p>
            <a:r>
              <a:rPr lang="ru-RU" sz="3600" dirty="0" smtClean="0"/>
              <a:t>ГАН</a:t>
            </a:r>
          </a:p>
          <a:p>
            <a:r>
              <a:rPr lang="ru-RU" sz="3600" dirty="0" smtClean="0"/>
              <a:t>ШОК</a:t>
            </a:r>
          </a:p>
          <a:p>
            <a:r>
              <a:rPr lang="ru-RU" sz="3600" dirty="0" smtClean="0"/>
              <a:t>АД</a:t>
            </a:r>
          </a:p>
          <a:p>
            <a:r>
              <a:rPr lang="ru-RU" sz="3600" dirty="0" smtClean="0"/>
              <a:t>ОДИЯ</a:t>
            </a:r>
          </a:p>
          <a:p>
            <a:r>
              <a:rPr lang="ru-RU" sz="3600" dirty="0" smtClean="0"/>
              <a:t>УК</a:t>
            </a:r>
          </a:p>
          <a:p>
            <a:r>
              <a:rPr lang="ru-RU" sz="3600" dirty="0" smtClean="0"/>
              <a:t>БУНА</a:t>
            </a:r>
          </a:p>
          <a:p>
            <a:r>
              <a:rPr lang="ru-RU" sz="3600" dirty="0" smtClean="0"/>
              <a:t>СТА</a:t>
            </a:r>
            <a:endParaRPr lang="ru-RU" sz="36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1409700" y="3771900"/>
            <a:ext cx="4648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8382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Заполни пустые клетки синонимами, состоящими из такого же количества букв.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4600" y="1219200"/>
          <a:ext cx="41148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 smtClean="0"/>
                        <a:t>ш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у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1828800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ж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24000" y="2362200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б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0" y="2895600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м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з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24000" y="3429000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914400" y="3962400"/>
          <a:ext cx="73152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798" y="4495800"/>
          <a:ext cx="85344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п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ч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н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04800" y="5029200"/>
          <a:ext cx="85344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п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>
            <a:stCxn id="3" idx="2"/>
          </p:cNvCxnSpPr>
          <p:nvPr/>
        </p:nvCxnSpPr>
        <p:spPr>
          <a:xfrm rot="5400000">
            <a:off x="2019300" y="3543300"/>
            <a:ext cx="5105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09600"/>
          </a:xfrm>
        </p:spPr>
        <p:txBody>
          <a:bodyPr/>
          <a:lstStyle/>
          <a:p>
            <a:r>
              <a:rPr lang="ru-RU" dirty="0" smtClean="0"/>
              <a:t>Какие слова вписаны в окружности.</a:t>
            </a:r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37719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14399"/>
            <a:ext cx="3711025" cy="34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" y="46482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Головная боль для дворника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46482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Детская игра</a:t>
            </a:r>
            <a:endParaRPr lang="ru-RU" sz="2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2362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Молодцы)))</a:t>
            </a:r>
            <a:endParaRPr lang="ru-RU" sz="4800" dirty="0"/>
          </a:p>
        </p:txBody>
      </p:sp>
      <p:sp>
        <p:nvSpPr>
          <p:cNvPr id="1028" name="AutoShape 4" descr="data:image/jpeg;base64,/9j/4AAQSkZJRgABAQAAAQABAAD/2wCEAAkGBxQQEhQUERQQEhUWFRUaFxIXEBUVHhgcFRQWGBQbFxQYHCggGhsxHBcXITQhJikuMDEuGB8zODUsQyguLisBCgoKDg0OGxAQGywkICQsLC8tLC8sLC0sLC8sLCwsLCwsLC4sLC8sLCwsLCwsLSwsLCwsLCwsLCwsLCwsLCwsLP/AABEIAOEA4QMBEQACEQEDEQH/xAAcAAEAAgMBAQEAAAAAAAAAAAAABQYEBwgDAgH/xABJEAABAwICBgUIBQgJBQAAAAABAAIDBBEFIQYSMUFRYQcTInGBFCMyM0JikbFScoKSoRUWQ1NUc6LBNDVEY4OTsrPCCCTD0fH/xAAbAQEAAQUBAAAAAAAAAAAAAAAABAECAwYHBf/EAD0RAAIBAgMECAQFAgQHAAAAAAABAgMEESExBQYSUUFhcYGRocHREyIysRRCUuHwM0MjYqKyJCU0RHKC8f/aAAwDAQACEQMRAD8A3igCAIAgCAIAgCA/HOAFzYAbSgKvW6fUjXGOAyVso2x0sZmtu7Ug823xcFhrXFKguKrJRXW8CqTehiOxrE5/VU1LRt+lUTGZ9v3UNmj768OvvNZ08oYy7Ml4v2Mioyep5Owmtl9fiVQPdp4YYB4Ete/+JePW3rrN/wCHTS7W37GRUF0s+PzOhd62Wvm5yYjUm/gHgKBPeO/lpJLsS9cS9UYnydAsPPpUsbubnPefi5xWB7cv3/dfl7FfhR5H5+YOHbqWJp4tL2n4tcEW3L9f3WPhR5H2NDKdvq31sP7vEKptu4dZZZobxX8fzp9qXsUdGJ9NwSqi9RiVaPdmbDUDxLmB/wDFdTqW9dwv6kIvsxXuWugug9W4nikHpxUVa0fq3vpXn7L9dhP2gvXob0Ws8qicfNeWfkY3Rl0GRB0gUzSG1bZ6B5Nh5RFqsJ92obeM/eXuW95QuFjSmn2PPw1MTi1qWmCZr2hzHNe0i4c0ggjiCMipJQ9EAQBAEAQBAEAQBAEAQBAEAQBAfMsgaC5xDQASXEgAAbSSdgQFOqdNXVBLMLh8qsSDVvJjp2nMG0lrzEEbGDxXnX21bazX+JLPks34dHfgXxg5aGI/Rd1SdbEp5Kw3B6j1UDbG4tA09vveXLT73eW5q/LR+ReL8fYzxopak/S0zImhkTGRsGxjGhoHc0ZBa9UqzqS4ptt83mzMlgeqxlQgCAIAgCAIAgPmSMOBDgHA7QRcHvBV0ZuLxRQrztEmQuMlBJJh8hNyIbGJx/vKZ3YPgAea96z3iu6GU3xrr18dfHExSoxeh7x6XT0eWJw+b/bqdrnx980Wb4u/tNz2rb7DbVrd/LF4S5P05/fqMEqbiW+jq45mNkieyRjhdr2ODgRycMivXMZ7oAgCAIAgCAIAgCAIAgCAg9JdJ4aENa7XlmkyipoxrSSHk32W8XmwCx1asKUHObwS1ZVLErZwWevIkxRzSy924fG4mJtjdpmdtnfs29kbgdq0rae8s5407XJfq6X2cvv2EiFHpkWSOMNADQGgCwAFgANgAGxapKTk8XqZz6VpUIAgCAIAgCAIAgCAIAgBVU8AVufR19O90+GPbTSEkvpyLwTH+8jHoO99ljxutk2bvFWt8IV/mjz/ADL37H4mGdFPNE3o3pYypeYJmOpatgu+meb3H04X7JWZHMZjeAt5t7qlcQ+JSeK/mvLvIri08GWNSCgQBAEAQBAEAQBAEBVtJ9J3RyeSULWzVbhc39XTtP6Scj8GDMqHe3tK0pupUfd0vqRdGLk8EYuAaPtpdaR73VFTJ62qktrP5AbGMG5gyFguc7S2rWvZ4yyitI9C931+BLhTUSZXmGQKgCAIAgCAIAgCAIAgCAIAgCAICMx7A4qxgbJrNc060czDqyRO3OjeMwfwO9TrG/rWdTjpvtXQ+0slBSWZ5aP6RywSso8SLesdlBWAarKm3suGyOb3dh3cF0bZ206V7T4o5PpXSv26yJODiy5L0iwIAgCAIAgCAICq6XaRSMe2jotV1XK2+sRdtPHsMsnya3efxh3t7TtKTqVH2db5IujFyeCPjAMFjo49Vms9ziXSzPN3yvPpPe7efkuZ399VvKrqVH2LoS5ImRiorBEmoJeEAQBAEAQBAEAQBAEAQBAEAQBAEAQGHi+FxVcTop2h7HbthBGxzTtDgcwQpFtc1LeoqlN4NFsoprBmDovjctPMKCueXvIPktUcvKGN2sed07Rt+kM+/pezNpU72lxLKS1XL9n0EOcHFl0XplgQBAEAQBAQWmGkPkMILG9bPK4R08A2ySO2X4NHpOO4DuWOrVjSg5zeCWrKpY5ETozgfkrHukd1tTM7XqJzte87hwY0dlrdgAXMdq7Sne1uJ5RX0rkvd9PgTKcOFEyvLMgQBAEAQBAEAQBAEAQBAEAQBAEAQBAEAQEbpDgsdbCYpNZuYcyRps6N7c2PY4bHA/8ApTLG9qWlZVYd/WuRbKKksD00Kx984kpquzaymsJLZCVp9XNH7rht4G4yyXUbS6p3NJVaej8up9hBlFxeDLQpJQIAgCA+J5Wsa5zyGtaCXOJsAALkk7hZAa/0d1q+d2JSghpBjoozfsQ3zkLTse8i/JtgtG3l2nxz/C03kvq7eXd9+wk0YfmZaVqRICAIAgCAIAgI9+OUzZxTmeETnZCXjWzFxlxtnbapasrh0vjKD4eeGRbxLHAkFFLgqAIAgCAj58cp2TNp3zwtmdbViLwHG+zLidw3qXCxuJ0nVjBuK6cMi3iWOBIKKXBUAQBAEAQBAFUFc0soZGGOupRepprnUvbroj66F1ttxm3g4Divf2BtP8LW+HN/JLyfQ/R9XYYasMViXHB8Tjq4I54Xa0crQ5p5HcRuINwRuIK6MRDMQBAEBR+kKoNVJBhkZI6/zlU4GxbTRu7QuDcF7rMB4ay87al6rO2lV6dF2vTw17i+EeJ4E5GwNAa0AAAAACwAGQAC5ZKTk3J6smn0rSoQBAEAQBAYGP4kKSmmnOfVRudbiQOyPE2HipVnbu4rwpL8zS9y2TwWJyhU10kkrpnPcZXPLy+5B1ib3B3G669ClCEFTivlSww6iD1nUehWM+XUNPObaz2Wfu7bCWSZbhrNJ7iFyfalp+Fu50lonl2PNeRNhLiimTa88vCAIDDxivbTQSzOzbFG95HHUaTb8LKRbUHXrRpL8zS8S2TwWJyfX4hJPM+aRxMj3l5dc7Sb5cLbuFl1+lRhSpqnFZJYYEFvHM6c0Bxs11BBM43eW6sh99h1XHxtfxXK9r2itbydNaarsefloTacuKOJYF5heEAQBAEAQBAFUFb0Xl/J9fJRHKCq156Xg2QZ1MIz7pAALAFy6TsG/wDxVslL6o5P0fhl3EOrDhZfl7hiCA+ZHhoJcQAASSdwG0lAa/0KvUmoxB4N6uTzQN+zBFdkAsdlxd5+suf7zXvxbhUVpBeb18NCVRjgsS0LWTOEAQBAEAQBAUbpoqCzC5QMtd8Tf4w4/wClbBuzBSv4vkm/LD1MVZ/Kc5LphEN+9A1SXYfIw+xUPA5BzI3W+JcfFc83spqN3GS6YrybXsSaH0myVqxnCAICmdL9SY8KqLGxcY2+DpW3/AFe7u5BT2hDHoxfkzFW+k5sXTyIb36Aqkuo52H2J7jkHxt/m0/Fc/3tp4XMJ84/Zsk0NGbPWpmcIAgCAIAgCAICvac0L30/WwevpXtnh5uizc3LaHM1m25r2dhXv4a7jj9Msn36PuZjqxxiW/B8RZVQRTx5slja9vc4A2PPd4LppCMxAVDpSq3NojBEbS1kkdMw2vbrjaQ24CMPWGvWjRpyqS0im/Aqli8DPo6ZsMbI4xqsY1rWjgGgAD4BckrVZVZuctW8X2snpYZHssRUIAgCAIAgCA1705tvhvdPHf4PC2XdV/8AHf8Aq/Qw1/pOe10cim9P+n8f9pUfv/8AxtWgb3f9RT/8fVkmhozaS1IzhAEBQ+mxt8Lfyliv96381sW7D/49dj+xhrfSc6rpRFN2/wDT6PMVX72P/QVom9/9Wn2P7kih0m2VpxICAIAgCAIAgCAKqBA9GbuoNZQHIU05dELWtDU3ljA42cXi/JdW2ZdfibWFV6tZ9qyfnmQJx4ZNF4U8tKJpA7yjGKaLa2lppZzw15ndVHfnqh5Wvby1/h2fAvzNLuWfojLRWMiwrnRMCAIAgCAIAgCAp/S1RGbC6gDawMk8GPBd/DrL3N3qqp38MenFeKy8zFVWMTmldQIh0L0HUXV4aH/rppHjubaP5xn4rnG9NXjvuH9MUvX1JVFfKbBWtGYIAgKr0pURnwuqaNrWCT/Kc17vwaV7Gwavwr+m30vDxTXqY6qxizmNdUIZ0B0E0Rjw9zz+lneR3NDWfNrlzreqspXih+mK88X7EmgvlxNjLWDOEAQBAEAQBAEAQFbld5PjNJJ7NVBNTv4a0Vpor87dYFvG6lfGlOi+hprvyf2RFrrPEvy24wGv9HnddiGKT3vaeKBvIU8LdYfee4rSN7Kr+JTp8k34vD0JNBZNlmWoEgIAgCAIAgCAIDyq6dsrHxvF2va5rhxDhY/gVkpVJU5qcdU013FGsTnCs6Nq1lZ5MyGRzS7s1Gqer1CcnOfsBttbt78r9Op7etJW3x5TSeGccc8eSX2ZDdOWOB0Rg2HNpYIoI/RiY1gPHVFrnmTn4rmt1XlXrSqy1k8SXFYLAzFHLggCA+Jog9rmuALXAgg7wRYj4K+E3CSlHVFGc34t0b1sdYaeKGSRjn+bn1TqahOTnvAs0gbQd4yvlfp9vt20nbfGnNJpZx6ceSWr6vMhunJPA6D0fwptHTQ07MxEwNvxPtO8Tc+K5veXMrmvKtLWT/i7kS4x4VgSCilwQBAEAQBAEAQBAVXpBd1cVNUXt5NW00hPumQRvHdqvK2LdmtwXvD+qLXhn6GGsvlNiLohENedHfagnl/XVtZJfvnc3/iuc7yz4r5rkkvX1JlFfKWla+ZQgCAIAgCAIAgCAKuICoAgCAIAgCqAqAIAgCAIAgCAIAgCArfSPB1mGVg4Qud9yz/+K9PY0+C+pPrw8ciyp9LPH8+ffC6lgQsD46KM8Lpzvd1rj3unkJXNN4XjtCp3f7UTKX0Itq8UyBAEAQBAEAQBAEAQBAEAQBAEAQBAEAQBAEAQBAEAQBARGmDNagrAd9NP/tOU3Zrwu6T/AM0fui2f0s5j/LcnE/Fdc4CDidDdFH9VUw4CUHvE8gK5hvCv+Y1O7/aiZS+hFtXimQIAgCAIAgCAIAgCAIAgCAIAgCAIAgCAIAgCAIAgCAICJ0udahqyf2af/acpuzljd0l/mj90Wz+lnLP5Ok4LrvEiBgdJ9HADaWSMfoqurjtwtUPP8wuabyRwv2+aX2w9CZR+ktK8AyhAedTLqMc6xOq0mw32F7K+nHjko6Yso8iB0G0pbilOZ2s6u0j2FmtrWtYtubDa1wK9HauzXYVvhN45J46FlOfEsSxLyzIEAQBAEAQBAEAQBAEAQBAEAQBAEAQEHpnpCMOpH1Bb1mqWAM1tXWLngWvY2yufBehsywd7cKjjhjjnywRZOXCsSRwit8ogim1SzrY2P1DtbrtDrHnmo1zR+DWlSxx4W1j2Mui8ViZawFQgK90hzamGVhP6h7fvjVHzXp7Hi5X1JL9SfhmWVPpZAfmJ7h+C6jiiFiTOi7eqrcVg2WqhMByqYmvJHLWDvG60feui1Wp1Oaa8Hj6kig8mizrUyQEAIVVqDTvRHV+RYjW4e82Be/qwT7ULnCw4kxnW7mLdt4qX4mypXkehLHsl7PLvI1F4ScTcS0kkhUAQBAEAQBAEAQBAEAQBAEAQBAEAQGoenLEDNJSUEebnvD3Dm89XD835dy3XdagqVOrdz0Sw8M5enmRq7xaibZpYRGxrBsa1rR3NAA+S06rNzm5PpePiSFkj1WMqEBVekdvWU0VP+01VNDbiHTNc7w1WlbBu3Sc75S/Sm/T1MNZ/KbEXRcSIUTFm+T41G7Y2spHM75KZ+uPHq3u+C1zeehx2iqL8r8nl98DNReEsCwrnpLCAIDRfStE/DcWhrYsus1ZBntdFZkjTyLdW/wBYroOwJxvdnStp9GK7nmn3P7ESquGeKN04TiDKqGOaI3ZIwOae8bDzGw8wtFuKE6FWVKeqeBKTxWJlrAVCAIAgCAIAgCAIAgCAIAgCAIAgPKrqWxMfJIQ1jGlznHcGi5PwWSlTlUmoR1bwXeUbwNFaDudjGOOqng6jC6Wx9lrLMgbwv6J+yV0Daijs7ZKoR1fy9recn9/Eiw+eeJvpc7JYQBAVqvb5Ri1BCMxAyaqePDqYf4nOPgt13TofLUrPqS+79CNXfQX9biRymdKcLm00dWwEvop457Ntcxg6k7c92o4n7KjXdurihOk/zJr2fc8ysXg8SXikDmhzSCCAQRvBFwVyWcXF4PVE8+lYVCAp3Sto55dQP1BeWHzkfE6o7bR3tvlxAXu7v3ytbtcX0yyfo/HyxMVWOMSh9CWmAif5DM6zHkmBx3PPpMvwO0c7/SWwbz7L+JD8VTWa+rs593T1dhiozwyZu1aGSgqAIAgCAIAgCAIAgCAIAgCAIAgNP9N+l4A8ghdmbOncDsG1kffscfs8St23X2X/AN3UXVH1fou8jVp/lRYehnRzySi614tJUkPNxmGAeaHwJd9vkvN3lv8A8RdfDi/lhl39Pt3F9GOCxL+tbMwQBVQIDo+b5RU19cb6r5RTwk29XTDVc5pHsukLz4LqOx7X8PZwg9WsX2vPyWC7iDUeMmXleoWHjV0zZo3xyAOY9rmuadha4EOB8CUBRNA5XRxSUUpvLQyGEk2u6O2tTvtwMZb90rnO8dn8C7dRaTz7+nzz7yXRljHAs618zBAFUHO3SxoocPq+uhBbDM4uYW3HVvvdzbjZn2hy2eiul7A2kry3+HP64rB9a6H6P9yHVhws2Z0XadtxCIQzuAqo257utaPbb73EePdq23djO0qfFpL/AA3/AKers5GalU4snqX1a4ZggCAIAgCAIAgCAIAgCAIAgKZ0kacMwyHVYQ6pkB6tm3VGzrH+7wG89xI93Yux5X1TillBavn1L15GKpU4V1mn+jvRp+LVpdNrPiY7rJ3nPWJJIbfi4g+Act12xfw2fa4Qyk1hFcuvu+5Hpx4mdJNFhYZAbly5tvNk0/VQBAQemmKupqV5izmkLYYG73SzHUjtfgTrfZXqbIs/xV1GD01fYvfTvMdSXDEsWjGDNoaSCmZa0UYbcC2s7a93eXFzvFdSIRKIAgKHpuzyGrgxEZRO1aes4BjneYlOduy82J22evI21Yfi7Vxj9SzXt3rzwMlOXDIsS5iTQqAICN0iwWKup3wTC7XjaNrSPRc07iCpdleVLStGtTea81yfUy2UVJYM5px7B6nCKvVJcyRh1opm3AcL9lzT8x3hdRtbqhtG34lmnk0+jqf86yFKLizc/R30kx4gGw1GrFU2y3Nl5s4O4t+F87aRtnYE7TGrRzh5x7err8euTTq45PU2CtbMwVAEAQBAEAQBAEAQBAFUFI6QekOLDWmOPVlqiMo73DL7HSW2cdXaeW1e9sfYVS9lxzyp8+l9S99F16GKpU4clqaKo6aqxessC6aeV13PdsaN7nH2WAfyA3Bb/UqW+z7fF/LCP8wXNsi5yfWdKaJ6OxYdTtgiztm99rF7yO04/DZuAAXMNo39S9rOrPuXJciZCKisCYUAvCAKoK1hLPyjibpNtPh5LGnc+qe3zh256jDq5jJzl0Ldyw+Bb/Fmvmnn2Lo8dezAiVpYvAv62MwhAEBj4jQsqIpIZWh0cjHNc3iHCx/+oCj6J1L4HyYdUuvNTAGJ5Oc1OTaKT6w9B3Ajmue7xbN/D1vjQXyy8ny79V3kujPFYFmWtmYIAgIPS7ReHE4DFMLEXMcoHajdxHEcRv8AgR6Gzto1bGrx09OldDX80ZZOCkjnDSnRmowybq5gRneOVt9V4B2tdx2XG0fBdOsb+je0uOm+1dK7f5gyHKLi8GXXQnpblpw2KuDp4hYCYZyN+tf1g/Hmdi8Pae7NKtjUtvlly/K/b7dhkhWayZubBcbgrY+sppWSt36pzbyc05tPIhaPc2Ve1lwVotP79j0fcSYyUtCQUUuCAIAgCAIAgCAw8VxWGlYZKiRkTB7TnWvyA2k8gpFva1biXBSi5PqLXJLU07pr0vvl1osPDom7DUOHbP1G+wOZzz2NW67M3XhTwndZv9K07309mnaR51m8omvcBwKoxKfq4Guke43e9xNm3ObpH7vmea2O7vKFnS46jwS0Xol/EukxRi5PBHRmhGh8OFw6kfbkdbrZiLF5G4cGjcPmuabU2rVv6vFLKK0XL9yXCCiiyLyjIEAQEDpbiz4WMhptV1XUu6unYTsNu3I73GN7RPdxXsbF2c7yusfojnJ+nf7mOpPhRZNGsEZQU0dPHchg7Tzte5xvI9x4lxJ8V01LBYEIlFUBAEAQFZ02wB9S1k9KQyrpiXQuOx4I85C/3HDLkbFR7q2p3FKVOosn/MV1oqm08UeGj2NMrYRIwFpBLZInZOikbk9jxuIP8iuXX9lUs6zpz7nzXMnRkpLEk1CLggCAwsYwmGsidFURtkY7cd3AtO1p5hSLa6q21RVKTwa/neWyimsGaP006Jp6Uuko9aphzOpbzjBzaPTHNufLet+2bvJRr4Qr/JL/AEv278usjTpOOhQKKtlppNeJ8kMjctZriwixzBt3bFsNSlTrQ4ZpST55oxJ4aGwsB6ZaqGzaqOOpb9Ieaf4kAtP3R3rXLrdW2qZ0ZOD5ar38zLGtJal9wrpbw+a3WOlp3cJIyR95msLd9lrtfdi+p/SlJdT9HgZVWiy0UWktJN6qppn8hMy/wvcLyquz7ql9dOS7mZFOL6SSbK07C09xCiOMlqip+ukA2kDxCKLfQCOrdIaSH1tTTR/WmYPwvdSqVhc1fopyfcyjmlqysYr0sYdBfUkkqHD2Yoz/AKn6rbdxXqW+7N9Vw4korrfosWY3WiiiY900VMgLaSKOnGfbcetfyIBAaDyIK2G13Ut6bTrycupZL380YnWb0NdYnik1U/XqJJJnne5xNuQG4cgtloW9KhHgpRUV1GJtvUuuhvRXU1mrJUa1LBkbub5x491h9H6zvgV4e0t4re1TjS+efVou1+i8jJGk5am88AwKChiEVNGI27TvLj9J7tritAvL2tdz46ssX5LqS6CVGKisESSiFwQBAYmLYlHSwvmncGRsF3O+QA3kmwA3krPbW9S4qKnTWLZRtJYsw9CcIke9+IVjS2eZurDCf7PBe7WfvHek48bDKy6hs6xhZ0FTj3vm/wCadRBnJyeJcVPLQgCAIAgCApelWCy00pr6Fhe+wFVSt/tDG7HsH65o2fSGXf5m1Nm072lwvKS0fJ+3MvhNxZnYRicVXE2aBwexwyPDiHDc4HIgrmlzb1Leo6dRYNEyLTWKMxRy4IAgCArmk2hFHiFzPEBJ+uj7Dx3uGTvtAr1bHbN3Z5U5Zcnmv27sDHKnGRq7HuheojJNJLHO3OzH+bfyF82u77hbXa710J5V4uL5rNe/3MMqLWhRcU0WrKW/X007APa6sub99t2/ivfobQta/wDTqJ9+fg8zE4taoh1NLT9a4jYSO42VHnqD9c4naSe83RJLQYHyqglML0cqqq3UU88gPtCM6v3z2R8VEr31tQ/qzS78/DUuUW9EXnAuhmqlsaqSOmbvaPOv7rAho77nuXg3W9VtDKinN+C9/IyKjJ6m0NGej+iw+zo4uslH6aWz3D6uVm7fZAWqX+27u7+WUsI8lku/pfeZ40oxLSvIMgVAEAQHlVVLImOkkc1jGglznGwAG0krJTpyqSUILFvRFG8CAwGgfisrKuoa5lJE7WpKdwsZXDZUStO76DT38L9H2NsmNlDilnN69XUvXmQ6lTifUX5e2YwgCAIAgCAIAgKXjujstNK+sw5oLnm9RRX1Wz8XxnYyfnsdv5+ZtPZdK9p4SyktHy911F8JuLMnAsbirY9eFxyJa+Nw1XxuHpMkYc2uHBc4vbKtaVPh1Vg/J9aJkZKSxRIqGXBAEAQBAFXEEfW4HTT+up6eX68LHfiQpNO9uKX0VJLsbRa4p6ojJNA8Odto6fwZq/JSltq/X92Rb8OPI/I9AsObso6fxaT8yj21fv8AuyHwociSotH6WH1VNTRni2BjT8QFGqX1zV+upJ9rZcoRXQSQUVvEuCoAgCAIAgMTFcTipYnTTvbHG0ZuJ+AA2k8AMys9vbVLioqdNYtlG0liyHw7BZcVe2euY6KkaQ6GhcLOlIzbJVDhvEXx4LomydjQso8Us5vp5dS9+kh1Kjl2F8AXtmM/UAQBAEAQBAEAQBAVjSLRITSeU0knktWAPOht2ygexUR7Ht5+kMrHKyi3VnRuocFVYr7da5fzErGTi8UReH6Rlsgp6+PySpN9UF14prb4Jtjt3YNnC+wrQtp7BrWuM4fNDn0rtXrp2EuFVS1LCvBwMoVAEAQBAEAQBAEAQBAEAQBVBB4xpI2J/UQMdVVRF200ZFx70r/RiZszd4Ar19nbGr3jxS4Y/qfpzMc6iie+C6JPdK2qxJ7Z525xQtB6mn/dtPpv/vHZ8LWW/wBjs6hZw4aaz6X0vt9tCJKbk8y3qeWhAEAQBAEAQBAEAQBAEBh4rhcNXG6KojZNG7ax7bjkRwPMZhAVKTR6soM6GTyyAf2Ooks9gzyhqjt3ANkvYDavCv8Ad+2uvmiuCXNaPtXt5mWFVxPqh0rge8RS69JP+z1DeqcfqE9mQc2krTb3Yl3a5uOMeaz/AHXeSI1YyJ1eSZAqAIAgCAIAgCAIAqghsV0np6d/VlxlmOymhaZZT/hszHebBejZ7Jurr+nDLm8l4+xZKpGOp4MwvEK/1rjhtOdrI3NfUPGeRkF2Q7j2bu5hbhYbt0KHz1vnl/pXd09+XUR51m9C0YFgVPQx9XTRtjBN3HMued7nvPae7mStjSSWCMJJKoCAIAgCAIAgCAIAgCAIAgCAIDExPDIaphjqIopmH2HsDx3gHYeaArLtBjB/V9XUUo3QPPlMOW4MlOu0fVeF511sm0ucXUgseayflr3l8ZyWh4ukxOD1tLT1bfp00/Vu/wAmew+DyvAr7px1o1O5r1XsZVX5o8jphFH/AEiGupTv62jl1Rlf1kYczxuvIrbt30H8qUuxr1wMirRPWn0yoJLatZSZ7jOxp+DiCoE9l3kNaUvBv7FyqRfSSMeLQO9GaB3dKw/IqM7WtHWD8GV4kfr8UhbtmhHfKwfzRW1Z6QfgxxIwKjS6hj9KspBy8ojJ+AKzw2ZeT0pS8GUc4rpMZumlPJ/R21dVfZ1FHM8G/v6ob43U6lu7fz1il2tf/S11oo9W1eIz+ooWU4P6SrqGi3+DDrk9xI2L16G6b1rVO5L1fsY3X5I9maGzz511dM9u+CmHksfcXNJlcPthe7a7Fs7fOMMXzef7eRilUkyw4LgVNRM1KWGKEb9VoBdzc7a48ySvWLCRQBAEAQBAEAQBAEAQBAEAQBAEAQBAEAQBAEBrnpI2P7lRaA5uxT1r+9Z19KKHjT+k3vHzVeYOgejPYzvCjsqbcRaAKoCAIA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data:image/jpeg;base64,/9j/4AAQSkZJRgABAQAAAQABAAD/2wCEAAkGBxAPDxAPDQ8QDw4QDxAQDw8PEBQVEBAWFhUYFhURFBcYHCogGR0mHhQVIjEiJSkrLi4uFyEzODMsNyktMDcBCgoKDg0OGhAQFywlICQsLywsLC4sLywsLCwsLywsLCwsLCwsLCwsLCwsLCw0LC0sLCwsLCwyLCwsLCwsLCwsLP/AABEIAOEA4QMBEQACEQEDEQH/xAAcAAEAAQUBAQAAAAAAAAAAAAAAAQIDBAUGBwj/xABNEAACAgEBBgIHAQkNBQkAAAABAgADEQQFBhIhMUETUQcUIjJhcYFCCCMzQ1KCkaGxFSRUYmNyc4OSoqOz0TRTdMHDFkRVhJSkxNTw/8QAGwEBAAIDAQEAAAAAAAAAAAAAAAEDAgQGBQf/xAA6EQACAQMABggFAwMDBQAAAAAAAQIDBBEFEiExQVEGYXGBkbHB0RMiMqHwFGLhM0JSJLLxFSNygpL/2gAMAwEAAhEDEQA/APcYAgCAIAgCAIAgCAIAMA1tu3tIpK+sVu69a6j4lg+aJlv1TCdSEPqkl2vAwWTvDWRmunU2f+Xev/O4Zqy0lax31F5+RlqS5Fo7xN/ANZ8+LSY/z8yiWmbNf3/Z+xPw5EHeR/8Aw/WfR9H/APYkLTVm982u5+w+HIuDeSsc7KNVX/UGz9VJeWR0vZS3VV915ofDlyLle8uiOA2oSoscKuozQ5PkFtCkn6Tcp16VX+nNPsafkYtNbzaqwIBBBB6EcwZaQTAEAQBAEAQBAEAQBAEAQBAEAQBAEAQBANdq9sVVsa14rrl61UgMynrhySFT88jMqq16dJZnLBKTZhW6nV2/aTSpz5VjxbvgeJhwKfhwt855NbTCWynHvft/JmqfMx32XW/4cNqDkH98ObFz5hG9hfzQJ5Va/uKm+b7tnkWKKRlLWAMKAAOgAwBNCW3azIFZUySCsrZJSVlTBSVlbJKGTIweY7jtK2Sa8bJpUlqVOnYtxFtM7Ulj5v4ZAf8AOyJt0dJ3dD6Kj7HtXg8mLhF8DJq1utp6Wpql5+zqFFdp59ral4cAdjWSfOe1bdKJLZXp98fZ+6K3R5M2Oj3lpdgl4fS2seFU1AAVznACWKSjE9lDcXmBOktNIW90v+1NN8tz8PxFMoOO83U3DEQBAEAQBAEAQBAEAQBAEAQBAMXXa9KccWWds+HUgzZZjrwjy5jJOAM8yJjOcYLWk8IGstF1/wCGY1V9qKWIJ/pLRgntyXA6glhPHuNJSeyls6+JYocy7RQtahK1VEHRVACj5ATyZtyeW8ssK8SlokjErYGJWySOGVMkpKypkkFZUwUlZWySgrKmSUFZWyShllbBatqDAqwDKwwysMgjyIPWIyaeUCxp/H0v+xuDWP8Aut7MafgK35tT26BlA6J3nR2HSOtSxGv88ef9y9+/b1lMqKe43+yttVaglMNVeoy9FoAsA5e2uOTrzHtKSOeDg5E7O1u6NzDXpSyvuu1cDXlFrebKbBAgCAIAgCAIAgCAIAgCAazWbRYsadNhrF5WWMM10/A495+/CDyHMkZGdevcRpLbv5EpZLWm0gTLZL2NjxLX52Pjpk9hzOFGAM8gJ4darOq8yZalgv4lDRIxK2iSMSpgYlTJIxKmSMSpklJEqZJBEqYKSsqZJSVlbJKCsqZJQVlbBQVmOSSgiTkGNqtIlgXiByjcVbqSr1tgjjRhzU4JGR2JHQzYtrqrbz16UsP8380YuKexmXs7brVFKdewIZglWrwFV2JwqXAcq3PIAjCseQ4SVWd9ovTNO8WpL5Z8uD7Pbf27zVnTcew6Se0ViAIAgCAIAgCAIAgGq1mra1mpoYqqnF1w6qf91X/G8z9n59NW5uVSWFvMkslVFCooRAFUdAP0k/E989540m5PLLC7iYtAYmDRIxKmBiVMkjEpkSRKmSRKmSQZUySJSwUmVMkgiVMkoIlTJKWWVsktkTDIKCsnIKSJOQWbqVdWV1DKwKsrAFWB5EEHqJnGTi8p7SCdl7SbSMtN7FtKxC1XOSWoJ5LVax5lT0DnmOQPYzu9C6aVzijWfz8H/l/Pma1SnjajqZ0ZSIAgCAIAgCAIBrNqati3q9B4bGAaywfiUORkfx2wQvYYJOcYOvcV1SjnjwJSyNPSqKEQcKqMAf8A7qfj3niOTk8stL4EySIJxDQGJVIkjEpZJBlUiSDKZEkGVMkpMqkSQZTIEGVMkpMqkSQZSySDKmSUmVSJKSJWCgiSCgiSCgiZAs3VBgVYBlYFWVhkMDyIIPUTOMmnlEFzd7XtQ66O9yyNn1O1zliACTpnJ95lAJVurKDnJUs30LQulVeU9Sf1x39a5+/84WpUhqvK3HTT3CsQBAEAQBAMTaWs8GviA4nYhKq848Rz7q57DqSewBPaYzmoRcpbkDB0Wn8NTxHjsc8dtmMcbnALfAcgAOwAHac7VrOrNyZclgyxITBWJYmQTIbJEqbBBlTJOf3l3x2fs3A1upSt2GVqUM9pHPDcCAkDkeZwOUyp21Wt9EQ2kWd3d+dm7Rbw9Hqla3GfCdWrsPmVDgcX0zK69pWpLM47ApJnRTRZmUmVSJIMpkCDKmSUmVSJIMpkSaTeLevQ7OA9d1C1M3NawC1jDzCKCccuvSX21hcXX9KGevcvFkOSjvMTYG/Wzde/haXVKbu1VitW7dT7AcDi5AnAz0i80Vd20depDZzW1d+N3eIzi9zOinkssBEAoIkkFthMkCgiZIGJrdKtqFHyASpDLyZGUhksU9mVgGB7ECbFvcToVFUpvDX54PiYtZWGbnd3abX1sl2PWqCK7woIVjjK3ID9lxzHM4PEuSVM+n2V3C7oxqw471yfFfnDaaco6rwbabRiIAgCAIBohZ497W/i6i1NA7Eg4tt+pHAPghI5PPF0lcZl8JcN/aWQXEzFnnJmZWJmmCsTLJBMhsETBsk57f3eVdl6C7VHBsGK6EPR7W90fEDBY/BTM7ei61RR8ewhvCPlDaGut1Nr36ixrbrGLWOx5sT+z5dBOljFRWrFbCktU2sjK9bMjowZHUkMrA5DKRzBB7yWk1hg+o/RjvX+6ugW2wj1mo+DqcYGWABFgA6Bhg/PI7TkNIW3wKuFue1GxB5R1k81mZBlTJIlLBSZVIk0m+O302bortW4DGtcVoft2NyRflk8/gDLrK1d1XjSXHf1LiRKWqsnyttPaFuqus1Goc2XWsWd26k+XwAGAAOQAAE+kUaUKUFTgsJbjUbztZj1WMjBkYqykMrKSGUjmCCOhmbSksNbCD6V9Fm9h2nos3EHV6ciq/pl+XsW4HTiAP1Vu0+Z6c0crO4+T6JbV1c13eTRu0p6yOynjFgMAtsJkiChhMkC2wmSBg6i46a1NYueGsFNSBn26Ccscdyhw45E4DqPfM6Do/f/AKev8OT+WezsfB+j/gpqxysnZA55jmD0M+gGqTAEAQDX7c1LV1cNZ4brmFNR7qzAkuM9eFQ7478Eqr1VSpub4EpZZj6ala0VEHCiKFUeQAwBOUc3J5e9l5fElMFYmWSCoScgmMgiYtg8Q+6N2iePQ6UN7IW2918ySEQn5Ys/SZ6+iobJS7jCZ4vPXKxAPU/ufNoFNoajT59i/TcZHm9TDh/U9k8bTdNOip8n5/iLKb2nv85Rl5EqZJTKmSQZUweN/dD7QITQ6YH2Wa29x8VARD/fsnTdGaS1qlTsXjtfkims9yPFZ1pQIB6R6CNoGvab059jUadxw9iyEOp+gD/pnNdKKKnaKeNsZLwezzwXUH82D6Bnz42xAIIgFthMkQW2EyQLTiZogyt0tRit9Ix9rSlVr8zQ+TSfkOF6+fU0k959N0TefqrWM39S2PtXvsZp1I6sjfT0jAQBANFq7PE1bfk6asIOf4yzDtkeYQV4P8oZ4mmK2NWmu1+nqWU1xMhZ4iZaViZZILgmWQTJyBGQJi2D57+6HQ/upp2x7J0FYB8yLrsj9Y/TPf0S80X2+iKqm88tnqGAgHoPoMUnbNZHRaLy3y4cftInl6YeLV9qM6f1H0gZxrZsESpskgypskgytknhP3Qqn1vRn7J07gfMPz/aJ13Rlr4VRdfoa9bejyedMUiAdp6HUJ23pCBkKNQT8B4Fgz+kj9M8XpC0tHVP/X/ciyl9aPpWfMzdEAQChhJRBbYTJAtsJmgY1Vvg6rT25wjk6W3JwMWEeE3xPiKij+ladP0ZutSvKi90ls7V/GSistmTrp3JrCAIBzOyH46/G73s1/Mc+Gw8SKfknAv5s4+/rfEuJvrx4bDYisI2CzVySXFk5BWJOQTJ1gIyBIyDx77ojZLPRpNYoyKrHoswM4FgDIx8gCjD5uJ7Oh6q1pU3x2+BXUXE8LnvlQgHsH3POyCbtXrWB4UrGmQ9mZyHfHxARP7c5/T1ZKEaXPb6FtJcT3Gcs2XlMrbJIMqbBEqbJPKfugNkmzSabVqCfV7Wrsx2S0D2j8mRR+fOi6NXCjWnSf8AcsrtX8N+BVWWzJ4RO1NYQD1X0A7KL6vUasj2KaRUpI5F7CDyPwVDn+eJynSu4UaEKK3t57l/L+xfQW3J7pOENoQBAIMAtsJkiC0wmaBhbToayqxEPDYVPht+S451v9GCn6TatK7oVoVV/a0/cxksrB1GzdYuoopvTIW6qu1QeoDqGAP6Z9X7DRMmAa3eOwrpL+E8LtWa6z5PZ97Q/wBphMKk9SDlyTfgEYtagABeQAAA8gOk4PWzvNovLJyCtYyCsScgmTkCMgiRkGDt3ZVWt012l1AzVchRsdR3V1z3BAI+IEzpVpUpqcd6IayfLe+O6Gq2Vca9QhNRb7zqVU+FaOeMHs2BzU8x8sGdha3lO4jmL28VxX5zKJRaMXdrdrV7SuFOjqLnID2HIqqB+1Y3QD9Z7AmZXF1St461R+77CFFvcfUW6e79WzdHVpKeYQZd8YNjnm9h+Z7dgAO04e7uZXFV1Jf8I2YxwsG3mm2ZEStskplbZJEqbBibV2fVqqLdPevFVchRx3we48iOoPYiKVedGoqkHtTyGsrB8xb5bm6rZdzLcjPpyx8HUqPvdg7ZP2W81PlyyMGfSNH6To3sE4PEuMeK911+uw1JwcWa/d/YGp2hcKNHU1jEjibB8OsH7VjdFHI/PoMnlL7u8o2tPXqywvu+pLiRGLk8I+mtzt3K9maOvS1HiIy9tmMG2w+85/QAPgBPmGkb6d7XdWXYlyXBfnE3YR1Vg3c0jIQBAEAttMkQWmmSBbaZogzN0X/e7Vk5NOo1FfyU2F61+lb1ifUNF1fi2dKX7UvDZ6GlNYkzdzfMTT7znNVSH7eq0/8Ahv43/SmlpKWra1H1eewyh9SLaziMmyXVk5BcWMgqk5Ak6wEawEjIExyCl1BBDAEHqCMgyNbAKUQKMKAo8gMCYSk3vJKpW2CJW2SRMGySJU2CJW2SRK2yShlBGCAQeoPQyvONwIrrVRhVCjyUAD9UhybeWySqQBAEAQBAKGkogtNM0C00yQL262Ft1qd2tpvP51K1f9CfQ+jk9ayS5Nr19TUrfUdDPdKjRb0e/of+MbP/AKTU/wDPE8vTMsWcu7zRnT+oKZxeTZLimMguLGQVycgZjWIGY1gIySJjkETFsETFskTBsETBskiVtgiVtkkStsEStskiYEiAIAgCAIAgFLSUQWmmSBaaZoEbt59e1fl6poSB8fE1eT+z9E7vou/9LNfu9Eatb6jp50pSaHeo+3oP+Ncf+01P+k8rTSzZyfJrzRnT+ohTOHybJdUxkFxTGQVxkCTkCMgSNYESMkiYtgiYtgiYtkiVtgiYNkkStsETBskiVskQBAEAQBAEAQClpKILTTJAtNM0CN3D+/8AV+Q0eh5/1ur/ANBO76Lr/TTf7vRGrW3nTzpSk0u9QxXRYfxero/xCaR/mzztLx1rKouryaZnT+pFhTPn+TaLqmMguKZGQV5jIGZOsDE2ttKrSUWanUvwU1LxO2CcDpyA5k5IGPjLKNOdaapwWWyG8LJd0OrS+qu+luKq6tLa2wRxK6hlODzHIjrMakZU5OEt6eH2olbS9K8gSMkkTBsETFsCYNkkTBsETBskiVtkiAIAgCAIBrtg7c0+vp9Y0dni1cTJxcLKQV6ghgCOoP1E2Lq0q2tT4dWOHv8AzBjGSkso2M1zIQChpKILTTNAtNMkC9uwAbtY47NRQfza/Fx/j/rn0Ho3DVss85N+S9DUrfUdDPfKjU71pnRahgCxqTx1UdS1JFqgfHKCVV6fxaU6fNNeKwSnh5MFGHUcx2M+X5N0uqZGQXVMZBcBkZAjIPNvSDrDtTV0bB0jZBdb9pWIRiqpCDwd+eSD8+AdzOg0bD9JRle1F1QXNvj+cMlU/meqj0aqsIqogCqoCqB0AAwAJ4EptvLLSuY5BExySJDYImDYExbJImDYImGSRAEAQBAEAQDzXZN/7ibYv0d54dn7UsOo0dhwEruPv1Hy5kD5CvzM6WvD/qVhGtDbUpLVkuLjwfr/APXIpXySxwZ6VOaLhALbTJEFppkgW3maIMvdBPvNtuMG7VXsfiK28BW+q0qfkZ9O0TS+HZUovlnx2+pp1HmTN5PRMCGUEEEZBGCD3HlAON2MCtK1MSWoLadi3VjSxr4z/OChvzp800nR+Bd1IdeV2PavM3IPMUbFTNDJmXVMjIOR2p6UNlaay2my6xrqbHrdEpcniQlWUEgA8wR1xPXo6EvK0YzjFYaym2tzK3UijS7U3p2xtGqwbH2fdpKRWzetaoBLnAXPBSh5cRxgEcXXqvWbdGysbWa/VVVJ5+mO1LtfJd3eYuUpfSjG9Am0tO9Gpp4Quv8AE8W+wkmzUIT7Lknn7JJBHQcQPVjLOktKrGpCefkxhLgny7/zcKLWD1acxrFwkZAmOQRIySJg2CJi2BIJEAQBAEAQBAEA4H01a7TVbMavUItl1zhdKp95XHW5SOY4QT8+IA8jPf6N0a07xSpvCX1dnLvfutxVWa1dpod0d4Nt6LRae3V6OzaGhsrD1vUeLV0ofd4gObjADDPZhluw39IWWjrm4nClVVOaeGn9LfVy5dvDiYQlNLaso6Gj0tbJb8JZdQ2cMltD8SnuDwcQnny6N3y+lKS5pr1wZ/Gids08NFhaaZoGJtDU+FVZbgsURnCjqxAyFHxJwPrL7ei61WNNb5NLxMW8LJ0eyNH6vp6KM8RqprrLd2KqAWPxJyfrPrMYqKwtyNEzJIEA5XaFfg62wfZ1NYvXmffrC1Wj4Dh9XPxJacd0otsShXXH5X5r18DYovgXVaclkvLqmRkFS1rni4V4vysDP6Yc3jGRgu5mOsSeC7+aC7YO2E2johii92tVfsZP4bTt8DkkeQbl7s7vRdanpOxdvV+qKx1/tkuz/neas04Syj2jdzblO0NNXqtM2a7BzU+9Ww96tx2IP+o5ETjLu2qWtV0qi2r7rmjYi1JZRsprZMhMcgiRkCQSIAgCAIAgCAIAgGPtDXVaaqy+9xXVUpd3boAP2n4d5ZRpTrTVOCy3sSIbwss8Foa7ejbQLhl0VWCV7VUKfd5H33PLPm3ks76Sp6F0fhbZv7yfovzazV21Jn0AiBQFUAKAAABgADoAJ89bbeWbZRZWpOSqkjoSASJkpNbEyCljJQLbGZoGIavG1Gmo7Gz1izmR7FBVhj+tNIx3BadH0btfiXXxXugvu9i9X3FNZ4jg7Cd6aogCAaberSl6BdWC1umfx0VckuoBW2sAdSUZwB+VwntNLSForq3lS4vd2rd+cjKEtV5NdTYGAZSGVgGVhzBB5gifLpRaeGbpfUzBklxTMWC4DMQanerd+naWks0t45NzR8Zapx7ti/EZ+oJHebdje1LSsqsOG9c1xX52kSipLB4Pu/tvWbtbQso1CFquIDUUg+zYv2bqie+Oh79Djt3t3a2+mLZVKb28HyfJ+viuvVjJ05YZ9A7G2tRraE1GlsFlTjkR1B7qw7EeRnz25tqtvUdOqsNfngbaaayjOlBIgCAIAgCAIAgCAIBZ1urrore691rqrUs7ucKo8yZnTpzqSUILLe5EN4Pn7f7fO/bepTRaBH9W8QLTUOT6h+1jjsPIHoOZ+H0HRWi6WjaTr12tbG18IrkvXnuXXqzm5vCPYPR9ukmytIKvZbUWYfU2j7T45KD14VyQPqeWZx2ltJSvq+v/AGrZFdXPtfHw4GxThqo6YmeYZltjMkQW2MyQLbGZogvbqUcfjas/jiK6ev4GosA3l7TtY2R1Up5T6RoSz/TWqyvml8z79y7l98mpUlmR0M9crEAQBAONFHquofS9KyGu0nTnWWHHUP6NmA6YC2VjznCdI7D4Vb48V8s9/VL+d/bk2aMsrBmKZzTLy4pmLBcBmLBcBmJJyu/25VO1qOE4r1VYPgX46fxH81P6uo8j6uitK1LGplbYvevVdZXOCkjwvZu09o7va1kINbjHi0Pk03r2byPfDDmOfxE7utb2mlrdS3rg1vT/ADen7GsnKmz3Hc30gaLaiqqMKNVj2tNafaz38Nulg5Hpz8wJwukdDXFk22taH+S9eXlybNmFRSOtnklggCAIAgCAIAgHP71746LZiZ1VoNpGU09ftXP5ez2HLqcCehYaLuL2WKUdnFvcvzktphKajvPBt6d7dft3UJSiMKy+KNFSSwJ/KY/bbHc4AGcAc531jo220ZSc29vGT9OS6uPXsNWU5TeD170aej9Nlp4+o4bNfYuGYc1oU/i0+Pm30HLrx+mtMyvZfDp7Ka+/W/RGxTp6u17zu54JaUMZKILbGZIFtjM0DA1ga169LUxWzUcQLKcNVUuPGuHlgMqg88NYnbM9nQlh+quFrL5Y7X6Lv8slVSWqjsaKlrVUrUKiKFRVGAoAwAB5AT6OahXAEAQBANZvBs06ioeGQuoqYW6dz0DgEcDcj7LAsp5dGJHMAzXu7aFzRlSnuf25PuJi8PKNHodULUDcLIclXrfHHW6nD1tjlkEEcuXLlkT5hdW07erKlPevzPYzdi8rKMsGarMitTMWC4DMQVgyCTSb07raTadXhauvJGfDtXAtqJ6lG+gyDyOBym7Y6Qr2U9ek+1cH2r8ZjKCktp4Jvj6Otdssm1QdRpVORqaVOUxzzYo5p068x05zv9Habtr1ar+WX+L49j4+fUak6biZe7PpY2jo+FLyNbSOXDeT4oHkto5/2g0qvejlpcZlD5JdW7w9sExrSR6XsX0vbM1AAvazSWHAxchZM/B0zy+JAnMXPRq8pbYJTXU9vg8fbJcq0Wdjs/bek1PPTaqi7+itRiPgQDynj1bSvR/qU5LtTRYpJ7mZ81zIQDE121dPpxnUaimkedtqIP7xl1K3q1XinBvsTZDaW85LbPpW2VpshLm1Tj7GnQkf22wuPkTPWt+jt9W3x1V+5+iy/sVutFHm+8nph12pymjVdFUeXEp47z+eRhfoMjznS2fRi2o/NWeu/BeHHvfcUyrN7jn92NztobYtNiK/hs2bdZqC3ATnmQx52Ny6DPxxPQvdKWthDVbWeEVv8OC7e4wjCUj3ncvcjSbKT7yviahlxZqXA8RvNV/IXPYeQyTicDpLS1e+l87xHhFbv5fX4YNuFNROnnmGZQTJIKGMyQLZMyQMfVXrWjO54URSzHyA/bLadOVSShFZb2JENmx3Z2e6K2ovUrqNRwk1tgmisfg6OXLIyWbr7TtzICz6bo2xjZ0FTW/e3zfstyNKctZ5N3N8xEAQBAEAQDmt4tnml21tCMwIX1yqsEs6qMDUIo951AAIHNkAAyVRZ4umdF/raetD647utcvbr7WWU56rLVFyuqsjBlYBlZSCrAjIII6gifO5RcW01tRtl4GYElYMxwCsGRgFYMxJJgHFby+jDZuuJcVnS3HmbNNhQx82T3T15kAE+c9qy0/eW3y62tHlLb4Pf6dRVKlFnm22fQxtCrJ0llOrQdBnwrT+ax4f706a26U2tTZVi4PxX22/YpdCS3HH6/dDaWnJF2g1K46stLMn9pQV/XPYpaTtKqzCrHxSfg9pW4SXAwE1moo9hbbqSPsh3TH0zNh0qVTa4p9yZGWhZtHU2+y199meXCbHbPwxmFQow2qCXchlmXot19oXkCnQ6p89GFD8P1YjA+plNTSFrT+urFd68t5KhJ8Drdj+h7adxB1HhaRM8/EcPZjzCpkfQkTybjpPZ0/6eZvqWF4v2ZYqMnvPRd2/RJs7ScL6gNrbRjncMUg+YqHIj4MWnN3nSS7r5jT+RdW/x9sFsaMVvO+RAoCqAqgAAAYAA6ACc+228suJJgFJMnBBQTMsAtkzIFDGZIgs7E0nrti6hxnR0uG04PTU2KeWox3rU+4T7zDjHIIx7vQOiXbx+PVXzvcv8U/V/ZbOLRrVamdiOtnSFIgCAIAgCAIAgHLbV2adIzXUKW0rEvdUgJahictbWo6oTkso6HLDqROc01oX9SnWor5+K/y/nzLqdTGxkVWhgGUhlYBlZTkMDzBBHUThJRaeGjZLwMwwSVhpGAVAzHAKg0jAKsyCSYAgAiAQAO0AmAIBGYBBaTggoJk4BSWk4BQTMsAoZplggxtDozrz5aEH23/hf8mn8l5t9roOWTOx0JoTGLi4X/jH1fou9mvUqcEdeqgAAAAAYAHQDyE64oJgCAIAgCAIAgCAIBzW0dhvSz3aFeJGJe3R5ABY8zZpycBGPdCQrHn7JLFvD0roWneLXh8s+fB9vv57MWwqOOx7jG0mrS1eJCSAcMCCrow6o6sAVYdwQCJwVxb1KE3TqRw1+d66zZTT2oyQZRgyKg0xwCoNIwCoNIwCcxgE8UjAJ4owBxRgEcUYBHFJwCCYwCktJwCktJwCkmZYBY1GoWtS9jBEHVmOAO0sp05VJKMFlvckQ2NFsh9ZhtSr06TqNOwK26gdvGHVK+/h+83INgcSHt9E6BjQaq3G2XBcI+7+y4Z3mtUq52I6tVAAAAAAwAOgHlOlKSYAgCAIAgCAIAgCAIAgGq2rsOu9vFRjRqQAovrAywByEtU8rF5nkeY4jwlSczUu7Kjdw1Ksc8nxXY/xczKMnHcaG+6zTHGtQVLnA1KEnTPz5ZY86j05PgZOAzTir/o/Xt8yp/PHq3rtXqvsbEaqe8yw08DBaVhpGCSQZGATxSMAnijAJ4pGAOKMAjik4BHFGAQWk4BBMnAKS0nBBhrqmtY16Ov1iwEqxDcNFRHa23BAPTKqGYZHs45z2LDQlxdYljVjzfouPl1lcqiibnZm76o63alvWNQpyhK4qoOMfeU54OM+2SW9ojIBxO3sdG0LOOKa28W979l1I15Tct5up6BgIAgCAIAgCAIAgCAIAgCAIBBGeR5g9RANDqd2EGTorDpG54rVePSk9s0kjhHf72UJ7mebeaJtbrbOOHzWx/z3pmcako7jX3pqqM+PpmsQZPi6Qm0YH5VeBYCfJQ/znMXXRmvDbRkpLluft90XKsuJRpto1WMUSxTYvvV5xan85D7S/UTwa9pWoPFWDj2r1LVJPcZfFNfBI4pGCSeKMAcUYBHFGAOKTggxtXr6qseNYlZY4UOwBY+Sg8yfgJdRt6tZ4pxcn1LJDaW8iltRd/s2lsI5/fdTnT1cj0ww8Q/AhMHznuWvRu6qbarUF4vwWzxaK3WitxsNPuzx89bcb/5GoGrT9eQYAlrOXIhmKn8kTprPQlpbbdXWlzlt8FuXn1lMqkmb6mla1VK1VEUBVRAAqgdAAOQE9crK4AgCAIAgCAIAgCAIAgCAIAgCAIAgCAY2u2fRqF4dRTVcoOQttauAfMBhHUDWvuvp8k1NfST/ALvUWFB/Nrcsg+izQq6Ls6v1Uo9yx5YMlOS4ln/s5ao9jW2sfO+mlv8ALVJoz6OWUtya7H75M/jSLJ2Brc8tZpcdgdDbn9PrP/Ka76L2vCcvt7E/GkDsHXfwzSAd/wB42n/5ULovbcZy+3sPjPkXl3duI++a1l+NFFa/5nHLodG7KO/Wfa/ZIj40i6m69Jx41upuI7te1YPzWngU/IjE3qWibKntjSXft88mLqSfE2Gg2Vp9Pn1eiqktzY11qrP8WIGSfnPQilFYS2GBmSQIAgCAIAgCAIAgCAIAgCAIAgCAIAgCAIAgCAIAgCAIAgCAIAgCAIAgCAIAgCAIAgC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data:image/jpeg;base64,/9j/4AAQSkZJRgABAQAAAQABAAD/2wCEAAkGBxQQEhQUERQQEhUWFRUaFxIXEBUVHhgcFRQWGBQbFxQYHCggGhsxHBcXITQhJikuMDEuGB8zODUsQyguLisBCgoKDg0OGxAQGywkICQsLC8tLC8sLC0sLC8sLCwsLCwsLC4sLC8sLCwsLCwsLSwsLCwsLCwsLCwsLCwsLCwsLP/AABEIAOEA4QMBEQACEQEDEQH/xAAcAAEAAgMBAQEAAAAAAAAAAAAABQYEBwgDAgH/xABJEAABAwICBgUIBQgJBQAAAAABAAIDBBEFIQYSMUFRYQcTInGBFCMyM0JikbFScoKSoRUWQ1NUc6LBNDVEY4OTsrPCCCTD0fH/xAAbAQEAAQUBAAAAAAAAAAAAAAAABAECAwYHBf/EAD0RAAIBAgMECAQFAgQHAAAAAAABAgMEESExBQYSUUFhcYGRocHREyIysRRCUuHwM0MjYqKyJCU0RHKC8f/aAAwDAQACEQMRAD8A3igCAIAgCAIAgCA/HOAFzYAbSgKvW6fUjXGOAyVso2x0sZmtu7Ug823xcFhrXFKguKrJRXW8CqTehiOxrE5/VU1LRt+lUTGZ9v3UNmj768OvvNZ08oYy7Ml4v2Mioyep5Owmtl9fiVQPdp4YYB4Ete/+JePW3rrN/wCHTS7W37GRUF0s+PzOhd62Wvm5yYjUm/gHgKBPeO/lpJLsS9cS9UYnydAsPPpUsbubnPefi5xWB7cv3/dfl7FfhR5H5+YOHbqWJp4tL2n4tcEW3L9f3WPhR5H2NDKdvq31sP7vEKptu4dZZZobxX8fzp9qXsUdGJ9NwSqi9RiVaPdmbDUDxLmB/wDFdTqW9dwv6kIvsxXuWugug9W4nikHpxUVa0fq3vpXn7L9dhP2gvXob0Ws8qicfNeWfkY3Rl0GRB0gUzSG1bZ6B5Nh5RFqsJ92obeM/eXuW95QuFjSmn2PPw1MTi1qWmCZr2hzHNe0i4c0ggjiCMipJQ9EAQBAEAQBAEAQBAEAQBAEAQBAfMsgaC5xDQASXEgAAbSSdgQFOqdNXVBLMLh8qsSDVvJjp2nMG0lrzEEbGDxXnX21bazX+JLPks34dHfgXxg5aGI/Rd1SdbEp5Kw3B6j1UDbG4tA09vveXLT73eW5q/LR+ReL8fYzxopak/S0zImhkTGRsGxjGhoHc0ZBa9UqzqS4ptt83mzMlgeqxlQgCAIAgCAIAgPmSMOBDgHA7QRcHvBV0ZuLxRQrztEmQuMlBJJh8hNyIbGJx/vKZ3YPgAea96z3iu6GU3xrr18dfHExSoxeh7x6XT0eWJw+b/bqdrnx980Wb4u/tNz2rb7DbVrd/LF4S5P05/fqMEqbiW+jq45mNkieyRjhdr2ODgRycMivXMZ7oAgCAIAgCAIAgCAIAgCAg9JdJ4aENa7XlmkyipoxrSSHk32W8XmwCx1asKUHObwS1ZVLErZwWevIkxRzSy924fG4mJtjdpmdtnfs29kbgdq0rae8s5407XJfq6X2cvv2EiFHpkWSOMNADQGgCwAFgANgAGxapKTk8XqZz6VpUIAgCAIAgCAIAgCAIAgBVU8AVufR19O90+GPbTSEkvpyLwTH+8jHoO99ljxutk2bvFWt8IV/mjz/ADL37H4mGdFPNE3o3pYypeYJmOpatgu+meb3H04X7JWZHMZjeAt5t7qlcQ+JSeK/mvLvIri08GWNSCgQBAEAQBAEAQBAEBVtJ9J3RyeSULWzVbhc39XTtP6Scj8GDMqHe3tK0pupUfd0vqRdGLk8EYuAaPtpdaR73VFTJ62qktrP5AbGMG5gyFguc7S2rWvZ4yyitI9C931+BLhTUSZXmGQKgCAIAgCAIAgCAIAgCAIAgCAICMx7A4qxgbJrNc060czDqyRO3OjeMwfwO9TrG/rWdTjpvtXQ+0slBSWZ5aP6RywSso8SLesdlBWAarKm3suGyOb3dh3cF0bZ206V7T4o5PpXSv26yJODiy5L0iwIAgCAIAgCAICq6XaRSMe2jotV1XK2+sRdtPHsMsnya3efxh3t7TtKTqVH2db5IujFyeCPjAMFjo49Vms9ziXSzPN3yvPpPe7efkuZ399VvKrqVH2LoS5ImRiorBEmoJeEAQBAEAQBAEAQBAEAQBAEAQBAEAQGHi+FxVcTop2h7HbthBGxzTtDgcwQpFtc1LeoqlN4NFsoprBmDovjctPMKCueXvIPktUcvKGN2sed07Rt+kM+/pezNpU72lxLKS1XL9n0EOcHFl0XplgQBAEAQBAQWmGkPkMILG9bPK4R08A2ySO2X4NHpOO4DuWOrVjSg5zeCWrKpY5ETozgfkrHukd1tTM7XqJzte87hwY0dlrdgAXMdq7Sne1uJ5RX0rkvd9PgTKcOFEyvLMgQBAEAQBAEAQBAEAQBAEAQBAEAQBAEAQEbpDgsdbCYpNZuYcyRps6N7c2PY4bHA/8ApTLG9qWlZVYd/WuRbKKksD00Kx984kpquzaymsJLZCVp9XNH7rht4G4yyXUbS6p3NJVaej8up9hBlFxeDLQpJQIAgCA+J5Wsa5zyGtaCXOJsAALkk7hZAa/0d1q+d2JSghpBjoozfsQ3zkLTse8i/JtgtG3l2nxz/C03kvq7eXd9+wk0YfmZaVqRICAIAgCAIAgI9+OUzZxTmeETnZCXjWzFxlxtnbapasrh0vjKD4eeGRbxLHAkFFLgqAIAgCAj58cp2TNp3zwtmdbViLwHG+zLidw3qXCxuJ0nVjBuK6cMi3iWOBIKKXBUAQBAEAQBAFUFc0soZGGOupRepprnUvbroj66F1ttxm3g4Divf2BtP8LW+HN/JLyfQ/R9XYYasMViXHB8Tjq4I54Xa0crQ5p5HcRuINwRuIK6MRDMQBAEBR+kKoNVJBhkZI6/zlU4GxbTRu7QuDcF7rMB4ay87al6rO2lV6dF2vTw17i+EeJ4E5GwNAa0AAAAACwAGQAC5ZKTk3J6smn0rSoQBAEAQBAYGP4kKSmmnOfVRudbiQOyPE2HipVnbu4rwpL8zS9y2TwWJyhU10kkrpnPcZXPLy+5B1ib3B3G669ClCEFTivlSww6iD1nUehWM+XUNPObaz2Wfu7bCWSZbhrNJ7iFyfalp+Fu50lonl2PNeRNhLiimTa88vCAIDDxivbTQSzOzbFG95HHUaTb8LKRbUHXrRpL8zS8S2TwWJyfX4hJPM+aRxMj3l5dc7Sb5cLbuFl1+lRhSpqnFZJYYEFvHM6c0Bxs11BBM43eW6sh99h1XHxtfxXK9r2itbydNaarsefloTacuKOJYF5heEAQBAEAQBAFUFb0Xl/J9fJRHKCq156Xg2QZ1MIz7pAALAFy6TsG/wDxVslL6o5P0fhl3EOrDhZfl7hiCA+ZHhoJcQAASSdwG0lAa/0KvUmoxB4N6uTzQN+zBFdkAsdlxd5+suf7zXvxbhUVpBeb18NCVRjgsS0LWTOEAQBAEAQBAUbpoqCzC5QMtd8Tf4w4/wClbBuzBSv4vkm/LD1MVZ/Kc5LphEN+9A1SXYfIw+xUPA5BzI3W+JcfFc83spqN3GS6YrybXsSaH0myVqxnCAICmdL9SY8KqLGxcY2+DpW3/AFe7u5BT2hDHoxfkzFW+k5sXTyIb36Aqkuo52H2J7jkHxt/m0/Fc/3tp4XMJ84/Zsk0NGbPWpmcIAgCAIAgCAICvac0L30/WwevpXtnh5uizc3LaHM1m25r2dhXv4a7jj9Msn36PuZjqxxiW/B8RZVQRTx5slja9vc4A2PPd4LppCMxAVDpSq3NojBEbS1kkdMw2vbrjaQ24CMPWGvWjRpyqS0im/Aqli8DPo6ZsMbI4xqsY1rWjgGgAD4BckrVZVZuctW8X2snpYZHssRUIAgCAIAgCA1705tvhvdPHf4PC2XdV/8AHf8Aq/Qw1/pOe10cim9P+n8f9pUfv/8AxtWgb3f9RT/8fVkmhozaS1IzhAEBQ+mxt8Lfyliv96381sW7D/49dj+xhrfSc6rpRFN2/wDT6PMVX72P/QVom9/9Wn2P7kih0m2VpxICAIAgCAIAgCAKqBA9GbuoNZQHIU05dELWtDU3ljA42cXi/JdW2ZdfibWFV6tZ9qyfnmQJx4ZNF4U8tKJpA7yjGKaLa2lppZzw15ndVHfnqh5Wvby1/h2fAvzNLuWfojLRWMiwrnRMCAIAgCAIAgCAp/S1RGbC6gDawMk8GPBd/DrL3N3qqp38MenFeKy8zFVWMTmldQIh0L0HUXV4aH/rppHjubaP5xn4rnG9NXjvuH9MUvX1JVFfKbBWtGYIAgKr0pURnwuqaNrWCT/Kc17vwaV7Gwavwr+m30vDxTXqY6qxizmNdUIZ0B0E0Rjw9zz+lneR3NDWfNrlzreqspXih+mK88X7EmgvlxNjLWDOEAQBAEAQBAEAQFbld5PjNJJ7NVBNTv4a0Vpor87dYFvG6lfGlOi+hprvyf2RFrrPEvy24wGv9HnddiGKT3vaeKBvIU8LdYfee4rSN7Kr+JTp8k34vD0JNBZNlmWoEgIAgCAIAgCAIDyq6dsrHxvF2va5rhxDhY/gVkpVJU5qcdU013FGsTnCs6Nq1lZ5MyGRzS7s1Gqer1CcnOfsBttbt78r9Op7etJW3x5TSeGccc8eSX2ZDdOWOB0Rg2HNpYIoI/RiY1gPHVFrnmTn4rmt1XlXrSqy1k8SXFYLAzFHLggCA+Jog9rmuALXAgg7wRYj4K+E3CSlHVFGc34t0b1sdYaeKGSRjn+bn1TqahOTnvAs0gbQd4yvlfp9vt20nbfGnNJpZx6ceSWr6vMhunJPA6D0fwptHTQ07MxEwNvxPtO8Tc+K5veXMrmvKtLWT/i7kS4x4VgSCilwQBAEAQBAEAQBAVXpBd1cVNUXt5NW00hPumQRvHdqvK2LdmtwXvD+qLXhn6GGsvlNiLohENedHfagnl/XVtZJfvnc3/iuc7yz4r5rkkvX1JlFfKWla+ZQgCAIAgCAIAgCAKuICoAgCAIAgCqAqAIAgCAIAgCAIAgCArfSPB1mGVg4Qud9yz/+K9PY0+C+pPrw8ciyp9LPH8+ffC6lgQsD46KM8Lpzvd1rj3unkJXNN4XjtCp3f7UTKX0Itq8UyBAEAQBAEAQBAEAQBAEAQBAEAQBAEAQBAEAQBAEAQBARGmDNagrAd9NP/tOU3Zrwu6T/AM0fui2f0s5j/LcnE/Fdc4CDidDdFH9VUw4CUHvE8gK5hvCv+Y1O7/aiZS+hFtXimQIAgCAIAgCAIAgCAIAgCAIAgCAIAgCAIAgCAIAgCAICJ0udahqyf2af/acpuzljd0l/mj90Wz+lnLP5Ok4LrvEiBgdJ9HADaWSMfoqurjtwtUPP8wuabyRwv2+aX2w9CZR+ktK8AyhAedTLqMc6xOq0mw32F7K+nHjko6Yso8iB0G0pbilOZ2s6u0j2FmtrWtYtubDa1wK9HauzXYVvhN45J46FlOfEsSxLyzIEAQBAEAQBAEAQBAEAQBAEAQBAEAQEHpnpCMOpH1Bb1mqWAM1tXWLngWvY2yufBehsywd7cKjjhjjnywRZOXCsSRwit8ogim1SzrY2P1DtbrtDrHnmo1zR+DWlSxx4W1j2Mui8ViZawFQgK90hzamGVhP6h7fvjVHzXp7Hi5X1JL9SfhmWVPpZAfmJ7h+C6jiiFiTOi7eqrcVg2WqhMByqYmvJHLWDvG60feui1Wp1Oaa8Hj6kig8mizrUyQEAIVVqDTvRHV+RYjW4e82Be/qwT7ULnCw4kxnW7mLdt4qX4mypXkehLHsl7PLvI1F4ScTcS0kkhUAQBAEAQBAEAQBAEAQBAEAQBAEAQGoenLEDNJSUEebnvD3Dm89XD835dy3XdagqVOrdz0Sw8M5enmRq7xaibZpYRGxrBsa1rR3NAA+S06rNzm5PpePiSFkj1WMqEBVekdvWU0VP+01VNDbiHTNc7w1WlbBu3Sc75S/Sm/T1MNZ/KbEXRcSIUTFm+T41G7Y2spHM75KZ+uPHq3u+C1zeehx2iqL8r8nl98DNReEsCwrnpLCAIDRfStE/DcWhrYsus1ZBntdFZkjTyLdW/wBYroOwJxvdnStp9GK7nmn3P7ESquGeKN04TiDKqGOaI3ZIwOae8bDzGw8wtFuKE6FWVKeqeBKTxWJlrAVCAIAgCAIAgCAIAgCAIAgCAIAgPKrqWxMfJIQ1jGlznHcGi5PwWSlTlUmoR1bwXeUbwNFaDudjGOOqng6jC6Wx9lrLMgbwv6J+yV0Daijs7ZKoR1fy9recn9/Eiw+eeJvpc7JYQBAVqvb5Ri1BCMxAyaqePDqYf4nOPgt13TofLUrPqS+79CNXfQX9biRymdKcLm00dWwEvop457Ntcxg6k7c92o4n7KjXdurihOk/zJr2fc8ysXg8SXikDmhzSCCAQRvBFwVyWcXF4PVE8+lYVCAp3Sto55dQP1BeWHzkfE6o7bR3tvlxAXu7v3ytbtcX0yyfo/HyxMVWOMSh9CWmAif5DM6zHkmBx3PPpMvwO0c7/SWwbz7L+JD8VTWa+rs593T1dhiozwyZu1aGSgqAIAgCAIAgCAIAgCAIAgCAIAgNP9N+l4A8ghdmbOncDsG1kffscfs8St23X2X/AN3UXVH1fou8jVp/lRYehnRzySi614tJUkPNxmGAeaHwJd9vkvN3lv8A8RdfDi/lhl39Pt3F9GOCxL+tbMwQBVQIDo+b5RU19cb6r5RTwk29XTDVc5pHsukLz4LqOx7X8PZwg9WsX2vPyWC7iDUeMmXleoWHjV0zZo3xyAOY9rmuadha4EOB8CUBRNA5XRxSUUpvLQyGEk2u6O2tTvtwMZb90rnO8dn8C7dRaTz7+nzz7yXRljHAs618zBAFUHO3SxoocPq+uhBbDM4uYW3HVvvdzbjZn2hy2eiul7A2kry3+HP64rB9a6H6P9yHVhws2Z0XadtxCIQzuAqo257utaPbb73EePdq23djO0qfFpL/AA3/AKers5GalU4snqX1a4ZggCAIAgCAIAgCAIAgCAIAgKZ0kacMwyHVYQ6pkB6tm3VGzrH+7wG89xI93Yux5X1TillBavn1L15GKpU4V1mn+jvRp+LVpdNrPiY7rJ3nPWJJIbfi4g+Act12xfw2fa4Qyk1hFcuvu+5Hpx4mdJNFhYZAbly5tvNk0/VQBAQemmKupqV5izmkLYYG73SzHUjtfgTrfZXqbIs/xV1GD01fYvfTvMdSXDEsWjGDNoaSCmZa0UYbcC2s7a93eXFzvFdSIRKIAgKHpuzyGrgxEZRO1aes4BjneYlOduy82J22evI21Yfi7Vxj9SzXt3rzwMlOXDIsS5iTQqAICN0iwWKup3wTC7XjaNrSPRc07iCpdleVLStGtTea81yfUy2UVJYM5px7B6nCKvVJcyRh1opm3AcL9lzT8x3hdRtbqhtG34lmnk0+jqf86yFKLizc/R30kx4gGw1GrFU2y3Nl5s4O4t+F87aRtnYE7TGrRzh5x7err8euTTq45PU2CtbMwVAEAQBAEAQBAEAQBAFUFI6QekOLDWmOPVlqiMo73DL7HSW2cdXaeW1e9sfYVS9lxzyp8+l9S99F16GKpU4clqaKo6aqxessC6aeV13PdsaN7nH2WAfyA3Bb/UqW+z7fF/LCP8wXNsi5yfWdKaJ6OxYdTtgiztm99rF7yO04/DZuAAXMNo39S9rOrPuXJciZCKisCYUAvCAKoK1hLPyjibpNtPh5LGnc+qe3zh256jDq5jJzl0Ldyw+Bb/Fmvmnn2Lo8dezAiVpYvAv62MwhAEBj4jQsqIpIZWh0cjHNc3iHCx/+oCj6J1L4HyYdUuvNTAGJ5Oc1OTaKT6w9B3Ajmue7xbN/D1vjQXyy8ny79V3kujPFYFmWtmYIAgIPS7ReHE4DFMLEXMcoHajdxHEcRv8AgR6Gzto1bGrx09OldDX80ZZOCkjnDSnRmowybq5gRneOVt9V4B2tdx2XG0fBdOsb+je0uOm+1dK7f5gyHKLi8GXXQnpblpw2KuDp4hYCYZyN+tf1g/Hmdi8Pae7NKtjUtvlly/K/b7dhkhWayZubBcbgrY+sppWSt36pzbyc05tPIhaPc2Ve1lwVotP79j0fcSYyUtCQUUuCAIAgCAIAgCAw8VxWGlYZKiRkTB7TnWvyA2k8gpFva1biXBSi5PqLXJLU07pr0vvl1osPDom7DUOHbP1G+wOZzz2NW67M3XhTwndZv9K07309mnaR51m8omvcBwKoxKfq4Guke43e9xNm3ObpH7vmea2O7vKFnS46jwS0Xol/EukxRi5PBHRmhGh8OFw6kfbkdbrZiLF5G4cGjcPmuabU2rVv6vFLKK0XL9yXCCiiyLyjIEAQEDpbiz4WMhptV1XUu6unYTsNu3I73GN7RPdxXsbF2c7yusfojnJ+nf7mOpPhRZNGsEZQU0dPHchg7Tzte5xvI9x4lxJ8V01LBYEIlFUBAEAQFZ02wB9S1k9KQyrpiXQuOx4I85C/3HDLkbFR7q2p3FKVOosn/MV1oqm08UeGj2NMrYRIwFpBLZInZOikbk9jxuIP8iuXX9lUs6zpz7nzXMnRkpLEk1CLggCAwsYwmGsidFURtkY7cd3AtO1p5hSLa6q21RVKTwa/neWyimsGaP006Jp6Uuko9aphzOpbzjBzaPTHNufLet+2bvJRr4Qr/JL/AEv278usjTpOOhQKKtlppNeJ8kMjctZriwixzBt3bFsNSlTrQ4ZpST55oxJ4aGwsB6ZaqGzaqOOpb9Ieaf4kAtP3R3rXLrdW2qZ0ZOD5ar38zLGtJal9wrpbw+a3WOlp3cJIyR95msLd9lrtfdi+p/SlJdT9HgZVWiy0UWktJN6qppn8hMy/wvcLyquz7ql9dOS7mZFOL6SSbK07C09xCiOMlqip+ukA2kDxCKLfQCOrdIaSH1tTTR/WmYPwvdSqVhc1fopyfcyjmlqysYr0sYdBfUkkqHD2Yoz/AKn6rbdxXqW+7N9Vw4korrfosWY3WiiiY900VMgLaSKOnGfbcetfyIBAaDyIK2G13Ut6bTrycupZL380YnWb0NdYnik1U/XqJJJnne5xNuQG4cgtloW9KhHgpRUV1GJtvUuuhvRXU1mrJUa1LBkbub5x491h9H6zvgV4e0t4re1TjS+efVou1+i8jJGk5am88AwKChiEVNGI27TvLj9J7tritAvL2tdz46ssX5LqS6CVGKisESSiFwQBAYmLYlHSwvmncGRsF3O+QA3kmwA3krPbW9S4qKnTWLZRtJYsw9CcIke9+IVjS2eZurDCf7PBe7WfvHek48bDKy6hs6xhZ0FTj3vm/wCadRBnJyeJcVPLQgCAIAgCApelWCy00pr6Fhe+wFVSt/tDG7HsH65o2fSGXf5m1Nm072lwvKS0fJ+3MvhNxZnYRicVXE2aBwexwyPDiHDc4HIgrmlzb1Leo6dRYNEyLTWKMxRy4IAgCArmk2hFHiFzPEBJ+uj7Dx3uGTvtAr1bHbN3Z5U5Zcnmv27sDHKnGRq7HuheojJNJLHO3OzH+bfyF82u77hbXa710J5V4uL5rNe/3MMqLWhRcU0WrKW/X007APa6sub99t2/ivfobQta/wDTqJ9+fg8zE4taoh1NLT9a4jYSO42VHnqD9c4naSe83RJLQYHyqglML0cqqq3UU88gPtCM6v3z2R8VEr31tQ/qzS78/DUuUW9EXnAuhmqlsaqSOmbvaPOv7rAho77nuXg3W9VtDKinN+C9/IyKjJ6m0NGej+iw+zo4uslH6aWz3D6uVm7fZAWqX+27u7+WUsI8lku/pfeZ40oxLSvIMgVAEAQHlVVLImOkkc1jGglznGwAG0krJTpyqSUILFvRFG8CAwGgfisrKuoa5lJE7WpKdwsZXDZUStO76DT38L9H2NsmNlDilnN69XUvXmQ6lTifUX5e2YwgCAIAgCAIAgKXjujstNK+sw5oLnm9RRX1Wz8XxnYyfnsdv5+ZtPZdK9p4SyktHy911F8JuLMnAsbirY9eFxyJa+Nw1XxuHpMkYc2uHBc4vbKtaVPh1Vg/J9aJkZKSxRIqGXBAEAQBAFXEEfW4HTT+up6eX68LHfiQpNO9uKX0VJLsbRa4p6ojJNA8Odto6fwZq/JSltq/X92Rb8OPI/I9AsObso6fxaT8yj21fv8AuyHwociSotH6WH1VNTRni2BjT8QFGqX1zV+upJ9rZcoRXQSQUVvEuCoAgCAIAgMTFcTipYnTTvbHG0ZuJ+AA2k8AMys9vbVLioqdNYtlG0liyHw7BZcVe2euY6KkaQ6GhcLOlIzbJVDhvEXx4LomydjQso8Us5vp5dS9+kh1Kjl2F8AXtmM/UAQBAEAQBAEAQBAVjSLRITSeU0knktWAPOht2ygexUR7Ht5+kMrHKyi3VnRuocFVYr7da5fzErGTi8UReH6Rlsgp6+PySpN9UF14prb4Jtjt3YNnC+wrQtp7BrWuM4fNDn0rtXrp2EuFVS1LCvBwMoVAEAQBAEAQBAEAQBAEAQBVBB4xpI2J/UQMdVVRF200ZFx70r/RiZszd4Ar19nbGr3jxS4Y/qfpzMc6iie+C6JPdK2qxJ7Z525xQtB6mn/dtPpv/vHZ8LWW/wBjs6hZw4aaz6X0vt9tCJKbk8y3qeWhAEAQBAEAQBAEAQBAEBh4rhcNXG6KojZNG7ax7bjkRwPMZhAVKTR6soM6GTyyAf2Ooks9gzyhqjt3ANkvYDavCv8Ad+2uvmiuCXNaPtXt5mWFVxPqh0rge8RS69JP+z1DeqcfqE9mQc2krTb3Yl3a5uOMeaz/AHXeSI1YyJ1eSZAqAIAgCAIAgCAIAqghsV0np6d/VlxlmOymhaZZT/hszHebBejZ7Jurr+nDLm8l4+xZKpGOp4MwvEK/1rjhtOdrI3NfUPGeRkF2Q7j2bu5hbhYbt0KHz1vnl/pXd09+XUR51m9C0YFgVPQx9XTRtjBN3HMued7nvPae7mStjSSWCMJJKoCAIAgCAIAgCAIAgCAIAgCAIDExPDIaphjqIopmH2HsDx3gHYeaArLtBjB/V9XUUo3QPPlMOW4MlOu0fVeF511sm0ucXUgseayflr3l8ZyWh4ukxOD1tLT1bfp00/Vu/wAmew+DyvAr7px1o1O5r1XsZVX5o8jphFH/AEiGupTv62jl1Rlf1kYczxuvIrbt30H8qUuxr1wMirRPWn0yoJLatZSZ7jOxp+DiCoE9l3kNaUvBv7FyqRfSSMeLQO9GaB3dKw/IqM7WtHWD8GV4kfr8UhbtmhHfKwfzRW1Z6QfgxxIwKjS6hj9KspBy8ojJ+AKzw2ZeT0pS8GUc4rpMZumlPJ/R21dVfZ1FHM8G/v6ob43U6lu7fz1il2tf/S11oo9W1eIz+ooWU4P6SrqGi3+DDrk9xI2L16G6b1rVO5L1fsY3X5I9maGzz511dM9u+CmHksfcXNJlcPthe7a7Fs7fOMMXzef7eRilUkyw4LgVNRM1KWGKEb9VoBdzc7a48ySvWLCRQBAEAQBAEAQBAEAQBAEAQBAEAQBAEAQBAEBrnpI2P7lRaA5uxT1r+9Z19KKHjT+k3vHzVeYOgejPYzvCjsqbcRaAKoCAIAgCAIAgCAIAgCAID//Z"/>
          <p:cNvSpPr>
            <a:spLocks noChangeAspect="1" noChangeArrowheads="1"/>
          </p:cNvSpPr>
          <p:nvPr/>
        </p:nvSpPr>
        <p:spPr bwMode="auto">
          <a:xfrm>
            <a:off x="155575" y="-2560638"/>
            <a:ext cx="5334000" cy="533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smile_big - &amp;Scy;&amp;mcy;&amp;acy;&amp;jcy;&amp;lcy;&amp;icy;&amp;kcy;&amp;icy; - &amp;Fcy;&amp;ocy;&amp;tcy;&amp;ocy;&amp;acy;&amp;lcy;&amp;softcy;&amp;bcy;&amp;ocy;&amp;mcy;&amp;icy; - Mega Sof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752600"/>
            <a:ext cx="43434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1468</TotalTime>
  <Words>1884</Words>
  <PresentationFormat>Экран (4:3)</PresentationFormat>
  <Paragraphs>493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Поток</vt:lpstr>
      <vt:lpstr>Учись решать,  стараясь рассуждать!!!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вокруг нас</dc:title>
  <dc:creator>777</dc:creator>
  <cp:lastModifiedBy>Сергей</cp:lastModifiedBy>
  <cp:revision>174</cp:revision>
  <dcterms:created xsi:type="dcterms:W3CDTF">2014-06-09T05:35:49Z</dcterms:created>
  <dcterms:modified xsi:type="dcterms:W3CDTF">2014-08-25T11:37:01Z</dcterms:modified>
</cp:coreProperties>
</file>