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E55B-F5AA-4205-84FB-2E1891E4EBCF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0BD15-7355-4972-AD29-53A92D700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3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9E55B-F5AA-4205-84FB-2E1891E4EBCF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0BD15-7355-4972-AD29-53A92D700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18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55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27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2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5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3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6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17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40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32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13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84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1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5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0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37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6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8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9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3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99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3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73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8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1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80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28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4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3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01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21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38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4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96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5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83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7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2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90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6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3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8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72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8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46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8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40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2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3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4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72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504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77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22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72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54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34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30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15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97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72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1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6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62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9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9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21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97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9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72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55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1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8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8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77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27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74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238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1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88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9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7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04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17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6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6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5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88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93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93</vt:i4>
      </vt:variant>
    </vt:vector>
  </HeadingPairs>
  <TitlesOfParts>
    <vt:vector size="9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Магадиева</dc:creator>
  <cp:lastModifiedBy>Магадиева</cp:lastModifiedBy>
  <cp:revision>1</cp:revision>
  <dcterms:created xsi:type="dcterms:W3CDTF">2014-03-12T05:17:42Z</dcterms:created>
  <dcterms:modified xsi:type="dcterms:W3CDTF">2014-03-12T05:17:42Z</dcterms:modified>
</cp:coreProperties>
</file>