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7" r:id="rId3"/>
    <p:sldId id="275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81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30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4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363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58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558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58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97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934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10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522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1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45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4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95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9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5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18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83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99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49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85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D29F9-C38E-4FF0-9B4F-9800E9CB7923}" type="datetimeFigureOut">
              <a:rPr lang="ru-RU" smtClean="0"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71AB5-B808-4973-9DF7-EE8270A52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33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45427-1AA5-44EE-B2BF-E161DC5BBC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9B6DE-280F-4C91-A1ED-A05439D66C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086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16099/16969765.250/0_958ec_713bb749_S.png" TargetMode="External"/><Relationship Id="rId2" Type="http://schemas.openxmlformats.org/officeDocument/2006/relationships/hyperlink" Target="https://img-fotki.yandex.ru/get/6518/23869276.99/0_95f73_a56d2fa1_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768311" y="2985314"/>
            <a:ext cx="4351654" cy="1324374"/>
          </a:xfrm>
          <a:prstGeom prst="rect">
            <a:avLst/>
          </a:prstGeom>
          <a:solidFill>
            <a:srgbClr val="FFFF00"/>
          </a:solidFill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Дидактическая игра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</a:rPr>
              <a:t>«</a:t>
            </a:r>
            <a:r>
              <a:rPr lang="ru-RU" sz="3200" kern="0" dirty="0" smtClean="0">
                <a:solidFill>
                  <a:srgbClr val="0000FF"/>
                </a:solidFill>
              </a:rPr>
              <a:t>Строим крепость</a:t>
            </a:r>
            <a:r>
              <a:rPr kumimoji="0" lang="ru-RU" sz="320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5" name="Подзаголовок 2"/>
          <p:cNvSpPr>
            <a:spLocks/>
          </p:cNvSpPr>
          <p:nvPr/>
        </p:nvSpPr>
        <p:spPr bwMode="auto">
          <a:xfrm>
            <a:off x="3131840" y="5024968"/>
            <a:ext cx="43211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Анатольева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Эльвира Васильевна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учитель начальных классов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МБОУ «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Среднекибечская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СОШ»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Канашского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района ЧР</a:t>
            </a:r>
          </a:p>
        </p:txBody>
      </p:sp>
      <p:pic>
        <p:nvPicPr>
          <p:cNvPr id="7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0648"/>
            <a:ext cx="4772776" cy="267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65" y="3922757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42063" y="1595887"/>
            <a:ext cx="1656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00FF"/>
                </a:solidFill>
              </a:rPr>
              <a:t>Математика </a:t>
            </a:r>
          </a:p>
          <a:p>
            <a:pPr algn="ctr"/>
            <a:r>
              <a:rPr lang="ru-RU" sz="2000" dirty="0" smtClean="0">
                <a:solidFill>
                  <a:srgbClr val="0000FF"/>
                </a:solidFill>
              </a:rPr>
              <a:t>2 класс</a:t>
            </a:r>
            <a:endParaRPr lang="ru-RU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02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6879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3419872" y="3212975"/>
            <a:ext cx="4392489" cy="3604636"/>
          </a:xfrm>
          <a:prstGeom prst="ellipse">
            <a:avLst/>
          </a:prstGeom>
          <a:solidFill>
            <a:schemeClr val="bg1"/>
          </a:solidFill>
          <a:ln w="25400">
            <a:solidFill>
              <a:srgbClr val="0000FF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Дорогой друг!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0" dirty="0" smtClean="0"/>
              <a:t>Помоги построить крепость.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Выбери снежный ком 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0" dirty="0" smtClean="0"/>
              <a:t>правильным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ответом.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Если ты ошибся,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ком </a:t>
            </a:r>
            <a:r>
              <a:rPr lang="ru-RU" sz="2400" b="0" dirty="0" smtClean="0"/>
              <a:t>рассыпается</a:t>
            </a:r>
            <a:r>
              <a:rPr lang="ru-RU" sz="2400" b="0" dirty="0" smtClean="0"/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4912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4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5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3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649" y="1268760"/>
            <a:ext cx="971550" cy="1171575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986061" y="1459631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67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2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6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7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5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Documents and Settings\Admin\Рабочий стол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599" y="1340768"/>
            <a:ext cx="1009650" cy="1219200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260440" y="2132856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80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3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Admin\Рабочий стол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599" y="1340768"/>
            <a:ext cx="1009650" cy="1152525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000304" y="1778440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73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12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7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1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16771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836" y="1365462"/>
            <a:ext cx="1019175" cy="1190625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260440" y="1530496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53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15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3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5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186636" y="4330337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16771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533256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Admin\Рабочий стол\Слайд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311" y="1340768"/>
            <a:ext cx="1038225" cy="1190625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3000304" y="1778440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03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3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9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16771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533256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868899" y="331225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Admin\Рабочий стол\Слайд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786" y="1303110"/>
            <a:ext cx="1057275" cy="1285875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964993" y="2110793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79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20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9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4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6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16771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533256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868899" y="331225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301545" y="22255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Documents and Settings\Admin\Рабочий стол\Слай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745" y="1340768"/>
            <a:ext cx="1009650" cy="1228725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3285572" y="1829682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3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5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6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4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16771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533256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868899" y="331225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301545" y="22255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136442" y="219992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3" name="Picture 2" descr="C:\Documents and Settings\Admin\Рабочий стол\Слайд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836" y="1340768"/>
            <a:ext cx="1019175" cy="1257300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2945921" y="1830828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51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2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8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9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7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16771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533256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868899" y="331225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301545" y="22255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136442" y="219992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7845385" y="112839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Documents and Settings\Admin\Рабочий стол\Слайд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86" y="1454667"/>
            <a:ext cx="904875" cy="1047750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2962169" y="1598221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2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6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7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1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16771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533256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868899" y="331225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301545" y="22255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136442" y="219992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7845385" y="112839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685384" y="112839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Admin\Рабочий стол\Сл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036" y="1412776"/>
            <a:ext cx="866775" cy="1066800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186119" y="2064296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16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14260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1196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6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235299" y="6140167"/>
            <a:ext cx="521208" cy="521208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0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8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15816" y="574697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16771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533256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868899" y="331225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301545" y="22255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136442" y="219992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7845385" y="112839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685384" y="112839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269321" y="677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Admin\Рабочий стол\Слайд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036" y="1412776"/>
            <a:ext cx="866775" cy="1095375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179281" y="1533851"/>
            <a:ext cx="225152" cy="2771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43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декабрь\ноябрь\смешарики\0_958ec_713bb749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261744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7 января\бел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63" y="4081191"/>
            <a:ext cx="2022003" cy="248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Овал 17"/>
          <p:cNvSpPr/>
          <p:nvPr/>
        </p:nvSpPr>
        <p:spPr>
          <a:xfrm>
            <a:off x="7236297" y="43651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84169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32041" y="43447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716771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533256" y="3284049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868899" y="331225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301545" y="222553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136442" y="2199925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7845385" y="112839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685384" y="1128390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269321" y="67704"/>
            <a:ext cx="1152128" cy="12130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6" name="AutoShape 53"/>
          <p:cNvSpPr>
            <a:spLocks noChangeArrowheads="1"/>
          </p:cNvSpPr>
          <p:nvPr/>
        </p:nvSpPr>
        <p:spPr bwMode="auto">
          <a:xfrm>
            <a:off x="2340988" y="3381345"/>
            <a:ext cx="2588195" cy="1601252"/>
          </a:xfrm>
          <a:prstGeom prst="wedgeEllipseCallout">
            <a:avLst>
              <a:gd name="adj1" fmla="val -51773"/>
              <a:gd name="adj2" fmla="val 39398"/>
            </a:avLst>
          </a:prstGeom>
          <a:solidFill>
            <a:srgbClr val="FFFF66"/>
          </a:solidFill>
          <a:ln w="25400">
            <a:solidFill>
              <a:srgbClr val="0000FF"/>
            </a:solidFill>
            <a:miter lim="800000"/>
            <a:headEnd/>
            <a:tailEnd/>
          </a:ln>
          <a:effectLst/>
          <a:extLst/>
        </p:spPr>
        <p:txBody>
          <a:bodyPr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Спасибо!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AutoShape 8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2941369" y="1662516"/>
            <a:ext cx="684212" cy="647700"/>
          </a:xfrm>
          <a:prstGeom prst="actionButtonHome">
            <a:avLst/>
          </a:prstGeom>
          <a:solidFill>
            <a:srgbClr val="FFFF00"/>
          </a:solidFill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9236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AB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3503" y="476672"/>
            <a:ext cx="7772400" cy="1470025"/>
          </a:xfrm>
        </p:spPr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9512" y="1772816"/>
            <a:ext cx="8640960" cy="3865984"/>
          </a:xfrm>
        </p:spPr>
        <p:txBody>
          <a:bodyPr>
            <a:normAutofit/>
          </a:bodyPr>
          <a:lstStyle/>
          <a:p>
            <a:pPr marL="285750" lvl="0" indent="-285750" algn="l">
              <a:buFont typeface="Arial" pitchFamily="34" charset="0"/>
              <a:buChar char="•"/>
            </a:pPr>
            <a:r>
              <a:rPr lang="ru-RU" sz="2400" u="sng" dirty="0" smtClean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https</a:t>
            </a:r>
            <a:r>
              <a:rPr lang="ru-RU" sz="2400" u="sng" dirty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://img-fotki.yandex.ru/get/6518/23869276.99/0_95f73_a56d2fa1_S</a:t>
            </a:r>
            <a:r>
              <a:rPr lang="ru-RU" sz="2400" dirty="0">
                <a:ea typeface="Calibri"/>
                <a:cs typeface="Times New Roman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ea typeface="Calibri"/>
                <a:cs typeface="Times New Roman"/>
              </a:rPr>
              <a:t>белка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ea typeface="Calibri"/>
                <a:cs typeface="Times New Roman"/>
                <a:hlinkClick r:id="rId3"/>
              </a:rPr>
              <a:t>https://</a:t>
            </a:r>
            <a:r>
              <a:rPr lang="en-US" sz="2400" dirty="0" smtClean="0">
                <a:solidFill>
                  <a:schemeClr val="tx1"/>
                </a:solidFill>
                <a:ea typeface="Calibri"/>
                <a:cs typeface="Times New Roman"/>
                <a:hlinkClick r:id="rId3"/>
              </a:rPr>
              <a:t>img-fotki.yandex.ru/get/16099/16969765.250/0_958ec_713bb749_S.png</a:t>
            </a:r>
            <a:r>
              <a:rPr lang="ru-RU" sz="2400" dirty="0" smtClean="0">
                <a:solidFill>
                  <a:schemeClr val="tx1"/>
                </a:solidFill>
                <a:ea typeface="Calibri"/>
                <a:cs typeface="Times New Roman"/>
              </a:rPr>
              <a:t>  снеговики</a:t>
            </a:r>
            <a:endParaRPr lang="ru-RU" sz="2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505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89</Words>
  <Application>Microsoft Office PowerPoint</Application>
  <PresentationFormat>Экран (4:3)</PresentationFormat>
  <Paragraphs>53</Paragraphs>
  <Slides>15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7_Тема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"Строим крепость"</dc:title>
  <dc:creator>Анатольева Э.В.</dc:creator>
  <cp:lastModifiedBy>Admin</cp:lastModifiedBy>
  <cp:revision>29</cp:revision>
  <dcterms:created xsi:type="dcterms:W3CDTF">2015-01-24T13:42:16Z</dcterms:created>
  <dcterms:modified xsi:type="dcterms:W3CDTF">2015-01-25T09:33:25Z</dcterms:modified>
</cp:coreProperties>
</file>