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2" r:id="rId9"/>
    <p:sldId id="265" r:id="rId10"/>
    <p:sldId id="266" r:id="rId11"/>
    <p:sldId id="258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B0AF5-8F9E-4122-9D86-CA329E1C3C7B}" type="datetimeFigureOut">
              <a:rPr lang="ru-RU"/>
              <a:pPr>
                <a:defRPr/>
              </a:pPr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336B8-192E-4C46-953B-A0A31AEB80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DDE65-DF15-4EFA-805D-4FB6F707B067}" type="datetimeFigureOut">
              <a:rPr lang="ru-RU"/>
              <a:pPr>
                <a:defRPr/>
              </a:pPr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DE072-D2F5-42EC-9E9F-01F064A7C1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A7409-4FF1-4A40-9A3A-E0B5D4316555}" type="datetimeFigureOut">
              <a:rPr lang="ru-RU"/>
              <a:pPr>
                <a:defRPr/>
              </a:pPr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F3DE4-E2EC-4FFA-B40C-942C41F685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5EABB-6C97-4B37-A174-502931CD2DAA}" type="datetimeFigureOut">
              <a:rPr lang="ru-RU"/>
              <a:pPr>
                <a:defRPr/>
              </a:pPr>
              <a:t>19.09.2014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061B5-669C-4D1E-B2ED-8C11E3D9BC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FE892-2F32-4785-BAD2-99E987EF0DDC}" type="datetimeFigureOut">
              <a:rPr lang="ru-RU"/>
              <a:pPr>
                <a:defRPr/>
              </a:pPr>
              <a:t>19.09.2014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E7583-729A-4563-BE97-505CB7647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50750-952D-490F-B071-71DCA913A6EC}" type="datetimeFigureOut">
              <a:rPr lang="ru-RU"/>
              <a:pPr>
                <a:defRPr/>
              </a:pPr>
              <a:t>19.09.2014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8E821-B49B-4719-9224-78E04BDAFF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E41B7-F27E-4C48-B147-A639204BB159}" type="datetimeFigureOut">
              <a:rPr lang="ru-RU"/>
              <a:pPr>
                <a:defRPr/>
              </a:pPr>
              <a:t>19.09.2014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94713-74A0-47B1-8684-E5C5E39D02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92733-E167-4484-A36E-B0ED9F658A6E}" type="datetimeFigureOut">
              <a:rPr lang="ru-RU"/>
              <a:pPr>
                <a:defRPr/>
              </a:pPr>
              <a:t>19.09.2014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EDDBD-1A31-4283-A4CE-4ACF340369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03F27-4646-4191-BCF3-0614ED6B8D69}" type="datetimeFigureOut">
              <a:rPr lang="ru-RU"/>
              <a:pPr>
                <a:defRPr/>
              </a:pPr>
              <a:t>19.09.2014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530B6-394F-4475-8203-6E3E764EDC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FB8E9-A8BC-4C35-98F2-88D433014E94}" type="datetimeFigureOut">
              <a:rPr lang="ru-RU"/>
              <a:pPr>
                <a:defRPr/>
              </a:pPr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955B3-30EB-48EE-85FC-8D4ADC823D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F0112-78D3-4266-9EB7-E994146BA0F8}" type="datetimeFigureOut">
              <a:rPr lang="ru-RU"/>
              <a:pPr>
                <a:defRPr/>
              </a:pPr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B94AA-5C74-4260-905A-0DF4FBB968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Двойная волна 13"/>
          <p:cNvSpPr/>
          <p:nvPr/>
        </p:nvSpPr>
        <p:spPr>
          <a:xfrm>
            <a:off x="0" y="6381328"/>
            <a:ext cx="9144000" cy="476672"/>
          </a:xfrm>
          <a:prstGeom prst="doubleWave">
            <a:avLst>
              <a:gd name="adj1" fmla="val 6250"/>
              <a:gd name="adj2" fmla="val -9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9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0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58FEA1-F6FA-4D72-844D-F38277617AC8}" type="datetimeFigureOut">
              <a:rPr lang="ru-RU"/>
              <a:pPr>
                <a:defRPr/>
              </a:pPr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F9979B-D3E8-43D8-80CC-B42576811D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Двойная волна 12"/>
          <p:cNvSpPr/>
          <p:nvPr/>
        </p:nvSpPr>
        <p:spPr>
          <a:xfrm>
            <a:off x="0" y="0"/>
            <a:ext cx="9144000" cy="1206896"/>
          </a:xfrm>
          <a:prstGeom prst="doubleWave">
            <a:avLst>
              <a:gd name="adj1" fmla="val 6250"/>
              <a:gd name="adj2" fmla="val -9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38" name="Рисунок 14" descr="dlya__truda.jpg"/>
          <p:cNvPicPr>
            <a:picLocks noChangeAspect="1"/>
          </p:cNvPicPr>
          <p:nvPr/>
        </p:nvPicPr>
        <p:blipFill>
          <a:blip r:embed="rId1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27988" y="260350"/>
            <a:ext cx="990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kira-scrap.ru/KATALOG/MULTY_INOSTR/2/0_8efbc_80aa8ffb_M.pn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285860"/>
            <a:ext cx="7929618" cy="214314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Урок № 12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«Сложение и вычитание вида 35 + 5, 35 – 30, 35 – 5»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43042" y="3429000"/>
            <a:ext cx="60722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Математика, 2 класс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УМК «Школа России»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5857892"/>
            <a:ext cx="8643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Автор-составитель: Фокина Лидия Петровна, учитель начальных классов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МКОУ «СОШ ст. Евсино»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Искитимского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района Новосибирской области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2014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http://kira-scrap.ru/KATALOG/MULTY_INOSTR/2/0_8efbc_80aa8ffb_M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44" y="3500438"/>
            <a:ext cx="1952625" cy="2857500"/>
          </a:xfrm>
          <a:prstGeom prst="rect">
            <a:avLst/>
          </a:prstGeom>
          <a:noFill/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358214" y="5857892"/>
            <a:ext cx="642942" cy="500066"/>
          </a:xfrm>
          <a:prstGeom prst="actionButtonForwardNex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сведения 7">
            <a:hlinkClick r:id="" action="ppaction://hlinkshowjump?jump=lastslide" highlightClick="1"/>
          </p:cNvPr>
          <p:cNvSpPr/>
          <p:nvPr/>
        </p:nvSpPr>
        <p:spPr>
          <a:xfrm>
            <a:off x="214282" y="285728"/>
            <a:ext cx="500066" cy="571504"/>
          </a:xfrm>
          <a:prstGeom prst="actionButtonInformation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«Сосчитай-ка»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643050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14546" y="1643050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00496" y="1643050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57884" y="1643050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43834" y="1643050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>
            <a:stCxn id="4" idx="3"/>
            <a:endCxn id="5" idx="1"/>
          </p:cNvCxnSpPr>
          <p:nvPr/>
        </p:nvCxnSpPr>
        <p:spPr>
          <a:xfrm>
            <a:off x="1428728" y="1964521"/>
            <a:ext cx="78581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5" idx="3"/>
            <a:endCxn id="6" idx="1"/>
          </p:cNvCxnSpPr>
          <p:nvPr/>
        </p:nvCxnSpPr>
        <p:spPr>
          <a:xfrm>
            <a:off x="3143240" y="1964521"/>
            <a:ext cx="857256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7" idx="1"/>
          </p:cNvCxnSpPr>
          <p:nvPr/>
        </p:nvCxnSpPr>
        <p:spPr>
          <a:xfrm>
            <a:off x="4929190" y="1964520"/>
            <a:ext cx="928694" cy="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7" idx="3"/>
            <a:endCxn id="8" idx="1"/>
          </p:cNvCxnSpPr>
          <p:nvPr/>
        </p:nvCxnSpPr>
        <p:spPr>
          <a:xfrm>
            <a:off x="6786578" y="1964521"/>
            <a:ext cx="857256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428728" y="1285860"/>
            <a:ext cx="785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- 6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43240" y="1285860"/>
            <a:ext cx="85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+ 7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29190" y="1285860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- 9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86578" y="1285860"/>
            <a:ext cx="85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- 6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643834" y="1643050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857884" y="1643050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000496" y="1643050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214546" y="1643050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214546" y="1643050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000496" y="1643050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857884" y="1643050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643834" y="1643050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500034" y="2857496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2214546" y="2857496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4000496" y="2857496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5857884" y="2857496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7643834" y="2857496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4" name="Прямая со стрелкой 93"/>
          <p:cNvCxnSpPr>
            <a:stCxn id="89" idx="3"/>
            <a:endCxn id="90" idx="1"/>
          </p:cNvCxnSpPr>
          <p:nvPr/>
        </p:nvCxnSpPr>
        <p:spPr>
          <a:xfrm>
            <a:off x="1428728" y="3178967"/>
            <a:ext cx="78581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Прямая со стрелкой 94"/>
          <p:cNvCxnSpPr>
            <a:stCxn id="90" idx="3"/>
            <a:endCxn id="91" idx="1"/>
          </p:cNvCxnSpPr>
          <p:nvPr/>
        </p:nvCxnSpPr>
        <p:spPr>
          <a:xfrm>
            <a:off x="3143240" y="3178967"/>
            <a:ext cx="857256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>
            <a:endCxn id="92" idx="1"/>
          </p:cNvCxnSpPr>
          <p:nvPr/>
        </p:nvCxnSpPr>
        <p:spPr>
          <a:xfrm>
            <a:off x="4929190" y="3178966"/>
            <a:ext cx="928694" cy="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>
            <a:stCxn id="92" idx="3"/>
            <a:endCxn id="93" idx="1"/>
          </p:cNvCxnSpPr>
          <p:nvPr/>
        </p:nvCxnSpPr>
        <p:spPr>
          <a:xfrm>
            <a:off x="6786578" y="3178967"/>
            <a:ext cx="857256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1428728" y="2500306"/>
            <a:ext cx="785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- 8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143240" y="2500306"/>
            <a:ext cx="85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+ 6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929190" y="2500306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9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786578" y="2500306"/>
            <a:ext cx="85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-20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7643834" y="2857496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5857884" y="2857496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4000496" y="2857496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2214546" y="2857496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2214546" y="2857496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4000496" y="2857496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5857884" y="2857496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7643834" y="2857496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500034" y="4071942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2214546" y="4071942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4000496" y="4071942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5857884" y="4071942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7643834" y="4071942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5" name="Прямая со стрелкой 114"/>
          <p:cNvCxnSpPr>
            <a:stCxn id="110" idx="3"/>
            <a:endCxn id="111" idx="1"/>
          </p:cNvCxnSpPr>
          <p:nvPr/>
        </p:nvCxnSpPr>
        <p:spPr>
          <a:xfrm>
            <a:off x="1428728" y="4393413"/>
            <a:ext cx="78581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Прямая со стрелкой 115"/>
          <p:cNvCxnSpPr>
            <a:stCxn id="111" idx="3"/>
            <a:endCxn id="112" idx="1"/>
          </p:cNvCxnSpPr>
          <p:nvPr/>
        </p:nvCxnSpPr>
        <p:spPr>
          <a:xfrm>
            <a:off x="3143240" y="4393413"/>
            <a:ext cx="857256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Прямая со стрелкой 116"/>
          <p:cNvCxnSpPr>
            <a:endCxn id="113" idx="1"/>
          </p:cNvCxnSpPr>
          <p:nvPr/>
        </p:nvCxnSpPr>
        <p:spPr>
          <a:xfrm>
            <a:off x="4929190" y="4393412"/>
            <a:ext cx="928694" cy="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Прямая со стрелкой 117"/>
          <p:cNvCxnSpPr>
            <a:stCxn id="113" idx="3"/>
            <a:endCxn id="114" idx="1"/>
          </p:cNvCxnSpPr>
          <p:nvPr/>
        </p:nvCxnSpPr>
        <p:spPr>
          <a:xfrm>
            <a:off x="6786578" y="4393413"/>
            <a:ext cx="857256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1428728" y="3714752"/>
            <a:ext cx="785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- 7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3143240" y="3714752"/>
            <a:ext cx="85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+ 8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4929190" y="3714752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- 9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786578" y="3714752"/>
            <a:ext cx="85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- 7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7643834" y="4071942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5857884" y="4071942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4000496" y="4071942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" name="Прямоугольник 125"/>
          <p:cNvSpPr/>
          <p:nvPr/>
        </p:nvSpPr>
        <p:spPr>
          <a:xfrm>
            <a:off x="2214546" y="4071942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2214546" y="4071942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8" name="Прямоугольник 127"/>
          <p:cNvSpPr/>
          <p:nvPr/>
        </p:nvSpPr>
        <p:spPr>
          <a:xfrm>
            <a:off x="4000496" y="4071942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5857884" y="4071942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7643834" y="4071942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1" name="Picture 5" descr="http://kira-scrap.ru/KATALOG/MULTY_INOSTR/2/0_8efbc_80aa8ffb_M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45" y="4714884"/>
            <a:ext cx="1122754" cy="1643054"/>
          </a:xfrm>
          <a:prstGeom prst="rect">
            <a:avLst/>
          </a:prstGeom>
          <a:noFill/>
        </p:spPr>
      </p:pic>
      <p:sp>
        <p:nvSpPr>
          <p:cNvPr id="136" name="Управляющая кнопка: далее 135">
            <a:hlinkClick r:id="" action="ppaction://hlinkshowjump?jump=nextslide" highlightClick="1"/>
          </p:cNvPr>
          <p:cNvSpPr/>
          <p:nvPr/>
        </p:nvSpPr>
        <p:spPr>
          <a:xfrm>
            <a:off x="8358214" y="5857892"/>
            <a:ext cx="642942" cy="500066"/>
          </a:xfrm>
          <a:prstGeom prst="actionButtonForwardNex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26" grpId="0" animBg="1"/>
      <p:bldP spid="27" grpId="0" animBg="1"/>
      <p:bldP spid="28" grpId="0" animBg="1"/>
      <p:bldP spid="29" grpId="0" animBg="1"/>
      <p:bldP spid="90" grpId="0" animBg="1"/>
      <p:bldP spid="91" grpId="0" animBg="1"/>
      <p:bldP spid="92" grpId="0" animBg="1"/>
      <p:bldP spid="93" grpId="0" animBg="1"/>
      <p:bldP spid="102" grpId="0" animBg="1"/>
      <p:bldP spid="103" grpId="0" animBg="1"/>
      <p:bldP spid="104" grpId="0" animBg="1"/>
      <p:bldP spid="105" grpId="0" animBg="1"/>
      <p:bldP spid="111" grpId="0" animBg="1"/>
      <p:bldP spid="112" grpId="0" animBg="1"/>
      <p:bldP spid="113" grpId="0" animBg="1"/>
      <p:bldP spid="114" grpId="0" animBg="1"/>
      <p:bldP spid="123" grpId="0" animBg="1"/>
      <p:bldP spid="124" grpId="0" animBg="1"/>
      <p:bldP spid="125" grpId="0" animBg="1"/>
      <p:bldP spid="1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«Проверяй-ка»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5" descr="http://kira-scrap.ru/KATALOG/MULTY_INOSTR/2/0_8efbc_80aa8ffb_M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45" y="4714884"/>
            <a:ext cx="1122754" cy="1643054"/>
          </a:xfrm>
          <a:prstGeom prst="rect">
            <a:avLst/>
          </a:prstGeom>
          <a:noFill/>
        </p:spPr>
      </p:pic>
      <p:sp>
        <p:nvSpPr>
          <p:cNvPr id="45" name="Прямоугольник 44"/>
          <p:cNvSpPr/>
          <p:nvPr/>
        </p:nvSpPr>
        <p:spPr>
          <a:xfrm>
            <a:off x="642910" y="2000240"/>
            <a:ext cx="142876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 – 9 =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143108" y="2000240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143108" y="2000240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2143108" y="2000240"/>
            <a:ext cx="71438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42910" y="2571744"/>
            <a:ext cx="142876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– 5 =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2143108" y="2571744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Ой!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143108" y="2571744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2143108" y="2571744"/>
            <a:ext cx="71438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42910" y="3143248"/>
            <a:ext cx="142876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+ 6 =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143108" y="3143248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Ой!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143108" y="3143248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143108" y="3143248"/>
            <a:ext cx="71438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42910" y="3714752"/>
            <a:ext cx="142876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+ 7 =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143108" y="3714752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143108" y="3714752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143108" y="3714752"/>
            <a:ext cx="71438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500430" y="2000240"/>
            <a:ext cx="142876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 – 9 =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5000628" y="2000240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Ой!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5000628" y="2000240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5000628" y="2000240"/>
            <a:ext cx="71438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500430" y="2571744"/>
            <a:ext cx="142876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 – 6 =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5000628" y="2571744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5000628" y="2571744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5000628" y="2571744"/>
            <a:ext cx="71438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3500430" y="3143248"/>
            <a:ext cx="142876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+ 5 =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5000628" y="3143248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5000628" y="3143248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00628" y="3143248"/>
            <a:ext cx="71438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3500430" y="3714752"/>
            <a:ext cx="142876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 – 8 =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5000628" y="3714752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Ой!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5000628" y="3714752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5000628" y="3714752"/>
            <a:ext cx="71438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6286512" y="2000240"/>
            <a:ext cx="142876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– 4 =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7786710" y="2000240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7786710" y="2000240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7786710" y="2000240"/>
            <a:ext cx="71438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6286512" y="2571744"/>
            <a:ext cx="142876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 – 9 =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7786710" y="2571744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7786710" y="2571744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7786710" y="2571744"/>
            <a:ext cx="71438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6286512" y="3143248"/>
            <a:ext cx="142876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+ 5 =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7786710" y="3143248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Ой!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7786710" y="3143248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7786710" y="3143248"/>
            <a:ext cx="71438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6286512" y="3714752"/>
            <a:ext cx="142876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 – 6 =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7786710" y="3714752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Ой!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7786710" y="3714752"/>
            <a:ext cx="71438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7786710" y="3714752"/>
            <a:ext cx="71438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Управляющая кнопка: далее 92">
            <a:hlinkClick r:id="" action="ppaction://hlinkshowjump?jump=nextslide" highlightClick="1"/>
          </p:cNvPr>
          <p:cNvSpPr/>
          <p:nvPr/>
        </p:nvSpPr>
        <p:spPr>
          <a:xfrm>
            <a:off x="8358214" y="5857892"/>
            <a:ext cx="642942" cy="500066"/>
          </a:xfrm>
          <a:prstGeom prst="actionButtonForwardNex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50" grpId="0" animBg="1"/>
      <p:bldP spid="51" grpId="0" animBg="1"/>
      <p:bldP spid="54" grpId="0" animBg="1"/>
      <p:bldP spid="55" grpId="0" animBg="1"/>
      <p:bldP spid="58" grpId="0" animBg="1"/>
      <p:bldP spid="59" grpId="0" animBg="1"/>
      <p:bldP spid="62" grpId="0" animBg="1"/>
      <p:bldP spid="63" grpId="0" animBg="1"/>
      <p:bldP spid="66" grpId="0" animBg="1"/>
      <p:bldP spid="67" grpId="0" animBg="1"/>
      <p:bldP spid="70" grpId="0" animBg="1"/>
      <p:bldP spid="71" grpId="0" animBg="1"/>
      <p:bldP spid="74" grpId="0" animBg="1"/>
      <p:bldP spid="75" grpId="0" animBg="1"/>
      <p:bldP spid="78" grpId="0" animBg="1"/>
      <p:bldP spid="79" grpId="0" animBg="1"/>
      <p:bldP spid="82" grpId="0" animBg="1"/>
      <p:bldP spid="83" grpId="0" animBg="1"/>
      <p:bldP spid="86" grpId="0" animBg="1"/>
      <p:bldP spid="87" grpId="0" animBg="1"/>
      <p:bldP spid="90" grpId="0" animBg="1"/>
      <p:bldP spid="9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14348" y="1285860"/>
            <a:ext cx="299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 м =           дм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«Заменяй-ка»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5" descr="http://kira-scrap.ru/KATALOG/MULTY_INOSTR/2/0_8efbc_80aa8ffb_M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45" y="4714884"/>
            <a:ext cx="1122754" cy="164305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00232" y="1357298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0232" y="1357298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1357298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348" y="2143116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 м =           см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0232" y="2214554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00232" y="2214554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00232" y="2214554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2844" y="3000372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1дм 2см =           см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57422" y="3071810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357422" y="3071810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357422" y="3071810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29190" y="1357298"/>
            <a:ext cx="3444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 дм =           см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429388" y="1428736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429388" y="1428736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429388" y="1428736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00628" y="2214554"/>
            <a:ext cx="3373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 дм =           мм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429388" y="2285992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429388" y="2285992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9388" y="2285992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2000" y="3071810"/>
            <a:ext cx="4701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4см 5мм=           мм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715140" y="3143248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45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715140" y="3143248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715140" y="3143248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43174" y="4000504"/>
            <a:ext cx="339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 см =           мм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071934" y="4071942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071934" y="4071942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071934" y="4071942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85984" y="4857760"/>
            <a:ext cx="4017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10 мм =           см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071934" y="4929198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071934" y="4929198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071934" y="4929198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857488" y="571501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м =           дм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071934" y="5786454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071934" y="5786454"/>
            <a:ext cx="928694" cy="642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071934" y="5786454"/>
            <a:ext cx="928694" cy="64294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Управляющая кнопка: далее 40">
            <a:hlinkClick r:id="" action="ppaction://hlinkshowjump?jump=nextslide" highlightClick="1"/>
          </p:cNvPr>
          <p:cNvSpPr/>
          <p:nvPr/>
        </p:nvSpPr>
        <p:spPr>
          <a:xfrm>
            <a:off x="8358214" y="5857892"/>
            <a:ext cx="642942" cy="500066"/>
          </a:xfrm>
          <a:prstGeom prst="actionButtonForwardNex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4" grpId="0" animBg="1"/>
      <p:bldP spid="15" grpId="0" animBg="1"/>
      <p:bldP spid="18" grpId="0" animBg="1"/>
      <p:bldP spid="19" grpId="0" animBg="1"/>
      <p:bldP spid="22" grpId="0" animBg="1"/>
      <p:bldP spid="23" grpId="0" animBg="1"/>
      <p:bldP spid="26" grpId="0" animBg="1"/>
      <p:bldP spid="27" grpId="0" animBg="1"/>
      <p:bldP spid="30" grpId="0" animBg="1"/>
      <p:bldP spid="31" grpId="0" animBg="1"/>
      <p:bldP spid="34" grpId="0" animBg="1"/>
      <p:bldP spid="35" grpId="0" animBg="1"/>
      <p:bldP spid="38" grpId="0" animBg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«Поразмысли-ка»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5" descr="http://kira-scrap.ru/KATALOG/MULTY_INOSTR/2/0_8efbc_80aa8ffb_M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45" y="4714884"/>
            <a:ext cx="1122754" cy="164305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285720" y="1643050"/>
            <a:ext cx="8572560" cy="250033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круг и 3 квадрата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1643050"/>
            <a:ext cx="8572560" cy="250033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листе бумаги нарисовали квадраты и круги. Всего получилось 4 фигуры. Сколько было квадратов и сколько кругов, если первых было на 2 больше, чем вторых?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20" y="1643050"/>
            <a:ext cx="8572560" cy="250033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358214" y="5857892"/>
            <a:ext cx="642942" cy="500066"/>
          </a:xfrm>
          <a:prstGeom prst="actionButtonForwardNex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«Поразмысли-ка»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5" descr="http://kira-scrap.ru/KATALOG/MULTY_INOSTR/2/0_8efbc_80aa8ffb_M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45" y="4714884"/>
            <a:ext cx="1122754" cy="164305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285720" y="1643050"/>
            <a:ext cx="8572560" cy="250033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Выиграла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1643050"/>
            <a:ext cx="8572560" cy="250033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 время футбольного матча Петя забил 7 голов в чужие ворота. Выиграла или проиграла Петина команда, если окончательный счёт был 10 : 6?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20" y="1643050"/>
            <a:ext cx="8572560" cy="250033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358214" y="5857892"/>
            <a:ext cx="642942" cy="500066"/>
          </a:xfrm>
          <a:prstGeom prst="actionButtonForwardNex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«Поразмысли-ка»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5" descr="http://kira-scrap.ru/KATALOG/MULTY_INOSTR/2/0_8efbc_80aa8ffb_M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45" y="4714884"/>
            <a:ext cx="1122754" cy="164305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285720" y="1643050"/>
            <a:ext cx="8572560" cy="250033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восьмом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1643050"/>
            <a:ext cx="8572560" cy="250033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Великан жил на втором этаже девятиэтажного дома. Однажды ему захотелось жить повыше. Он перевернул дом крышей вниз и так поставил. На каком этаже оказалась квартира великана?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20" y="1643050"/>
            <a:ext cx="8572560" cy="250033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358214" y="5857892"/>
            <a:ext cx="642942" cy="500066"/>
          </a:xfrm>
          <a:prstGeom prst="actionButtonForwardNex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«Отвечай-ка»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5" descr="http://kira-scrap.ru/KATALOG/MULTY_INOSTR/2/0_8efbc_80aa8ffb_M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45" y="4714884"/>
            <a:ext cx="1122754" cy="164305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1142984"/>
            <a:ext cx="8501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Какие числа записаны?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1857364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1857364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8 ед.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1857364"/>
            <a:ext cx="2071702" cy="500066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2910" y="2500306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44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2910" y="2500306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4 ед.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2910" y="2500306"/>
            <a:ext cx="2071702" cy="500066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3143248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82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42910" y="3143248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2 ед.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42910" y="3143248"/>
            <a:ext cx="2071702" cy="500066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42910" y="3857628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2910" y="3857628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0 ед.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2910" y="3857628"/>
            <a:ext cx="2071702" cy="500066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00430" y="1857364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80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500430" y="1857364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0 ед.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500430" y="1857364"/>
            <a:ext cx="2071702" cy="500066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00430" y="2500306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500430" y="2500306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ед.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500430" y="2500306"/>
            <a:ext cx="2071702" cy="500066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00430" y="3143248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84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500430" y="3143248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4 ед.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500430" y="3143248"/>
            <a:ext cx="2071702" cy="500066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500430" y="3857628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40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500430" y="3857628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0 ед.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500430" y="3857628"/>
            <a:ext cx="2071702" cy="500066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357950" y="1857364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22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357950" y="1857364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2 ед.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357950" y="1857364"/>
            <a:ext cx="2071702" cy="500066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357950" y="2500306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42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357950" y="2500306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2 ед.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357950" y="2500306"/>
            <a:ext cx="2071702" cy="500066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57950" y="3143248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357950" y="3143248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8 ед.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357950" y="3143248"/>
            <a:ext cx="2071702" cy="500066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357950" y="3857628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357950" y="3857628"/>
            <a:ext cx="2071702" cy="500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8 ед.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357950" y="3857628"/>
            <a:ext cx="2071702" cy="500066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Управляющая кнопка: далее 41">
            <a:hlinkClick r:id="" action="ppaction://hlinkshowjump?jump=nextslide" highlightClick="1"/>
          </p:cNvPr>
          <p:cNvSpPr/>
          <p:nvPr/>
        </p:nvSpPr>
        <p:spPr>
          <a:xfrm>
            <a:off x="8358214" y="5857892"/>
            <a:ext cx="642942" cy="500066"/>
          </a:xfrm>
          <a:prstGeom prst="actionButtonForwardNex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25" grpId="0" animBg="1"/>
      <p:bldP spid="27" grpId="0" animBg="1"/>
      <p:bldP spid="28" grpId="0" animBg="1"/>
      <p:bldP spid="30" grpId="0" animBg="1"/>
      <p:bldP spid="31" grpId="0" animBg="1"/>
      <p:bldP spid="33" grpId="0" animBg="1"/>
      <p:bldP spid="34" grpId="0" animBg="1"/>
      <p:bldP spid="36" grpId="0" animBg="1"/>
      <p:bldP spid="37" grpId="0" animBg="1"/>
      <p:bldP spid="39" grpId="0" animBg="1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«Отвечай-ка»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5" descr="http://kira-scrap.ru/KATALOG/MULTY_INOSTR/2/0_8efbc_80aa8ffb_M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45" y="4714884"/>
            <a:ext cx="1122754" cy="164305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57356" y="2143116"/>
            <a:ext cx="485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Какое число самое большое?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1214422"/>
            <a:ext cx="7715304" cy="571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28   44   82   20   80   24   84   40   22   42   88   48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85786" y="2000240"/>
            <a:ext cx="582211" cy="2873031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вопросы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428728" y="2143116"/>
            <a:ext cx="428628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1428728" y="3214686"/>
            <a:ext cx="428628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428728" y="4214818"/>
            <a:ext cx="428628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428728" y="5357826"/>
            <a:ext cx="428628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857356" y="3214686"/>
            <a:ext cx="485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Назовите следующее число.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857356" y="4214818"/>
            <a:ext cx="485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Какое число самое маленькое?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857356" y="5357826"/>
            <a:ext cx="485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Назовите соседей этого числа.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5286380" y="2714620"/>
            <a:ext cx="214314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88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5286380" y="2714620"/>
            <a:ext cx="214314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5286380" y="2714620"/>
            <a:ext cx="214314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286380" y="3714752"/>
            <a:ext cx="214314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89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5286380" y="3714752"/>
            <a:ext cx="214314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5286380" y="3714752"/>
            <a:ext cx="214314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5286380" y="4786322"/>
            <a:ext cx="214314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5286380" y="4786322"/>
            <a:ext cx="214314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5286380" y="4786322"/>
            <a:ext cx="214314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5286380" y="5857892"/>
            <a:ext cx="214314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19 и 21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5286380" y="5857892"/>
            <a:ext cx="214314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5286380" y="5857892"/>
            <a:ext cx="214314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Управляющая кнопка: далее 69">
            <a:hlinkClick r:id="" action="ppaction://hlinkshowjump?jump=nextslide" highlightClick="1"/>
          </p:cNvPr>
          <p:cNvSpPr/>
          <p:nvPr/>
        </p:nvSpPr>
        <p:spPr>
          <a:xfrm>
            <a:off x="8358214" y="5857892"/>
            <a:ext cx="642942" cy="500066"/>
          </a:xfrm>
          <a:prstGeom prst="actionButtonForwardNex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1" grpId="0" animBg="1"/>
      <p:bldP spid="62" grpId="0" animBg="1"/>
      <p:bldP spid="64" grpId="0" animBg="1"/>
      <p:bldP spid="65" grpId="0" animBg="1"/>
      <p:bldP spid="67" grpId="0" animBg="1"/>
      <p:bldP spid="6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«Отвечай-ка»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5" descr="http://kira-scrap.ru/KATALOG/MULTY_INOSTR/2/0_8efbc_80aa8ffb_M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45" y="4714884"/>
            <a:ext cx="1122754" cy="164305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85786" y="1214422"/>
            <a:ext cx="7715304" cy="571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28   44   82   20   80   24   84   40   22   42   88   48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85786" y="2000240"/>
            <a:ext cx="582211" cy="2873031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вопросы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428728" y="2000240"/>
            <a:ext cx="428628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428728" y="3000372"/>
            <a:ext cx="428628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428728" y="4143380"/>
            <a:ext cx="428628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428728" y="5214950"/>
            <a:ext cx="428628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857356" y="2000240"/>
            <a:ext cx="485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каких числах 4 десятка?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857356" y="3000372"/>
            <a:ext cx="6357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Назовите для них предыдущие числа.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857356" y="4143380"/>
            <a:ext cx="7286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каких числах единиц столько же, сколько десятков?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857356" y="5214950"/>
            <a:ext cx="7000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каких числах единицы отсутствуют?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286380" y="2500306"/>
            <a:ext cx="214314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44, 40,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42, 48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86380" y="2500306"/>
            <a:ext cx="214314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286380" y="2500306"/>
            <a:ext cx="214314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286380" y="3571876"/>
            <a:ext cx="214314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43, 39,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41, 47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286380" y="3571876"/>
            <a:ext cx="214314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286380" y="3571876"/>
            <a:ext cx="214314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357818" y="4714884"/>
            <a:ext cx="214314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44, 22, 88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357818" y="4714884"/>
            <a:ext cx="214314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357818" y="4714884"/>
            <a:ext cx="214314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357818" y="5786454"/>
            <a:ext cx="214314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20, 40, 80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357818" y="5786454"/>
            <a:ext cx="2143140" cy="428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357818" y="5786454"/>
            <a:ext cx="2143140" cy="428628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8215338" y="5715016"/>
            <a:ext cx="928662" cy="785818"/>
          </a:xfrm>
          <a:prstGeom prst="mathMultiply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5" grpId="0" animBg="1"/>
      <p:bldP spid="26" grpId="0" animBg="1"/>
      <p:bldP spid="28" grpId="0" animBg="1"/>
      <p:bldP spid="29" grpId="0" animBg="1"/>
      <p:bldP spid="31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Используемые источники: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Ситникова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Т. Н.,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Яценко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И. Ф. Поурочные разработки по математике. 2 класс. М.: ВАКО, 2014 (В помощь школьному учителю)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Кот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http://kira-scrap.ru/KATALOG/MULTY_INOSTR/2/0_8efbc_80aa8ffb_M.png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Управляющая кнопка: возврат 3">
            <a:hlinkClick r:id="" action="ppaction://hlinkshowjump?jump=lastslideviewed" highlightClick="1"/>
          </p:cNvPr>
          <p:cNvSpPr/>
          <p:nvPr/>
        </p:nvSpPr>
        <p:spPr>
          <a:xfrm>
            <a:off x="8429652" y="5857892"/>
            <a:ext cx="571504" cy="571504"/>
          </a:xfrm>
          <a:prstGeom prst="actionButtonReturn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4</Template>
  <TotalTime>126</TotalTime>
  <Words>568</Words>
  <Application>Microsoft Office PowerPoint</Application>
  <PresentationFormat>Экран (4:3)</PresentationFormat>
  <Paragraphs>159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Шаблон 4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Используемые источники: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Математическая разминка</dc:title>
  <dc:creator>User</dc:creator>
  <cp:lastModifiedBy>User</cp:lastModifiedBy>
  <cp:revision>5</cp:revision>
  <dcterms:created xsi:type="dcterms:W3CDTF">2014-09-18T13:45:37Z</dcterms:created>
  <dcterms:modified xsi:type="dcterms:W3CDTF">2014-09-19T13:18:54Z</dcterms:modified>
</cp:coreProperties>
</file>