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653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09.01.2015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2556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://img1.liveinternet.ru/images/attach/c/5/86/722/86722983_20100810pickles_2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714348" y="2357431"/>
            <a:ext cx="814393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28182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Устные вычисления</a:t>
              </a:r>
            </a:p>
            <a:p>
              <a:pPr algn="r">
                <a:defRPr/>
              </a:pPr>
              <a:r>
                <a:rPr lang="ru-RU" sz="44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Урок № </a:t>
              </a:r>
              <a:r>
                <a:rPr lang="ru-RU" sz="4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68</a:t>
              </a:r>
              <a:endParaRPr lang="ru-RU" sz="44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  <a:p>
              <a:pPr algn="ctr"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Автор-составитель 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: </a:t>
              </a: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Печенкина Светлана Владимировна, </a:t>
              </a: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</a:t>
              </a: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№44», </a:t>
              </a: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г</a:t>
              </a: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ород Миасс, Челябинской 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 г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419872" y="476672"/>
            <a:ext cx="18453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Математика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2 класс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Школа России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kartinka-1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" y="0"/>
            <a:ext cx="91272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liubavyshka.ru/_ph/95/2/528844053.gif?142050596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2656"/>
            <a:ext cx="221027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hlinkClick r:id="" action="ppaction://hlinkshowjump?jump=nextslide"/>
          </p:cNvPr>
          <p:cNvSpPr/>
          <p:nvPr/>
        </p:nvSpPr>
        <p:spPr>
          <a:xfrm>
            <a:off x="98190" y="2967335"/>
            <a:ext cx="904286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 – 5 + 40 – 6 + 3 – 40 + </a:t>
            </a:r>
          </a:p>
          <a:p>
            <a:r>
              <a:rPr lang="ru-RU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 + 7 + 34= </a:t>
            </a:r>
            <a:endParaRPr lang="ru-RU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8076" y="450444"/>
            <a:ext cx="7763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Игра «День – ночь». По команде «ночь» дети закрывают глаза. Учитель </a:t>
            </a:r>
            <a:r>
              <a:rPr lang="ru-RU" dirty="0" err="1" smtClean="0"/>
              <a:t>чита</a:t>
            </a:r>
            <a:r>
              <a:rPr lang="ru-RU" dirty="0" smtClean="0"/>
              <a:t>-</a:t>
            </a:r>
          </a:p>
          <a:p>
            <a:r>
              <a:rPr lang="ru-RU" dirty="0" err="1"/>
              <a:t>е</a:t>
            </a:r>
            <a:r>
              <a:rPr lang="ru-RU" dirty="0" err="1" smtClean="0"/>
              <a:t>т</a:t>
            </a:r>
            <a:r>
              <a:rPr lang="ru-RU" dirty="0" smtClean="0"/>
              <a:t> цепочку, дети считают «про себя». По команде «день» – проверяют ответ.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0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вета\Desktop\ed27b696a4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janna.ucoz.ru/_nw/24/108684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249"/>
            <a:ext cx="53530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94190" y="2397000"/>
            <a:ext cx="2784738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99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54</a:t>
            </a:r>
            <a:endParaRPr lang="ru-RU" sz="199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2" descr="http://janna.ucoz.ru/_nw/24/10868420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910" y="5837715"/>
            <a:ext cx="1074313" cy="8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47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1.liveinternet.ru/images/attach/c/5/86/722/86722983_20100810pickles_2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79287" y="3140487"/>
            <a:ext cx="2105637" cy="308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img1.liveinternet.ru/images/attach/c/5/86/722/86722983_20100810pickles_2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6125997" y="3789040"/>
            <a:ext cx="1627466" cy="251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373306"/>
            <a:ext cx="76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Прочитайте условие задачи и поставьте вопрос, чтобы задача решалась так: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980728"/>
            <a:ext cx="3153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) 15 – 10;</a:t>
            </a:r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942181"/>
            <a:ext cx="49744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б) 15 – (10 + 15);</a:t>
            </a:r>
          </a:p>
          <a:p>
            <a:pPr algn="ctr"/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4149080"/>
            <a:ext cx="48915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В одной банке 15 солёных</a:t>
            </a:r>
          </a:p>
          <a:p>
            <a:r>
              <a:rPr lang="ru-RU" sz="3200" b="1" dirty="0" smtClean="0"/>
              <a:t> огурцов, а в другой на 10</a:t>
            </a:r>
          </a:p>
          <a:p>
            <a:r>
              <a:rPr lang="ru-RU" sz="3200" b="1" dirty="0" smtClean="0"/>
              <a:t> огурцов меньше.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01821" y="2865710"/>
            <a:ext cx="4942380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в) </a:t>
            </a:r>
            <a:r>
              <a:rPr lang="ru-RU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 – (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 – 10).</a:t>
            </a:r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11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373306"/>
            <a:ext cx="564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Найди лишний ряд чисел. Чем он отличается от других: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13670" y="980728"/>
            <a:ext cx="4794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2,  5,  8,  11,  14.</a:t>
            </a:r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9876" y="2132856"/>
            <a:ext cx="4794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 4,  7,  10,  13.</a:t>
            </a:r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3669" y="3429000"/>
            <a:ext cx="5145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8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 </a:t>
            </a:r>
            <a:r>
              <a:rPr lang="ru-RU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9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 10,  11,  12.</a:t>
            </a:r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3670" y="4653136"/>
            <a:ext cx="4794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 6,  </a:t>
            </a:r>
            <a:r>
              <a:rPr lang="ru-RU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9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 12,  15.</a:t>
            </a:r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Стрелка вправо с вырезом 8">
            <a:hlinkClick r:id="" action="ppaction://hlinkshowjump?jump=endshow"/>
          </p:cNvPr>
          <p:cNvSpPr/>
          <p:nvPr/>
        </p:nvSpPr>
        <p:spPr>
          <a:xfrm>
            <a:off x="7668344" y="5949280"/>
            <a:ext cx="978408" cy="484632"/>
          </a:xfrm>
          <a:prstGeom prst="notchedRightArrow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Завершить показ</a:t>
            </a:r>
            <a:endParaRPr lang="ru-RU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05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05867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05867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Интернет-источники: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1"/>
            <a:ext cx="7355160" cy="175679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Monotype Corsiva" pitchFamily="66" charset="0"/>
                <a:hlinkClick r:id="rId2"/>
              </a:rPr>
              <a:t>http://img1.liveinternet.ru/images/attach/c/5/86/722/86722983_20100810pickles_2.jpg</a:t>
            </a:r>
            <a:r>
              <a:rPr lang="ru-RU" dirty="0" smtClean="0">
                <a:latin typeface="Monotype Corsiva" pitchFamily="66" charset="0"/>
              </a:rPr>
              <a:t> огурцы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7775" y="3717032"/>
            <a:ext cx="2558714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Monotype Corsiva" pitchFamily="66" charset="0"/>
              </a:rPr>
              <a:t>Автор  </a:t>
            </a: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шаблона: </a:t>
            </a:r>
          </a:p>
          <a:p>
            <a:pPr algn="ctr">
              <a:defRPr/>
            </a:pPr>
            <a:endParaRPr lang="ru-RU" sz="800" dirty="0">
              <a:solidFill>
                <a:prstClr val="black"/>
              </a:solidFill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Фокина Лидия Петровна</a:t>
            </a:r>
          </a:p>
          <a:p>
            <a:pPr algn="ct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 algn="ct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</a:t>
            </a:r>
          </a:p>
          <a:p>
            <a:pPr algn="ctr"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</a:t>
            </a:r>
          </a:p>
          <a:p>
            <a:pPr algn="ct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Новосибирской области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771800" y="5844810"/>
            <a:ext cx="3761378" cy="404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Monotype Corsiva" pitchFamily="66" charset="0"/>
              </a:rPr>
              <a:t>Сайт </a:t>
            </a:r>
            <a:r>
              <a:rPr lang="en-US" sz="2000" b="1" dirty="0">
                <a:solidFill>
                  <a:prstClr val="black"/>
                </a:solidFill>
                <a:latin typeface="Monotype Corsiva" pitchFamily="66" charset="0"/>
                <a:hlinkClick r:id="rId3"/>
              </a:rPr>
              <a:t>http://linda6035.ucoz.ru/</a:t>
            </a:r>
            <a:r>
              <a:rPr lang="ru-RU" sz="2000" b="1" dirty="0">
                <a:solidFill>
                  <a:prstClr val="black"/>
                </a:solidFill>
                <a:latin typeface="Monotype Corsiva" pitchFamily="66" charset="0"/>
              </a:rPr>
              <a:t>    </a:t>
            </a:r>
            <a:r>
              <a:rPr lang="ru-RU" sz="2000" b="1" i="1" dirty="0">
                <a:solidFill>
                  <a:prstClr val="black"/>
                </a:solidFill>
                <a:latin typeface="Monotype Corsiva" pitchFamily="66" charset="0"/>
              </a:rPr>
              <a:t>  </a:t>
            </a:r>
            <a:endParaRPr lang="ru-RU" sz="2000" b="1" dirty="0">
              <a:solidFill>
                <a:prstClr val="black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9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1859B"/>
      </a:hlink>
      <a:folHlink>
        <a:srgbClr val="20586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223</Words>
  <Application>Microsoft Office PowerPoint</Application>
  <PresentationFormat>Экран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Интернет-источники: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Света</cp:lastModifiedBy>
  <cp:revision>8</cp:revision>
  <dcterms:created xsi:type="dcterms:W3CDTF">2014-11-22T17:16:34Z</dcterms:created>
  <dcterms:modified xsi:type="dcterms:W3CDTF">2015-01-09T05:25:21Z</dcterms:modified>
</cp:coreProperties>
</file>