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76" r:id="rId2"/>
    <p:sldId id="270" r:id="rId3"/>
    <p:sldId id="275" r:id="rId4"/>
    <p:sldId id="272" r:id="rId5"/>
    <p:sldId id="273" r:id="rId6"/>
    <p:sldId id="277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00"/>
    <a:srgbClr val="000E2A"/>
    <a:srgbClr val="CC00FF"/>
    <a:srgbClr val="FF00FF"/>
    <a:srgbClr val="00FF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18BDA4F-F06F-44D3-A907-BA36157D92F5}" type="datetimeFigureOut">
              <a:rPr lang="ru-RU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C582FE5-3C01-469B-9AAD-EFC02AC67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826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53056-BE31-4E34-A82D-4420C6B0FE74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D213A-6A9F-4131-914E-53DB9D526D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66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74874-9D83-423F-A6E6-B6E3053AC6A2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DB728-B914-42BD-84B2-BC1AABFF75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41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7D87B9-FD6F-4226-A04A-68D071ABD8B8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542E1-4559-41D2-BB18-0988739642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64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7A747B-17AE-4945-9904-847EA3BEF52B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33E9DA-1248-4F42-9073-75D118C7DD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52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9B6191-77D9-440A-8567-7AA7A6785B72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D863C5-D1C7-4FB6-9639-40540215C4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95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2FF76F-7767-4AEC-B3B5-A1DFEDF28D92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2D07-011A-4D89-BAE5-0BC55936CA5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50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796072-CB11-4EF6-8EE6-B4C9D30631B0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ACF1FF-B9B1-411D-9EB3-46E4D16B99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39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F497D-0CCD-457E-A919-71D61544BDBC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08834-C82E-46C1-AB91-DD3F3F80C3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16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C5977D-B5E9-4089-8DB5-B5B16ABCD0BF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F66AA-8257-44B0-B52C-376CD464A7F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1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51CAA-050F-4EFA-849F-6C07585DCEF4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9D403F-3544-474A-B58B-772B725FEA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37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37B914-2D34-4477-90E7-358622A0ED92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98AE03-6D41-4E89-9545-E6F5620073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4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9A198B-9A06-445F-8CF6-7D7BB931F67F}" type="datetimeFigureOut">
              <a:rPr lang="ru-RU" smtClean="0"/>
              <a:pPr>
                <a:defRPr/>
              </a:pPr>
              <a:t>17.01.2015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951F5E-28A0-4E86-B8CE-C1E89D20FE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49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9" Type="http://schemas.openxmlformats.org/officeDocument/2006/relationships/image" Target="../media/image40.png"/><Relationship Id="rId3" Type="http://schemas.openxmlformats.org/officeDocument/2006/relationships/image" Target="../media/image4.jp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42" Type="http://schemas.openxmlformats.org/officeDocument/2006/relationships/image" Target="../media/image43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Relationship Id="rId2" Type="http://schemas.openxmlformats.org/officeDocument/2006/relationships/audio" Target="../media/audio1.wav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41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40" Type="http://schemas.openxmlformats.org/officeDocument/2006/relationships/image" Target="../media/image4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43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1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75"/>
            <a:ext cx="9136613" cy="6881012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999736" y="1484784"/>
            <a:ext cx="7133182" cy="3534029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Внимательно рассмотри две 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картинки.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Найди  15 отличий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Левой 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кнопкой мышки кликни на </a:t>
            </a: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верхней 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картинке по предмету, которого нет на </a:t>
            </a: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нижней 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картинке.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поиска </a:t>
            </a: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в 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 </a:t>
            </a: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звёздочки.</a:t>
            </a:r>
            <a:endParaRPr lang="ru-RU" sz="2400" b="1" dirty="0">
              <a:solidFill>
                <a:srgbClr val="000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Желаю </a:t>
            </a:r>
            <a:r>
              <a:rPr lang="ru-RU" sz="2400" b="1" dirty="0">
                <a:solidFill>
                  <a:srgbClr val="000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удачи!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15616" y="736125"/>
            <a:ext cx="7632848" cy="10849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oo" panose="04010000000000000000" pitchFamily="82" charset="-52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ПРАВИЛА ИГРЫ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uLnTx/>
              <a:uFillTx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23528" y="2708920"/>
            <a:ext cx="1982275" cy="242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8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12" y="7341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7717" y="0"/>
            <a:ext cx="4902442" cy="3355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315" y="3496236"/>
            <a:ext cx="4902444" cy="3355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207281" y="199392"/>
            <a:ext cx="697473" cy="6974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1053105" y="1011928"/>
            <a:ext cx="697473" cy="6974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185199" y="1760935"/>
            <a:ext cx="697473" cy="6974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1001798" y="2558569"/>
            <a:ext cx="697473" cy="6974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92724" y="3365685"/>
            <a:ext cx="697473" cy="69747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1053106" y="4066893"/>
            <a:ext cx="697473" cy="6974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151368" y="4781984"/>
            <a:ext cx="697473" cy="69747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1053106" y="5508591"/>
            <a:ext cx="697473" cy="69747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8166496" y="231717"/>
            <a:ext cx="697473" cy="69747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7217741" y="1113494"/>
            <a:ext cx="697473" cy="69747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8085059" y="1928570"/>
            <a:ext cx="697473" cy="69747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7275629" y="2859980"/>
            <a:ext cx="697473" cy="69747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8137732" y="3727719"/>
            <a:ext cx="697473" cy="69747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7282495" y="4527698"/>
            <a:ext cx="697473" cy="69747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09015">
            <a:off x="7962786" y="5376863"/>
            <a:ext cx="697473" cy="69747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6590">
            <a:off x="3528744" y="105861"/>
            <a:ext cx="532712" cy="30684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6590">
            <a:off x="3499989" y="3590672"/>
            <a:ext cx="532712" cy="30684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6590">
            <a:off x="4067541" y="89989"/>
            <a:ext cx="401703" cy="23138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6590">
            <a:off x="4071804" y="3582176"/>
            <a:ext cx="401703" cy="23138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384" y="1395337"/>
            <a:ext cx="277726" cy="38696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2058" y="4913126"/>
            <a:ext cx="277726" cy="386965"/>
          </a:xfrm>
          <a:prstGeom prst="rect">
            <a:avLst/>
          </a:prstGeom>
        </p:spPr>
      </p:pic>
      <p:pic>
        <p:nvPicPr>
          <p:cNvPr id="2049" name="Рисунок 204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6760" y="341718"/>
            <a:ext cx="1111738" cy="101168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260" y="3842154"/>
            <a:ext cx="1111738" cy="1011682"/>
          </a:xfrm>
          <a:prstGeom prst="rect">
            <a:avLst/>
          </a:prstGeom>
        </p:spPr>
      </p:pic>
      <p:pic>
        <p:nvPicPr>
          <p:cNvPr id="2051" name="Рисунок 205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6716" y="631724"/>
            <a:ext cx="94364" cy="108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5287" y="425480"/>
            <a:ext cx="94364" cy="1080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617" y="648124"/>
            <a:ext cx="94364" cy="108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701" y="737474"/>
            <a:ext cx="94364" cy="108000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185" y="867943"/>
            <a:ext cx="94364" cy="108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7734" y="431998"/>
            <a:ext cx="94364" cy="108000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737" y="982913"/>
            <a:ext cx="94364" cy="108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8759" y="507690"/>
            <a:ext cx="94364" cy="10800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6093" y="1236155"/>
            <a:ext cx="94364" cy="10800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4716" y="928913"/>
            <a:ext cx="94364" cy="10800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2352" y="3968456"/>
            <a:ext cx="94364" cy="108000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006" y="3949893"/>
            <a:ext cx="94364" cy="108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9198" y="4052837"/>
            <a:ext cx="94364" cy="108000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9123" y="4141685"/>
            <a:ext cx="94364" cy="108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6093" y="4198935"/>
            <a:ext cx="94364" cy="108000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0432" y="4252935"/>
            <a:ext cx="94364" cy="108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4792" y="4396243"/>
            <a:ext cx="94364" cy="10800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938" y="4396243"/>
            <a:ext cx="94364" cy="108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6722" y="4403721"/>
            <a:ext cx="94364" cy="1080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6093" y="4716030"/>
            <a:ext cx="94364" cy="108000"/>
          </a:xfrm>
          <a:prstGeom prst="rect">
            <a:avLst/>
          </a:prstGeom>
        </p:spPr>
      </p:pic>
      <p:pic>
        <p:nvPicPr>
          <p:cNvPr id="2052" name="Рисунок 205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493268"/>
            <a:ext cx="1068866" cy="46228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1357141"/>
            <a:ext cx="360040" cy="463358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118941">
            <a:off x="6440273" y="2132737"/>
            <a:ext cx="723565" cy="31294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212" y="5014266"/>
            <a:ext cx="1068866" cy="46228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4929086"/>
            <a:ext cx="360040" cy="463358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118941">
            <a:off x="6438503" y="5673936"/>
            <a:ext cx="723565" cy="312942"/>
          </a:xfrm>
          <a:prstGeom prst="rect">
            <a:avLst/>
          </a:prstGeom>
        </p:spPr>
      </p:pic>
      <p:pic>
        <p:nvPicPr>
          <p:cNvPr id="2053" name="Рисунок 205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1142" y="1168007"/>
            <a:ext cx="388331" cy="477212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075" y="4678526"/>
            <a:ext cx="388331" cy="477212"/>
          </a:xfrm>
          <a:prstGeom prst="rect">
            <a:avLst/>
          </a:prstGeom>
        </p:spPr>
      </p:pic>
      <p:pic>
        <p:nvPicPr>
          <p:cNvPr id="2055" name="Рисунок 2054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59931" y="2283327"/>
            <a:ext cx="354662" cy="325744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45623" y="5785793"/>
            <a:ext cx="354662" cy="325744"/>
          </a:xfrm>
          <a:prstGeom prst="rect">
            <a:avLst/>
          </a:prstGeom>
        </p:spPr>
      </p:pic>
      <p:pic>
        <p:nvPicPr>
          <p:cNvPr id="2059" name="Рисунок 2058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3532" y="1823742"/>
            <a:ext cx="299412" cy="224560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7138" y="5317759"/>
            <a:ext cx="299412" cy="224560"/>
          </a:xfrm>
          <a:prstGeom prst="rect">
            <a:avLst/>
          </a:prstGeom>
        </p:spPr>
      </p:pic>
      <p:pic>
        <p:nvPicPr>
          <p:cNvPr id="2058" name="Рисунок 2057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2060" y="1908458"/>
            <a:ext cx="126209" cy="132018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2060" y="5392444"/>
            <a:ext cx="126209" cy="1320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338" y="2182800"/>
            <a:ext cx="172515" cy="171653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6856" y="5699966"/>
            <a:ext cx="172515" cy="171653"/>
          </a:xfrm>
          <a:prstGeom prst="rect">
            <a:avLst/>
          </a:prstGeom>
        </p:spPr>
      </p:pic>
      <p:pic>
        <p:nvPicPr>
          <p:cNvPr id="2050" name="Рисунок 2049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1530" y="3046017"/>
            <a:ext cx="340530" cy="291556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1530" y="6581603"/>
            <a:ext cx="340530" cy="291556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7429" y="3137645"/>
            <a:ext cx="257942" cy="220846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8370" y="6639938"/>
            <a:ext cx="257942" cy="220846"/>
          </a:xfrm>
          <a:prstGeom prst="rect">
            <a:avLst/>
          </a:prstGeom>
        </p:spPr>
      </p:pic>
      <p:pic>
        <p:nvPicPr>
          <p:cNvPr id="2054" name="Рисунок 2053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995" y="3035629"/>
            <a:ext cx="333717" cy="346179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994" y="6535229"/>
            <a:ext cx="333717" cy="346179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1898" y="2277307"/>
            <a:ext cx="443339" cy="459895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904" y="5736436"/>
            <a:ext cx="443339" cy="459895"/>
          </a:xfrm>
          <a:prstGeom prst="rect">
            <a:avLst/>
          </a:prstGeom>
        </p:spPr>
      </p:pic>
      <p:pic>
        <p:nvPicPr>
          <p:cNvPr id="2056" name="Рисунок 2055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00" y="21535"/>
            <a:ext cx="236720" cy="374260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769" y="3510736"/>
            <a:ext cx="236720" cy="374260"/>
          </a:xfrm>
          <a:prstGeom prst="rect">
            <a:avLst/>
          </a:prstGeom>
        </p:spPr>
      </p:pic>
      <p:pic>
        <p:nvPicPr>
          <p:cNvPr id="2063" name="Рисунок 2062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658548" y="2787260"/>
            <a:ext cx="274844" cy="288586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679434" y="6306480"/>
            <a:ext cx="274844" cy="288586"/>
          </a:xfrm>
          <a:prstGeom prst="rect">
            <a:avLst/>
          </a:prstGeom>
        </p:spPr>
      </p:pic>
      <p:pic>
        <p:nvPicPr>
          <p:cNvPr id="2064" name="Рисунок 2063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28290">
            <a:off x="2214958" y="2824612"/>
            <a:ext cx="262649" cy="213883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28290">
            <a:off x="2201515" y="6343832"/>
            <a:ext cx="262649" cy="213883"/>
          </a:xfrm>
          <a:prstGeom prst="rect">
            <a:avLst/>
          </a:prstGeom>
        </p:spPr>
      </p:pic>
      <p:pic>
        <p:nvPicPr>
          <p:cNvPr id="2065" name="Рисунок 2064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6856" y="2060132"/>
            <a:ext cx="197231" cy="201570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5323" y="5571739"/>
            <a:ext cx="197231" cy="201570"/>
          </a:xfrm>
          <a:prstGeom prst="rect">
            <a:avLst/>
          </a:prstGeom>
        </p:spPr>
      </p:pic>
      <p:pic>
        <p:nvPicPr>
          <p:cNvPr id="2066" name="Рисунок 2065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22225">
            <a:off x="4708916" y="944844"/>
            <a:ext cx="264761" cy="211368"/>
          </a:xfrm>
          <a:prstGeom prst="rect">
            <a:avLst/>
          </a:prstGeom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22225">
            <a:off x="4708915" y="4367515"/>
            <a:ext cx="264761" cy="211368"/>
          </a:xfrm>
          <a:prstGeom prst="rect">
            <a:avLst/>
          </a:prstGeom>
        </p:spPr>
      </p:pic>
      <p:pic>
        <p:nvPicPr>
          <p:cNvPr id="2068" name="Рисунок 2067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887" y="1300558"/>
            <a:ext cx="191775" cy="287951"/>
          </a:xfrm>
          <a:prstGeom prst="rect">
            <a:avLst/>
          </a:prstGeom>
        </p:spPr>
      </p:pic>
      <p:pic>
        <p:nvPicPr>
          <p:cNvPr id="98" name="Рисунок 97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886" y="4824030"/>
            <a:ext cx="191775" cy="287951"/>
          </a:xfrm>
          <a:prstGeom prst="rect">
            <a:avLst/>
          </a:prstGeom>
        </p:spPr>
      </p:pic>
      <p:pic>
        <p:nvPicPr>
          <p:cNvPr id="2071" name="Рисунок 2070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20151" y="2042995"/>
            <a:ext cx="188034" cy="242938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19004" y="5524462"/>
            <a:ext cx="188034" cy="242938"/>
          </a:xfrm>
          <a:prstGeom prst="rect">
            <a:avLst/>
          </a:pr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930045" y="2049463"/>
            <a:ext cx="140578" cy="181625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928888" y="5540076"/>
            <a:ext cx="140578" cy="181625"/>
          </a:xfrm>
          <a:prstGeom prst="rect">
            <a:avLst/>
          </a:prstGeom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97379" y="1894340"/>
            <a:ext cx="109038" cy="140876"/>
          </a:xfrm>
          <a:prstGeom prst="rect">
            <a:avLst/>
          </a:prstGeom>
        </p:spPr>
      </p:pic>
      <p:pic>
        <p:nvPicPr>
          <p:cNvPr id="106" name="Рисунок 105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97379" y="5406884"/>
            <a:ext cx="109038" cy="140876"/>
          </a:xfrm>
          <a:prstGeom prst="rect">
            <a:avLst/>
          </a:prstGeom>
        </p:spPr>
      </p:pic>
      <p:pic>
        <p:nvPicPr>
          <p:cNvPr id="2048" name="Рисунок 2047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727" y="1503847"/>
            <a:ext cx="201251" cy="216731"/>
          </a:xfrm>
          <a:prstGeom prst="rect">
            <a:avLst/>
          </a:prstGeom>
        </p:spPr>
      </p:pic>
      <p:pic>
        <p:nvPicPr>
          <p:cNvPr id="101" name="Рисунок 100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726" y="4981710"/>
            <a:ext cx="201251" cy="216731"/>
          </a:xfrm>
          <a:prstGeom prst="rect">
            <a:avLst/>
          </a:prstGeom>
        </p:spPr>
      </p:pic>
      <p:pic>
        <p:nvPicPr>
          <p:cNvPr id="2060" name="Рисунок 2059"/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4914" y="2246198"/>
            <a:ext cx="165693" cy="247765"/>
          </a:xfrm>
          <a:prstGeom prst="rect">
            <a:avLst/>
          </a:prstGeom>
        </p:spPr>
      </p:pic>
      <p:pic>
        <p:nvPicPr>
          <p:cNvPr id="107" name="Рисунок 106"/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4913" y="5737832"/>
            <a:ext cx="165693" cy="247765"/>
          </a:xfrm>
          <a:prstGeom prst="rect">
            <a:avLst/>
          </a:prstGeom>
        </p:spPr>
      </p:pic>
      <p:pic>
        <p:nvPicPr>
          <p:cNvPr id="108" name="Рисунок 107"/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770" y="2389345"/>
            <a:ext cx="89292" cy="133521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704" y="5899622"/>
            <a:ext cx="89292" cy="133521"/>
          </a:xfrm>
          <a:prstGeom prst="rect">
            <a:avLst/>
          </a:prstGeom>
        </p:spPr>
      </p:pic>
      <p:pic>
        <p:nvPicPr>
          <p:cNvPr id="2062" name="Рисунок 2061"/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4669" y="2457116"/>
            <a:ext cx="1193442" cy="899059"/>
          </a:xfrm>
          <a:prstGeom prst="rect">
            <a:avLst/>
          </a:prstGeom>
        </p:spPr>
      </p:pic>
      <p:pic>
        <p:nvPicPr>
          <p:cNvPr id="2057" name="Рисунок 205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6741" y="2330090"/>
            <a:ext cx="859277" cy="1121772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545" y="5903417"/>
            <a:ext cx="1193442" cy="899059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6740" y="5810183"/>
            <a:ext cx="859277" cy="1121772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2220" y="1290155"/>
            <a:ext cx="94364" cy="108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6618" y="4780223"/>
            <a:ext cx="94364" cy="108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85745" flipH="1">
            <a:off x="6465323" y="1999717"/>
            <a:ext cx="361154" cy="332350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85745" flipH="1">
            <a:off x="6489085" y="5509821"/>
            <a:ext cx="361154" cy="332350"/>
          </a:xfrm>
          <a:prstGeom prst="rect">
            <a:avLst/>
          </a:prstGeom>
        </p:spPr>
      </p:pic>
      <p:pic>
        <p:nvPicPr>
          <p:cNvPr id="2067" name="Рисунок 2066"/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4633" y="-54860"/>
            <a:ext cx="437985" cy="389081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682" y="3457866"/>
            <a:ext cx="437985" cy="389081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378" y="27732"/>
            <a:ext cx="295640" cy="262630"/>
          </a:xfrm>
          <a:prstGeom prst="rect">
            <a:avLst/>
          </a:prstGeom>
        </p:spPr>
      </p:pic>
      <p:pic>
        <p:nvPicPr>
          <p:cNvPr id="114" name="Рисунок 113"/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4512" y="3533451"/>
            <a:ext cx="295640" cy="262630"/>
          </a:xfrm>
          <a:prstGeom prst="rect">
            <a:avLst/>
          </a:prstGeom>
        </p:spPr>
      </p:pic>
      <p:pic>
        <p:nvPicPr>
          <p:cNvPr id="115" name="Рисунок 114"/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359" y="242837"/>
            <a:ext cx="240389" cy="213548"/>
          </a:xfrm>
          <a:prstGeom prst="rect">
            <a:avLst/>
          </a:prstGeom>
        </p:spPr>
      </p:pic>
      <p:pic>
        <p:nvPicPr>
          <p:cNvPr id="116" name="Рисунок 115"/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086" y="3754908"/>
            <a:ext cx="240389" cy="213548"/>
          </a:xfrm>
          <a:prstGeom prst="rect">
            <a:avLst/>
          </a:prstGeom>
        </p:spPr>
      </p:pic>
      <p:pic>
        <p:nvPicPr>
          <p:cNvPr id="2070" name="Рисунок 2069"/>
          <p:cNvPicPr>
            <a:picLocks noChangeAspect="1"/>
          </p:cNvPicPr>
          <p:nvPr/>
        </p:nvPicPr>
        <p:blipFill rotWithShape="1"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9991">
            <a:off x="2066358" y="1119860"/>
            <a:ext cx="547017" cy="715654"/>
          </a:xfrm>
          <a:prstGeom prst="rect">
            <a:avLst/>
          </a:prstGeom>
        </p:spPr>
      </p:pic>
      <p:pic>
        <p:nvPicPr>
          <p:cNvPr id="117" name="Рисунок 116"/>
          <p:cNvPicPr>
            <a:picLocks noChangeAspect="1"/>
          </p:cNvPicPr>
          <p:nvPr/>
        </p:nvPicPr>
        <p:blipFill rotWithShape="1"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9991">
            <a:off x="2064745" y="4658902"/>
            <a:ext cx="547017" cy="715654"/>
          </a:xfrm>
          <a:prstGeom prst="rect">
            <a:avLst/>
          </a:prstGeom>
        </p:spPr>
      </p:pic>
      <p:pic>
        <p:nvPicPr>
          <p:cNvPr id="2061" name="Рисунок 2060"/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8020" y="2143295"/>
            <a:ext cx="427921" cy="284841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362" y="5630889"/>
            <a:ext cx="427921" cy="284841"/>
          </a:xfrm>
          <a:prstGeom prst="rect">
            <a:avLst/>
          </a:prstGeom>
        </p:spPr>
      </p:pic>
      <p:sp>
        <p:nvSpPr>
          <p:cNvPr id="118" name="Управляющая кнопка: далее 117">
            <a:hlinkClick r:id="" action="ppaction://hlinkshowjump?jump=nextslide" highlightClick="1"/>
          </p:cNvPr>
          <p:cNvSpPr/>
          <p:nvPr/>
        </p:nvSpPr>
        <p:spPr>
          <a:xfrm>
            <a:off x="8532440" y="6525344"/>
            <a:ext cx="601852" cy="332656"/>
          </a:xfrm>
          <a:prstGeom prst="actionButtonForwardNext">
            <a:avLst/>
          </a:prstGeom>
          <a:gradFill flip="none" rotWithShape="1">
            <a:gsLst>
              <a:gs pos="21000">
                <a:schemeClr val="accent1">
                  <a:tint val="66000"/>
                  <a:satMod val="160000"/>
                </a:schemeClr>
              </a:gs>
              <a:gs pos="67000">
                <a:schemeClr val="accent1">
                  <a:tint val="44500"/>
                  <a:satMod val="160000"/>
                  <a:alpha val="58000"/>
                  <a:lumMod val="31000"/>
                  <a:lumOff val="69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69" name="Рисунок 2068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914" y="35460"/>
            <a:ext cx="303629" cy="306258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306" y="3530854"/>
            <a:ext cx="303629" cy="30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9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0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013727" y="3068960"/>
            <a:ext cx="2935246" cy="35940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15816" y="2080997"/>
            <a:ext cx="5524920" cy="1620000"/>
          </a:xfrm>
          <a:prstGeom prst="rect">
            <a:avLst/>
          </a:prstGeom>
          <a:noFill/>
          <a:effectLst>
            <a:glow rad="304800">
              <a:schemeClr val="accent4">
                <a:satMod val="175000"/>
                <a:alpha val="40000"/>
              </a:schemeClr>
            </a:glow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prstTxWarp prst="textArchUp">
              <a:avLst>
                <a:gd name="adj" fmla="val 10800000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9600" b="1" cap="none" spc="0" dirty="0" smtClean="0">
                <a:ln/>
                <a:solidFill>
                  <a:srgbClr val="CC0000"/>
                </a:solidFill>
                <a:effectLst/>
              </a:rPr>
              <a:t>МОЛОДЦЫ!!!</a:t>
            </a:r>
            <a:endParaRPr lang="ru-RU" sz="9600" b="1" cap="none" spc="0" dirty="0">
              <a:ln/>
              <a:solidFill>
                <a:srgbClr val="CC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6562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478568" y="0"/>
            <a:ext cx="7632848" cy="8367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oo" panose="04010000000000000000" pitchFamily="82" charset="-52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Foo" panose="04010000000000000000" pitchFamily="82" charset="-52"/>
                <a:ea typeface="+mj-ea"/>
                <a:cs typeface="+mj-cs"/>
              </a:rPr>
              <a:t>Интернет-ресурсы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uLnTx/>
              <a:uFillTx/>
              <a:latin typeface="Foo" panose="04010000000000000000" pitchFamily="82" charset="-52"/>
              <a:ea typeface="+mj-ea"/>
              <a:cs typeface="+mj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555776" y="923038"/>
            <a:ext cx="6408712" cy="5530298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слайд –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http://babiki.ru/uploads/images/00/55/59/2012/05/12/eb479d.jpg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слайд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http://s55.radikal.ru/i147/1008/9e/ac0d8e1d69cb.jpg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Гном –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http://blogs.discovermagazine.com/intersection/files/2009/05/happy2.jpg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 слайд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http://www.otoys.ru/small_pictures/castorland/b_C500-50680_1.jpg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Звёздочки -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http://www.torrentsmd.com/pic/Annou_imagini/Brazi%20-%20Jucarele%20pu%20brad%20-%20Stele%20-%20Clopotei%20-%20Luminari/Star.png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Солнце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http://www.playcast.ru/uploads/2013/10/30/6440291.png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Лебеди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http://russianpoetry.ru/comments/page-40620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Козлёнок и телёнок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http://img0.liveinternet.ru/images/attach/c/3/77/864/77864260_5a7b8b7bd6bd.png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Дерево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http://alfaday.net/uploads/posts/2013-02/1360951213_57.jpg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Яблоко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http://www.optomvse.ru/imagesbin/2064_images.jpg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Ромашки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http://img0.liveinternet.ru/images/attach/c/7/97/637/97637018_VerenaDesigns_SpringAround_el46.png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http://www.playcast.ru/uploads/2013/08/28/5966907.png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Улитка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http://img0.liveinternet.ru/images/attach/c/7/97/868/97868396_8264.jpg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Ёжик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https://img-fotki.yandex.ru/get/6600/23869276.77/0_9429d_8af1728a_S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Кувшинки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img1.liveinternet.ru/images/attach/c/7/96/293/96293191_emka_ocean_element17.png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://img1.liveinternet.ru/images/attach/c/6/89/972/89972637_thaliris_mydreamcomestrue_el39.png</a:t>
            </a:r>
          </a:p>
          <a:p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478568" y="0"/>
            <a:ext cx="7632848" cy="8367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oo" panose="04010000000000000000" pitchFamily="82" charset="-52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Foo" panose="04010000000000000000" pitchFamily="82" charset="-52"/>
                <a:ea typeface="+mj-ea"/>
                <a:cs typeface="+mj-cs"/>
              </a:rPr>
              <a:t>Интернет-ресурсы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uLnTx/>
              <a:uFillTx/>
              <a:latin typeface="Foo" panose="04010000000000000000" pitchFamily="82" charset="-52"/>
              <a:ea typeface="+mj-ea"/>
              <a:cs typeface="+mj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411760" y="873324"/>
            <a:ext cx="6699656" cy="424847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Цветы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semizora.ru/post133865894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www.liveinternet.ru/users/morela4/post133134053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Сова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http://i47.tinypic.com/2z66st5.png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Земляника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http://alfaday.net/uploads/posts/2013-04/1367296406_2kl.jpg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Бабочки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http://i.allday2.com/94/ba/ac/1364797399_04.png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http://img-fotki.yandex.ru/get/5303/101507091.22a/0_889b6_903ece8_S.jpg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http://i.allday2.com/97/14/29/1364797413_06.png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Утка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http://alfaday.net/uploads/posts/2013-04/1364926372_13.jpg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Петух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http://static.playcast.ru/uploads/2013/08/04/5810050.png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Грибы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http://img1.liveinternet.ru/images/attach/c/6/91/294/91294675_9__4_.png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http://alfaday.net/uploads/posts/2013-04/1364925959_71.jpg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Воробей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http://img-fotki.yandex.ru/get/6202/66124276.4d/0_6d173_a3405b39_S.jpg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Тучи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http://landofart.ru/wp-content/uploads/2012/08/Tuchi-43-560x259.png?9d7bd4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Букет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http://img-fotki.yandex.ru/get/5806/valenta-mog.1c8/0_7a8ca_70bfbb9b_orig.png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4, 5 слайд 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http://s019.radikal.ru/i628/1203/3f/461d7a5bc6ad.jpg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95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</TotalTime>
  <Words>210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Foo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162</cp:revision>
  <dcterms:modified xsi:type="dcterms:W3CDTF">2015-01-17T09:03:51Z</dcterms:modified>
</cp:coreProperties>
</file>