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  <p:sldId id="263" r:id="rId5"/>
    <p:sldId id="264" r:id="rId6"/>
    <p:sldId id="265" r:id="rId7"/>
    <p:sldId id="266" r:id="rId8"/>
    <p:sldId id="261" r:id="rId9"/>
    <p:sldId id="262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68" r:id="rId24"/>
    <p:sldId id="25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23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407/16969765.31/0_67c0b_708ffb90_L.png" TargetMode="External"/><Relationship Id="rId2" Type="http://schemas.openxmlformats.org/officeDocument/2006/relationships/hyperlink" Target="http://s5.goodfon.ru/image/7638-2560x1600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asyen.ru/load/metodika/k_prezentacijam/shablony_prezentacij_letnie/277-1-0-1875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771800" y="2492896"/>
            <a:ext cx="5832648" cy="201622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70C0"/>
                </a:solidFill>
              </a:rPr>
              <a:t>О братьях наших меньших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77764" y="1710368"/>
            <a:ext cx="3420720" cy="53988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Интерактивная игра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1378" y="548680"/>
            <a:ext cx="1601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2 класс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Школа России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5380672"/>
            <a:ext cx="497803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Автор: Печенкина Светлана Владимировна, 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учитель начальных классов МКОУ «СОШ № 44»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 </a:t>
            </a:r>
            <a:r>
              <a:rPr lang="ru-RU" b="1" dirty="0" err="1">
                <a:solidFill>
                  <a:srgbClr val="FFFF00"/>
                </a:solidFill>
              </a:rPr>
              <a:t>Миасский</a:t>
            </a:r>
            <a:r>
              <a:rPr lang="ru-RU" b="1" dirty="0">
                <a:solidFill>
                  <a:srgbClr val="FFFF00"/>
                </a:solidFill>
              </a:rPr>
              <a:t> городской округ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</a:rPr>
              <a:t> 2014г.</a:t>
            </a:r>
          </a:p>
          <a:p>
            <a:endParaRPr lang="ru-RU" dirty="0"/>
          </a:p>
        </p:txBody>
      </p:sp>
      <p:sp>
        <p:nvSpPr>
          <p:cNvPr id="9" name="Управляющая кнопка: документ 8">
            <a:hlinkClick r:id="" action="ppaction://hlinkshowjump?jump=lastslide" highlightClick="1"/>
          </p:cNvPr>
          <p:cNvSpPr/>
          <p:nvPr/>
        </p:nvSpPr>
        <p:spPr>
          <a:xfrm>
            <a:off x="1475656" y="331845"/>
            <a:ext cx="540000" cy="540000"/>
          </a:xfrm>
          <a:prstGeom prst="actionButtonDocumen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68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Отгадай название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2123728" y="1916832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Кроссворд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2123728" y="3573016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Лишний персонаж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Скругленный прямоугольник 6">
            <a:hlinkClick r:id="rId5" action="ppaction://hlinksldjump"/>
          </p:cNvPr>
          <p:cNvSpPr/>
          <p:nvPr/>
        </p:nvSpPr>
        <p:spPr>
          <a:xfrm>
            <a:off x="2123728" y="5157192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Расскажи 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по картинке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" name="Скругленный прямоугольник 7">
            <a:hlinkClick r:id="rId6" action="ppaction://hlinksldjump"/>
          </p:cNvPr>
          <p:cNvSpPr/>
          <p:nvPr/>
        </p:nvSpPr>
        <p:spPr>
          <a:xfrm>
            <a:off x="554120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Расшифруй слово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Скругленный прямоугольник 8">
            <a:hlinkClick r:id="rId7" action="ppaction://hlinksldjump"/>
          </p:cNvPr>
          <p:cNvSpPr/>
          <p:nvPr/>
        </p:nvSpPr>
        <p:spPr>
          <a:xfrm>
            <a:off x="5541208" y="1916832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Итог игры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1" name="Управляющая кнопка: в конец 10">
            <a:hlinkClick r:id="" action="ppaction://hlinkshowjump?jump=endshow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End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39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Отгадай название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7311" y="3573016"/>
            <a:ext cx="608134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Скрипка, ручей, щепка,</a:t>
            </a:r>
          </a:p>
          <a:p>
            <a:r>
              <a:rPr lang="ru-RU" sz="4400" b="1" spc="50" dirty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узыка, медведь.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14640" y="5349895"/>
            <a:ext cx="33402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«Музыкант»</a:t>
            </a:r>
            <a:endParaRPr lang="ru-RU" sz="4400" b="1" cap="none" spc="50" dirty="0">
              <a:ln w="11430">
                <a:solidFill>
                  <a:srgbClr val="00B0F0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www.tirnet.ru/sites/default/files/soviet_tales/muzika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0" b="21201"/>
          <a:stretch/>
        </p:blipFill>
        <p:spPr bwMode="auto">
          <a:xfrm>
            <a:off x="5076056" y="289203"/>
            <a:ext cx="3496093" cy="2985501"/>
          </a:xfrm>
          <a:prstGeom prst="roundRect">
            <a:avLst>
              <a:gd name="adj" fmla="val 11111"/>
            </a:avLst>
          </a:prstGeom>
          <a:ln w="190500" cap="rnd">
            <a:solidFill>
              <a:srgbClr val="FFFF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07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4" grpId="0" uiExpan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Отгадай название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7311" y="3573016"/>
            <a:ext cx="598112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Старик, мыши, клевер,</a:t>
            </a:r>
          </a:p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корова.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89119" y="5349895"/>
            <a:ext cx="19912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«Сова»</a:t>
            </a:r>
            <a:endParaRPr lang="ru-RU" sz="4400" b="1" cap="none" spc="50" dirty="0">
              <a:ln w="11430">
                <a:solidFill>
                  <a:srgbClr val="00B0F0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://tvoyaskazka.ru/wp-content/uploads/2013/09/img_134554455447788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76056" y="409264"/>
            <a:ext cx="3733732" cy="2837992"/>
          </a:xfrm>
          <a:prstGeom prst="roundRect">
            <a:avLst>
              <a:gd name="adj" fmla="val 11111"/>
            </a:avLst>
          </a:prstGeom>
          <a:ln w="190500" cap="rnd">
            <a:solidFill>
              <a:srgbClr val="FFFF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5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Отгадай название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7311" y="3573016"/>
            <a:ext cx="59552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Дача, мальчики, ёжик.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33679" y="5085184"/>
            <a:ext cx="310213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«Страшный</a:t>
            </a:r>
          </a:p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рассказ»</a:t>
            </a:r>
            <a:endParaRPr lang="ru-RU" sz="4400" b="1" cap="none" spc="50" dirty="0">
              <a:ln w="11430">
                <a:solidFill>
                  <a:srgbClr val="00B0F0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ttp://festival.1september.ru/articles/103747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42868" y="512676"/>
            <a:ext cx="3547540" cy="2376263"/>
          </a:xfrm>
          <a:prstGeom prst="roundRect">
            <a:avLst>
              <a:gd name="adj" fmla="val 11111"/>
            </a:avLst>
          </a:prstGeom>
          <a:ln w="190500" cap="rnd">
            <a:solidFill>
              <a:srgbClr val="FFFF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64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Отгадай название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7311" y="3573016"/>
            <a:ext cx="609436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Утята, стрекоза, Алёша.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08406" y="5085184"/>
            <a:ext cx="275267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«Храбрый</a:t>
            </a:r>
          </a:p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утёнок»</a:t>
            </a:r>
            <a:endParaRPr lang="ru-RU" sz="4400" b="1" cap="none" spc="50" dirty="0">
              <a:ln w="11430">
                <a:solidFill>
                  <a:srgbClr val="00B0F0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http://teremok.in/images/Hrabri_utenok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74" y="332656"/>
            <a:ext cx="2669282" cy="3149754"/>
          </a:xfrm>
          <a:prstGeom prst="roundRect">
            <a:avLst>
              <a:gd name="adj" fmla="val 11111"/>
            </a:avLst>
          </a:prstGeom>
          <a:ln w="190500" cap="rnd">
            <a:solidFill>
              <a:srgbClr val="FFFF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52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Отгадай название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7311" y="3573016"/>
            <a:ext cx="580024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Утка, мальчики, утята.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21670" y="5085184"/>
            <a:ext cx="232615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«Ребята </a:t>
            </a:r>
          </a:p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утята»</a:t>
            </a:r>
            <a:endParaRPr lang="ru-RU" sz="4400" b="1" cap="none" spc="50" dirty="0">
              <a:ln w="11430">
                <a:solidFill>
                  <a:srgbClr val="00B0F0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Hom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http://vsedz.ru/images/m-prishvin-rebjata-i-utjata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706" y="548680"/>
            <a:ext cx="3901406" cy="2447087"/>
          </a:xfrm>
          <a:prstGeom prst="roundRect">
            <a:avLst>
              <a:gd name="adj" fmla="val 11111"/>
            </a:avLst>
          </a:prstGeom>
          <a:ln w="190500" cap="rnd">
            <a:solidFill>
              <a:srgbClr val="FFFF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42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489184" y="404664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0070C0"/>
                </a:solidFill>
              </a:rPr>
              <a:t>х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89184" y="1767112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н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89184" y="3140968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з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89184" y="4509120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л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76448" y="404664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т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76448" y="1767112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ж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76448" y="3140968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0070C0"/>
                </a:solidFill>
              </a:rPr>
              <a:t>х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76448" y="4509120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а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3968" y="404664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в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83968" y="1767112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з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83968" y="3140968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ч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3968" y="4509120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ж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52120" y="404664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а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652120" y="1767112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о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652120" y="3140968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и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652120" y="4509120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в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740352" y="188640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FF0000"/>
                </a:solidFill>
              </a:rPr>
              <a:t>?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46704" y="2406911"/>
            <a:ext cx="61490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15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Отлично!</a:t>
            </a:r>
            <a:endParaRPr lang="ru-RU" sz="11500" b="1" cap="none" spc="50" dirty="0">
              <a:ln w="11430">
                <a:solidFill>
                  <a:srgbClr val="00B0F0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Управляющая кнопка: в конец 23">
            <a:hlinkClick r:id="" action="ppaction://hlinkshowjump?jump=endshow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End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24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 animBg="1"/>
      <p:bldP spid="4" grpId="1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 animBg="1"/>
      <p:bldP spid="17" grpId="1" animBg="1"/>
      <p:bldP spid="22" grpId="0" animBg="1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444208" y="424120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Расшифруй слово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3373" y="865642"/>
            <a:ext cx="186929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err="1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конеут</a:t>
            </a:r>
            <a:endParaRPr lang="ru-RU" sz="4400" b="1" spc="50" dirty="0" smtClean="0">
              <a:ln w="38100">
                <a:solidFill>
                  <a:srgbClr val="FFFF0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15399" y="870821"/>
            <a:ext cx="188025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утёнок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13373" y="1873755"/>
            <a:ext cx="188731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err="1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абетря</a:t>
            </a:r>
            <a:endParaRPr lang="ru-RU" sz="4400" b="1" spc="50" dirty="0" smtClean="0">
              <a:ln w="38100">
                <a:solidFill>
                  <a:srgbClr val="FFFF0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15399" y="1878934"/>
            <a:ext cx="188865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ребята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13373" y="2874060"/>
            <a:ext cx="26307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err="1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нтумазык</a:t>
            </a:r>
            <a:endParaRPr lang="ru-RU" sz="4400" b="1" spc="50" dirty="0" smtClean="0">
              <a:ln w="38100">
                <a:solidFill>
                  <a:srgbClr val="FFFF0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5399" y="2854836"/>
            <a:ext cx="262277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музыкант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13373" y="3817970"/>
            <a:ext cx="130676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err="1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овас</a:t>
            </a:r>
            <a:endParaRPr lang="ru-RU" sz="4400" b="1" spc="50" dirty="0" smtClean="0">
              <a:ln w="38100">
                <a:solidFill>
                  <a:srgbClr val="FFFF0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15399" y="3831133"/>
            <a:ext cx="130676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сова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13373" y="4766698"/>
            <a:ext cx="182614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err="1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нещко</a:t>
            </a:r>
            <a:endParaRPr lang="ru-RU" sz="4400" b="1" spc="50" dirty="0" smtClean="0">
              <a:ln w="38100">
                <a:solidFill>
                  <a:srgbClr val="FFFF0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415399" y="4779861"/>
            <a:ext cx="183107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ще</a:t>
            </a:r>
            <a:r>
              <a:rPr lang="ru-RU" sz="4400" b="1" spc="50" dirty="0" smtClean="0">
                <a:ln w="1143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нок</a:t>
            </a:r>
          </a:p>
        </p:txBody>
      </p:sp>
      <p:sp>
        <p:nvSpPr>
          <p:cNvPr id="14" name="Управляющая кнопка: домой 13">
            <a:hlinkClick r:id="rId2" action="ppaction://hlinksldjump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Hom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26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/>
      <p:bldP spid="6" grpId="0" build="allAtOnce"/>
      <p:bldP spid="7" grpId="0"/>
      <p:bldP spid="8" grpId="0" build="allAtOnce"/>
      <p:bldP spid="9" grpId="0"/>
      <p:bldP spid="10" grpId="0" build="allAtOnce"/>
      <p:bldP spid="11" grpId="0"/>
      <p:bldP spid="12" grpId="0" build="allAtOnce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7311" y="2372201"/>
            <a:ext cx="758252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Старик, сова, мыши, лошадь,</a:t>
            </a:r>
          </a:p>
          <a:p>
            <a:r>
              <a:rPr lang="ru-RU" sz="4400" b="1" spc="50" dirty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орова, шмель.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98424" y="332656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FF0000"/>
                </a:solidFill>
              </a:rPr>
              <a:t>?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Лишний персонаж</a:t>
            </a:r>
            <a:endParaRPr lang="ru-RU" sz="2800" b="1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732240" y="2852936"/>
            <a:ext cx="19261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21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7311" y="2372201"/>
            <a:ext cx="69612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Ребята, утка, барсук, утята.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98424" y="332656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FF0000"/>
                </a:solidFill>
              </a:rPr>
              <a:t>?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Лишний персонаж</a:t>
            </a:r>
            <a:endParaRPr lang="ru-RU" sz="2800" b="1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867911" y="2862088"/>
            <a:ext cx="157629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77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7311" y="2372201"/>
            <a:ext cx="692202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Петя, Шура, ёж, тигр, сова.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98424" y="332656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FF0000"/>
                </a:solidFill>
              </a:rPr>
              <a:t>?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Лишний персонаж</a:t>
            </a:r>
            <a:endParaRPr lang="ru-RU" sz="2800" b="1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876256" y="2862088"/>
            <a:ext cx="10867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683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7311" y="2372201"/>
            <a:ext cx="634584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Алёша, стрекоза, кошка,</a:t>
            </a:r>
          </a:p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утята.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98424" y="332656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FF0000"/>
                </a:solidFill>
              </a:rPr>
              <a:t>?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Лишний персонаж</a:t>
            </a:r>
            <a:endParaRPr lang="ru-RU" sz="2800" b="1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909411" y="2862088"/>
            <a:ext cx="148901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9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7311" y="2372201"/>
            <a:ext cx="69243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Медведь, старуха, старик.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98424" y="332656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FF0000"/>
                </a:solidFill>
              </a:rPr>
              <a:t>?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Лишний персонаж</a:t>
            </a:r>
            <a:endParaRPr lang="ru-RU" sz="2800" b="1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032961" y="2862104"/>
            <a:ext cx="183518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27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7311" y="2372201"/>
            <a:ext cx="67306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38100"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Кошка, цыплёнок, щенок.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98424" y="332656"/>
            <a:ext cx="1260000" cy="126000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FF0000"/>
                </a:solidFill>
              </a:rPr>
              <a:t>?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Лишний персонаж</a:t>
            </a:r>
            <a:endParaRPr lang="ru-RU" sz="2800" b="1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347864" y="2843848"/>
            <a:ext cx="252028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Управляющая кнопка: домой 8">
            <a:hlinkClick r:id="rId2" action="ppaction://hlinksldjump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Hom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79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62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83871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07920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839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455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21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908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669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686584" y="434746"/>
            <a:ext cx="453368" cy="473974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?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489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249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865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62648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318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07920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07920" y="166672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9839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5455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21648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401064" y="226847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9771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5387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114792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684000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0064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131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7904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277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853176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414776" y="287022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990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560048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136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415528" y="348343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9915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5531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129256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698464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701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4277112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846320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5422384" y="408518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983984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560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9" name="Скругленный прямоугольник 58">
            <a:hlinkClick r:id="" action="ppaction://hlinkshowjump?jump=nextslide"/>
          </p:cNvPr>
          <p:cNvSpPr/>
          <p:nvPr/>
        </p:nvSpPr>
        <p:spPr>
          <a:xfrm>
            <a:off x="1375480" y="4941168"/>
            <a:ext cx="3556560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Она не давала утятам есть.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270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с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8463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415528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р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9915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5531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129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о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69846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з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7452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58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62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83871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07920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839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455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21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908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669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79712" y="1100381"/>
            <a:ext cx="453368" cy="473974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?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489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249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865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62648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318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07920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07920" y="166672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9839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5455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21648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401064" y="226847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9771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5387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114792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684000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0064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131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7904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277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853176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414776" y="287022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990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560048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136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415528" y="348343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9915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5531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129256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698464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701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4277112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846320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5422384" y="408518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983984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560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9" name="Скругленный прямоугольник 58">
            <a:hlinkClick r:id="" action="ppaction://hlinkshowjump?jump=nextslide"/>
          </p:cNvPr>
          <p:cNvSpPr/>
          <p:nvPr/>
        </p:nvSpPr>
        <p:spPr>
          <a:xfrm>
            <a:off x="1375480" y="4941168"/>
            <a:ext cx="3556560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Кто обижал утят?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270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с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8463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415528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р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9915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5531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129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о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69846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з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7452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5344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1105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6721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б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42481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я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817392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5393456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11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57" grpId="0" animBg="1"/>
      <p:bldP spid="58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62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83871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07920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839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455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21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908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669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49032" y="1730613"/>
            <a:ext cx="453368" cy="473974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?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489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249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865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62648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318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07920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07920" y="166672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9839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5455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21648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401064" y="226847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9771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5387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114792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684000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0064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131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7904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277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853176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414776" y="287022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990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560048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136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415528" y="348343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9915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5531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129256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698464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701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4277112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846320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5422384" y="408518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983984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560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9" name="Скругленный прямоугольник 58">
            <a:hlinkClick r:id="" action="ppaction://hlinkshowjump?jump=nextslide"/>
          </p:cNvPr>
          <p:cNvSpPr/>
          <p:nvPr/>
        </p:nvSpPr>
        <p:spPr>
          <a:xfrm>
            <a:off x="1375480" y="4941168"/>
            <a:ext cx="3556560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У неё уши торчком,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</a:rPr>
              <a:t>н</a:t>
            </a:r>
            <a:r>
              <a:rPr lang="ru-RU" sz="2800" b="1" dirty="0" smtClean="0">
                <a:solidFill>
                  <a:srgbClr val="0070C0"/>
                </a:solidFill>
              </a:rPr>
              <a:t>ос крючком.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270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с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8463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415528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р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9915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5531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129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о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69846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з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7452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5344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1105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6721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б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42481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я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817392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5393456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415488" y="1659868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5991552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553152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в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129216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18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76" grpId="0" animBg="1"/>
      <p:bldP spid="77" grpId="0" animBg="1"/>
      <p:bldP spid="78" grpId="0" animBg="1"/>
      <p:bldP spid="7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62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83871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07920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839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455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21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908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669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71136" y="2315077"/>
            <a:ext cx="453368" cy="473974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?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489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249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865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62648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318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07920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07920" y="166672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9839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5455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21648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401064" y="226847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9771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5387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114792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684000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0064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131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7904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277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853176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414776" y="287022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990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560048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136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415528" y="348343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9915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5531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129256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698464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701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4277112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846320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5422384" y="408518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983984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560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9" name="Скругленный прямоугольник 58">
            <a:hlinkClick r:id="" action="ppaction://hlinkshowjump?jump=nextslide"/>
          </p:cNvPr>
          <p:cNvSpPr/>
          <p:nvPr/>
        </p:nvSpPr>
        <p:spPr>
          <a:xfrm>
            <a:off x="1375480" y="4941168"/>
            <a:ext cx="3556560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На него рассердилась Сова.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270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с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8463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415528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р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9915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5531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129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о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69846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з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7452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5344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1105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6721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б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42481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я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817392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5393456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415488" y="1659868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5991552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553152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в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129216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5410552" y="2251190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986616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6548216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а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124280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693488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и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269552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9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72" grpId="0" animBg="1"/>
      <p:bldP spid="73" grpId="0" animBg="1"/>
      <p:bldP spid="74" grpId="0" animBg="1"/>
      <p:bldP spid="75" grpId="0" animBg="1"/>
      <p:bldP spid="80" grpId="0" animBg="1"/>
      <p:bldP spid="8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62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83871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07920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839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455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21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908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669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10268" y="2934109"/>
            <a:ext cx="453368" cy="473974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?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489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249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865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62648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318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07920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07920" y="166672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9839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5455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21648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401064" y="226847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9771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5387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114792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684000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0064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131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7904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277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853176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414776" y="287022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990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560048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136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415528" y="348343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9915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5531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129256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698464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701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4277112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846320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5422384" y="408518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983984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560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9" name="Скругленный прямоугольник 58">
            <a:hlinkClick r:id="" action="ppaction://hlinkshowjump?jump=nextslide"/>
          </p:cNvPr>
          <p:cNvSpPr/>
          <p:nvPr/>
        </p:nvSpPr>
        <p:spPr>
          <a:xfrm>
            <a:off x="1375480" y="4941168"/>
            <a:ext cx="3556560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Как автор назвал медведя, который играл на щепке?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270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с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8463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415528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р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9915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5531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129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о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69846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з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7452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5344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1105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6721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б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42481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я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817392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5393456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415488" y="1659868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5991552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553152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в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129216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5410552" y="2251190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986616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6548216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а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124280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693488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и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269552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3131840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м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3707904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у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4277112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з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853176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ы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414776" y="287457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к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5990840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560048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н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7136112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26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62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83871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07920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839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455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21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908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669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93204" y="3547321"/>
            <a:ext cx="453368" cy="473974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?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489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249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865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62648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318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07920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07920" y="166672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9839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5455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21648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401064" y="226847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9771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5387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114792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684000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0064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131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7904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277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853176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414776" y="287022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990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560048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136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415528" y="348343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9915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5531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129256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698464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701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4277112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846320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5422384" y="408518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983984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560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9" name="Скругленный прямоугольник 58">
            <a:hlinkClick r:id="" action="ppaction://hlinkshowjump?jump=nextslide"/>
          </p:cNvPr>
          <p:cNvSpPr/>
          <p:nvPr/>
        </p:nvSpPr>
        <p:spPr>
          <a:xfrm>
            <a:off x="1375480" y="4941168"/>
            <a:ext cx="3556560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Как звали храброго утёнка?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270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с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8463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415528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р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9915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5531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129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о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69846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з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7452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5344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1105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6721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б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42481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я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817392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5393456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415488" y="1659868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5991552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553152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в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129216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5410552" y="2251190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986616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6548216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а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124280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693488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и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269552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3131840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м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3707904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у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4277112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з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853176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ы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414776" y="287457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к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5990840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560048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н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7136112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5422384" y="348734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5998448" y="348734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л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6560048" y="348734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ё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7136112" y="348734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ш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7705320" y="348734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55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90" grpId="0" animBg="1"/>
      <p:bldP spid="91" grpId="0" animBg="1"/>
      <p:bldP spid="92" grpId="0" animBg="1"/>
      <p:bldP spid="93" grpId="0" animBg="1"/>
      <p:bldP spid="9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62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83871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07920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839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4558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2164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908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669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62716" y="4149069"/>
            <a:ext cx="453368" cy="473974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?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489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249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865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62648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318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07920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07920" y="166672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9839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545584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21648" y="166672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401064" y="226847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9771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538728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114792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684000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0064" y="226847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131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7904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277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853176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414776" y="287022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990840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560048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136112" y="287022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415528" y="348343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9915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553192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129256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698464" y="348343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701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4277112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846320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5422384" y="408518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983984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560048" y="408518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9" name="Скругленный прямоугольник 58">
            <a:hlinkClick r:id="" action="ppaction://hlinkshowjump?jump=nextslide"/>
          </p:cNvPr>
          <p:cNvSpPr/>
          <p:nvPr/>
        </p:nvSpPr>
        <p:spPr>
          <a:xfrm>
            <a:off x="1375480" y="4941168"/>
            <a:ext cx="3556560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Что разоряли мыши на лугу?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270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с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846320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415528" y="434746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р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9915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553192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129256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о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698464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з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74528" y="434746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534456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1105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672120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б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4248184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я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817392" y="103649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5393456" y="103649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415488" y="1659868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5991552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553152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в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129216" y="1659868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5410552" y="2251190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986616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6548216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а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124280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693488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и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269552" y="2251190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3131840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м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3707904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у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4277112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з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853176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ы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414776" y="287457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к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5990840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560048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н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7136112" y="287457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5422384" y="3487344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5998448" y="348734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л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6560048" y="348734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ё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7136112" y="348734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ш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7705320" y="3487344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3715512" y="408909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г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4291576" y="408909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н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4860784" y="408909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ё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5436848" y="4089092"/>
            <a:ext cx="576064" cy="60174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з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998448" y="408909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д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6574512" y="4089092"/>
            <a:ext cx="576064" cy="60174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1" name="Управляющая кнопка: домой 100">
            <a:hlinkClick r:id="rId2" action="ppaction://hlinksldjump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Hom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56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59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odlinez.ru/sites/default/files/914-big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1484784"/>
            <a:ext cx="6848808" cy="538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7864" y="2636912"/>
            <a:ext cx="4680520" cy="30243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Начните рассказ со слов: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«Это иллюстрация к рассказу…»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«Здесь изображены…»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«Здесь изображён эпизод…»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8388424" y="6119336"/>
            <a:ext cx="540000" cy="540000"/>
          </a:xfrm>
          <a:prstGeom prst="actionButtonHom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23728" y="404664"/>
            <a:ext cx="2304256" cy="129614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Расскажи по картинке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63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Интернет-источники: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484784"/>
            <a:ext cx="7571184" cy="3168352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hlinkClick r:id="rId2"/>
              </a:rPr>
              <a:t>http://</a:t>
            </a:r>
            <a:r>
              <a:rPr lang="en-US" sz="2000" dirty="0" smtClean="0">
                <a:solidFill>
                  <a:prstClr val="black"/>
                </a:solidFill>
                <a:hlinkClick r:id="rId2"/>
              </a:rPr>
              <a:t>www.tirnet.ru/sites/default/files/soviet_tales/muzika5.jpg</a:t>
            </a:r>
            <a:endParaRPr lang="ru-RU" sz="2000" dirty="0" smtClean="0">
              <a:solidFill>
                <a:prstClr val="black"/>
              </a:solidFill>
              <a:hlinkClick r:id="rId2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hlinkClick r:id="rId2"/>
              </a:rPr>
              <a:t>http://</a:t>
            </a:r>
            <a:r>
              <a:rPr lang="en-US" sz="2000" dirty="0" smtClean="0">
                <a:solidFill>
                  <a:prstClr val="black"/>
                </a:solidFill>
                <a:hlinkClick r:id="rId2"/>
              </a:rPr>
              <a:t>tvoyaskazka.ru/wp-content/uploads/2013/09/img_13455445544778878.jpg</a:t>
            </a:r>
            <a:endParaRPr lang="ru-RU" sz="2000" dirty="0" smtClean="0">
              <a:solidFill>
                <a:prstClr val="black"/>
              </a:solidFill>
              <a:hlinkClick r:id="rId2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hlinkClick r:id="rId2"/>
              </a:rPr>
              <a:t>http://</a:t>
            </a:r>
            <a:r>
              <a:rPr lang="en-US" sz="2000" dirty="0" smtClean="0">
                <a:solidFill>
                  <a:prstClr val="black"/>
                </a:solidFill>
                <a:hlinkClick r:id="rId2"/>
              </a:rPr>
              <a:t>festival.1september.ru/articles/103747/img4.jpg</a:t>
            </a:r>
            <a:r>
              <a:rPr lang="ru-RU" sz="2000" dirty="0" smtClean="0">
                <a:solidFill>
                  <a:prstClr val="black"/>
                </a:solidFill>
                <a:hlinkClick r:id="rId2"/>
              </a:rPr>
              <a:t> 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hlinkClick r:id="rId2"/>
              </a:rPr>
              <a:t>http://</a:t>
            </a:r>
            <a:r>
              <a:rPr lang="en-US" sz="2000" dirty="0" smtClean="0">
                <a:solidFill>
                  <a:prstClr val="black"/>
                </a:solidFill>
                <a:hlinkClick r:id="rId2"/>
              </a:rPr>
              <a:t>teremok.in/images/Hrabri_utenok06.jpg</a:t>
            </a:r>
            <a:endParaRPr lang="ru-RU" sz="2000" dirty="0" smtClean="0">
              <a:solidFill>
                <a:prstClr val="black"/>
              </a:solidFill>
              <a:hlinkClick r:id="rId2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hlinkClick r:id="rId2"/>
              </a:rPr>
              <a:t>http://</a:t>
            </a:r>
            <a:r>
              <a:rPr lang="en-US" sz="2000" dirty="0" smtClean="0">
                <a:solidFill>
                  <a:prstClr val="black"/>
                </a:solidFill>
                <a:hlinkClick r:id="rId2"/>
              </a:rPr>
              <a:t>vsedz.ru/images/m-prishvin-rebjata-i-utjata_1.jpg</a:t>
            </a:r>
            <a:endParaRPr lang="ru-RU" sz="2000" dirty="0" smtClean="0">
              <a:solidFill>
                <a:prstClr val="black"/>
              </a:solidFill>
              <a:hlinkClick r:id="rId2"/>
            </a:endParaRP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hlinkClick r:id="rId2"/>
              </a:rPr>
              <a:t>http://</a:t>
            </a:r>
            <a:r>
              <a:rPr lang="en-US" sz="2000" dirty="0" smtClean="0">
                <a:solidFill>
                  <a:prstClr val="black"/>
                </a:solidFill>
                <a:hlinkClick r:id="rId2"/>
              </a:rPr>
              <a:t>goodlinez.ru/sites/default/files/914-big.JPG</a:t>
            </a:r>
            <a:endParaRPr lang="ru-RU" sz="2000" dirty="0" smtClean="0">
              <a:solidFill>
                <a:prstClr val="black"/>
              </a:solidFill>
              <a:hlinkClick r:id="rId2"/>
            </a:endParaRPr>
          </a:p>
          <a:p>
            <a:pPr marL="0" lvl="0" indent="0">
              <a:buNone/>
            </a:pPr>
            <a:endParaRPr lang="ru-RU" sz="2000" dirty="0">
              <a:solidFill>
                <a:prstClr val="black"/>
              </a:solidFill>
              <a:hlinkClick r:id="rId2"/>
            </a:endParaRPr>
          </a:p>
          <a:p>
            <a:pPr marL="0" lvl="0" indent="0">
              <a:buNone/>
            </a:pPr>
            <a:endParaRPr lang="ru-RU" sz="2000" dirty="0">
              <a:solidFill>
                <a:prstClr val="black"/>
              </a:solidFill>
              <a:hlinkClick r:id="rId2"/>
            </a:endParaRPr>
          </a:p>
          <a:p>
            <a:pPr marL="0" lvl="0" indent="0">
              <a:buNone/>
            </a:pPr>
            <a:endParaRPr lang="ru-RU" sz="2000" dirty="0" smtClean="0">
              <a:solidFill>
                <a:prstClr val="black"/>
              </a:solidFill>
              <a:hlinkClick r:id="rId2"/>
            </a:endParaRPr>
          </a:p>
          <a:p>
            <a:pPr marL="0" lvl="0" indent="0">
              <a:buNone/>
            </a:pPr>
            <a:r>
              <a:rPr lang="en-US" sz="2000" dirty="0" smtClean="0">
                <a:solidFill>
                  <a:prstClr val="black"/>
                </a:solidFill>
                <a:hlinkClick r:id="rId2"/>
              </a:rPr>
              <a:t>http</a:t>
            </a:r>
            <a:r>
              <a:rPr lang="en-US" sz="2000" dirty="0">
                <a:solidFill>
                  <a:prstClr val="black"/>
                </a:solidFill>
                <a:hlinkClick r:id="rId2"/>
              </a:rPr>
              <a:t>://s5.goodfon.ru/image/7638-2560x1600.jpg</a:t>
            </a:r>
            <a:r>
              <a:rPr lang="ru-RU" sz="2000" dirty="0">
                <a:solidFill>
                  <a:prstClr val="black"/>
                </a:solidFill>
              </a:rPr>
              <a:t> фон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hlinkClick r:id="rId3"/>
              </a:rPr>
              <a:t>http://img-fotki.yandex.ru/get/6407/16969765.31/0_67c0b_708ffb90_L.png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smtClean="0">
                <a:solidFill>
                  <a:prstClr val="black"/>
                </a:solidFill>
              </a:rPr>
              <a:t>скрепка</a:t>
            </a:r>
          </a:p>
          <a:p>
            <a:pPr marL="0" lvl="0" indent="0">
              <a:buNone/>
            </a:pPr>
            <a:r>
              <a:rPr lang="en-US" sz="2000" dirty="0">
                <a:solidFill>
                  <a:prstClr val="black"/>
                </a:solidFill>
                <a:hlinkClick r:id="rId4"/>
              </a:rPr>
              <a:t>http://</a:t>
            </a:r>
            <a:r>
              <a:rPr lang="en-US" sz="2000" dirty="0" smtClean="0">
                <a:solidFill>
                  <a:prstClr val="black"/>
                </a:solidFill>
                <a:hlinkClick r:id="rId4"/>
              </a:rPr>
              <a:t>easyen.ru/load/metodika/k_prezentacijam/shablony_prezentacij_letnie/277-1-0-18753</a:t>
            </a:r>
            <a:r>
              <a:rPr lang="ru-RU" sz="2000" dirty="0" smtClean="0">
                <a:solidFill>
                  <a:prstClr val="black"/>
                </a:solidFill>
              </a:rPr>
              <a:t> шаблон</a:t>
            </a:r>
            <a:endParaRPr lang="ru-RU" sz="20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4" name="Управляющая кнопка: в начало 3">
            <a:hlinkClick r:id="" action="ppaction://hlinkshowjump?jump=firstslide" highlightClick="1"/>
          </p:cNvPr>
          <p:cNvSpPr/>
          <p:nvPr/>
        </p:nvSpPr>
        <p:spPr>
          <a:xfrm>
            <a:off x="1475656" y="331845"/>
            <a:ext cx="540000" cy="540000"/>
          </a:xfrm>
          <a:prstGeom prst="actionButtonBeginning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00752" y="3164128"/>
            <a:ext cx="6263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Благодарю автора шаблона Костенко Наталью Владимировну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07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0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489</Words>
  <Application>Microsoft Office PowerPoint</Application>
  <PresentationFormat>Экран (4:3)</PresentationFormat>
  <Paragraphs>294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Интернет-источники: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Света</cp:lastModifiedBy>
  <cp:revision>24</cp:revision>
  <dcterms:created xsi:type="dcterms:W3CDTF">2014-10-18T05:27:26Z</dcterms:created>
  <dcterms:modified xsi:type="dcterms:W3CDTF">2014-12-06T12:21:51Z</dcterms:modified>
</cp:coreProperties>
</file>