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60" r:id="rId5"/>
    <p:sldId id="261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58" r:id="rId15"/>
    <p:sldId id="259" r:id="rId16"/>
  </p:sldIdLst>
  <p:sldSz cx="9144000" cy="6858000" type="screen4x3"/>
  <p:notesSz cx="6858000" cy="9144000"/>
  <p:custDataLst>
    <p:tags r:id="rId1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windows-1251"/>
  <p:clrMru>
    <a:srgbClr val="B3C3F7"/>
    <a:srgbClr val="CED8FA"/>
    <a:srgbClr val="D5F4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2" y="-3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A15E-38DB-4AAF-8C10-3F6EA4772B67}" type="datetimeFigureOut">
              <a:rPr lang="ru-RU" smtClean="0"/>
              <a:pPr/>
              <a:t>11.10.2015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0F41-D8D4-42C8-AD23-BB942BB07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A15E-38DB-4AAF-8C10-3F6EA4772B67}" type="datetimeFigureOut">
              <a:rPr lang="ru-RU" smtClean="0"/>
              <a:pPr/>
              <a:t>11.10.2015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0F41-D8D4-42C8-AD23-BB942BB07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A15E-38DB-4AAF-8C10-3F6EA4772B67}" type="datetimeFigureOut">
              <a:rPr lang="ru-RU" smtClean="0"/>
              <a:pPr/>
              <a:t>11.10.2015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0F41-D8D4-42C8-AD23-BB942BB07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A15E-38DB-4AAF-8C10-3F6EA4772B67}" type="datetimeFigureOut">
              <a:rPr lang="ru-RU" smtClean="0"/>
              <a:pPr/>
              <a:t>11.10.2015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0F41-D8D4-42C8-AD23-BB942BB07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A15E-38DB-4AAF-8C10-3F6EA4772B67}" type="datetimeFigureOut">
              <a:rPr lang="ru-RU" smtClean="0"/>
              <a:pPr/>
              <a:t>11.10.2015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0F41-D8D4-42C8-AD23-BB942BB07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A15E-38DB-4AAF-8C10-3F6EA4772B67}" type="datetimeFigureOut">
              <a:rPr lang="ru-RU" smtClean="0"/>
              <a:pPr/>
              <a:t>11.10.2015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0F41-D8D4-42C8-AD23-BB942BB07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A15E-38DB-4AAF-8C10-3F6EA4772B67}" type="datetimeFigureOut">
              <a:rPr lang="ru-RU" smtClean="0"/>
              <a:pPr/>
              <a:t>11.10.2015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0F41-D8D4-42C8-AD23-BB942BB07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A15E-38DB-4AAF-8C10-3F6EA4772B67}" type="datetimeFigureOut">
              <a:rPr lang="ru-RU" smtClean="0"/>
              <a:pPr/>
              <a:t>11.10.2015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0F41-D8D4-42C8-AD23-BB942BB07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A15E-38DB-4AAF-8C10-3F6EA4772B67}" type="datetimeFigureOut">
              <a:rPr lang="ru-RU" smtClean="0"/>
              <a:pPr/>
              <a:t>11.10.2015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0F41-D8D4-42C8-AD23-BB942BB07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A15E-38DB-4AAF-8C10-3F6EA4772B67}" type="datetimeFigureOut">
              <a:rPr lang="ru-RU" smtClean="0"/>
              <a:pPr/>
              <a:t>11.10.2015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0F41-D8D4-42C8-AD23-BB942BB07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A15E-38DB-4AAF-8C10-3F6EA4772B67}" type="datetimeFigureOut">
              <a:rPr lang="ru-RU" smtClean="0"/>
              <a:pPr/>
              <a:t>11.10.2015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0F41-D8D4-42C8-AD23-BB942BB07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EA15E-38DB-4AAF-8C10-3F6EA4772B67}" type="datetimeFigureOut">
              <a:rPr lang="ru-RU" smtClean="0"/>
              <a:pPr/>
              <a:t>11.10.2015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E0F41-D8D4-42C8-AD23-BB942BB0766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5942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Рамка 7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3862"/>
            </a:avLst>
          </a:prstGeom>
          <a:solidFill>
            <a:srgbClr val="00B0F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00206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goldina-myclas.ucoz.ru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goldina-myclas.ucoz.ru/index/master_klass_quot_ozvuchivanie_prezentacij_s_pomoshhju_programmy_audacity_quot/0-148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7" Type="http://schemas.openxmlformats.org/officeDocument/2006/relationships/image" Target="../media/image5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audio" Target="../media/audio5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11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audio" Target="../media/audio7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5.pn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audio" Target="../media/audio9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7" Type="http://schemas.openxmlformats.org/officeDocument/2006/relationships/image" Target="../media/image11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audio" Target="../media/audio11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8.wav"/><Relationship Id="rId7" Type="http://schemas.openxmlformats.org/officeDocument/2006/relationships/image" Target="../media/image5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audio" Target="../media/audio12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7" Type="http://schemas.openxmlformats.org/officeDocument/2006/relationships/image" Target="../media/image11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audio" Target="../media/audio13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7" Type="http://schemas.openxmlformats.org/officeDocument/2006/relationships/image" Target="../media/image5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audio" Target="../media/audio14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7" Type="http://schemas.openxmlformats.org/officeDocument/2006/relationships/image" Target="../media/image11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audio" Target="../media/audio7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8.wav"/><Relationship Id="rId7" Type="http://schemas.openxmlformats.org/officeDocument/2006/relationships/image" Target="../media/image5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audio" Target="../media/audio5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7" Type="http://schemas.openxmlformats.org/officeDocument/2006/relationships/image" Target="../media/image11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audio" Target="../media/audio11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5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hyperlink" Target="http://ejik.kulichki.com/ej_stih.htm" TargetMode="External"/><Relationship Id="rId7" Type="http://schemas.openxmlformats.org/officeDocument/2006/relationships/hyperlink" Target="http://hodkonem.com.ua/wp-content/uploads/magnitnaya-doska_domik-370x350.jpg" TargetMode="External"/><Relationship Id="rId2" Type="http://schemas.openxmlformats.org/officeDocument/2006/relationships/hyperlink" Target="http://malenkajastrana.my1.ru/87/13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g-fotki.yandex.ru/get/6501/83813999.7dd/0_a8029_32d5f16d_XL" TargetMode="External"/><Relationship Id="rId5" Type="http://schemas.openxmlformats.org/officeDocument/2006/relationships/hyperlink" Target="http://img-fotki.yandex.ru/get/6842/229249441.3/0_d43d0_350f9447_orig.png" TargetMode="External"/><Relationship Id="rId4" Type="http://schemas.openxmlformats.org/officeDocument/2006/relationships/hyperlink" Target="http://player.myshared.ru/1018719/data/images/img30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14480" y="1142983"/>
            <a:ext cx="5929354" cy="1214447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latin typeface="Comic Sans MS" pitchFamily="66" charset="0"/>
              </a:rPr>
              <a:t>Интерактивный тренажёр </a:t>
            </a:r>
            <a:br>
              <a:rPr lang="ru-RU" sz="2400" dirty="0" smtClean="0">
                <a:latin typeface="Comic Sans MS" pitchFamily="66" charset="0"/>
              </a:rPr>
            </a:br>
            <a:r>
              <a:rPr lang="ru-RU" sz="2400" dirty="0" smtClean="0">
                <a:latin typeface="Comic Sans MS" pitchFamily="66" charset="0"/>
              </a:rPr>
              <a:t>по математике для 1 класса</a:t>
            </a:r>
            <a:br>
              <a:rPr lang="ru-RU" sz="2400" dirty="0" smtClean="0">
                <a:latin typeface="Comic Sans MS" pitchFamily="66" charset="0"/>
              </a:rPr>
            </a:br>
            <a:r>
              <a:rPr lang="ru-RU" sz="2400" dirty="0" smtClean="0">
                <a:latin typeface="Comic Sans MS" pitchFamily="66" charset="0"/>
              </a:rPr>
              <a:t>(вычитание в пределах 20)</a:t>
            </a:r>
            <a:br>
              <a:rPr lang="ru-RU" sz="2400" dirty="0" smtClean="0">
                <a:latin typeface="Comic Sans MS" pitchFamily="66" charset="0"/>
              </a:rPr>
            </a:br>
            <a:endParaRPr lang="ru-RU" sz="2400" dirty="0">
              <a:latin typeface="Comic Sans MS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5357826"/>
            <a:ext cx="8429684" cy="1285884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  <a:latin typeface="Comic Sans MS" pitchFamily="66" charset="0"/>
              </a:rPr>
              <a:t>Автор : Никифорова Наталья Васильевна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Comic Sans MS" pitchFamily="66" charset="0"/>
              </a:rPr>
              <a:t>Учитель начальных классов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Comic Sans MS" pitchFamily="66" charset="0"/>
              </a:rPr>
              <a:t>МКОУ «</a:t>
            </a:r>
            <a:r>
              <a:rPr lang="ru-RU" sz="2000" dirty="0" err="1" smtClean="0">
                <a:solidFill>
                  <a:schemeClr val="tx1"/>
                </a:solidFill>
                <a:latin typeface="Comic Sans MS" pitchFamily="66" charset="0"/>
              </a:rPr>
              <a:t>Гремяченская</a:t>
            </a:r>
            <a:r>
              <a:rPr lang="ru-RU" sz="2000" dirty="0" smtClean="0">
                <a:solidFill>
                  <a:schemeClr val="tx1"/>
                </a:solidFill>
                <a:latin typeface="Comic Sans MS" pitchFamily="66" charset="0"/>
              </a:rPr>
              <a:t> СОШ»</a:t>
            </a:r>
            <a:endParaRPr lang="ru-RU" sz="20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4" name="Стрелка вправо 3">
            <a:hlinkClick r:id="" action="ppaction://hlinkshowjump?jump=nextslide"/>
          </p:cNvPr>
          <p:cNvSpPr/>
          <p:nvPr/>
        </p:nvSpPr>
        <p:spPr>
          <a:xfrm>
            <a:off x="8215338" y="6357958"/>
            <a:ext cx="571504" cy="214314"/>
          </a:xfrm>
          <a:prstGeom prst="rightArrow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5" descr="http://goldina-myclas.ucoz.ru/avatar/shapka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428728" y="214290"/>
            <a:ext cx="6265540" cy="1000132"/>
          </a:xfrm>
          <a:prstGeom prst="rect">
            <a:avLst/>
          </a:prstGeom>
          <a:noFill/>
        </p:spPr>
      </p:pic>
      <p:pic>
        <p:nvPicPr>
          <p:cNvPr id="6" name="Picture 3" descr="http://goldina-myclas.ucoz.ru/1/ehmblema_mk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42844" y="214290"/>
            <a:ext cx="1605836" cy="19949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285720" y="2071678"/>
            <a:ext cx="85011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solidFill>
                  <a:srgbClr val="C00000"/>
                </a:solidFill>
                <a:latin typeface="Comic Sans MS" pitchFamily="66" charset="0"/>
              </a:rPr>
              <a:t>«Помоги ёжику»</a:t>
            </a:r>
            <a:endParaRPr lang="ru-RU" sz="540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3571868" y="2857496"/>
            <a:ext cx="2500330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Управляющая кнопка: сведения 8">
            <a:hlinkClick r:id="" action="ppaction://hlinkshowjump?jump=lastslide" highlightClick="1"/>
          </p:cNvPr>
          <p:cNvSpPr/>
          <p:nvPr/>
        </p:nvSpPr>
        <p:spPr>
          <a:xfrm>
            <a:off x="285720" y="6286520"/>
            <a:ext cx="714380" cy="285752"/>
          </a:xfrm>
          <a:prstGeom prst="actionButtonInformation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571480"/>
            <a:ext cx="9144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Calibri" pitchFamily="34" charset="0"/>
                <a:cs typeface="Consolas" pitchFamily="49" charset="0"/>
              </a:rPr>
              <a:t>Возвращался ёж домой - </a:t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Calibri" pitchFamily="34" charset="0"/>
                <a:cs typeface="Consolas" pitchFamily="49" charset="0"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Calibri" pitchFamily="34" charset="0"/>
                <a:cs typeface="Consolas" pitchFamily="49" charset="0"/>
              </a:rPr>
              <a:t>Хлынул дождик проливной, </a:t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Calibri" pitchFamily="34" charset="0"/>
                <a:cs typeface="Consolas" pitchFamily="49" charset="0"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Calibri" pitchFamily="34" charset="0"/>
                <a:cs typeface="Consolas" pitchFamily="49" charset="0"/>
              </a:rPr>
              <a:t>Ручейки помчались с гор. </a:t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Calibri" pitchFamily="34" charset="0"/>
                <a:cs typeface="Consolas" pitchFamily="49" charset="0"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Calibri" pitchFamily="34" charset="0"/>
                <a:cs typeface="Consolas" pitchFamily="49" charset="0"/>
              </a:rPr>
              <a:t>Ёж не растерялся, </a:t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Calibri" pitchFamily="34" charset="0"/>
                <a:cs typeface="Consolas" pitchFamily="49" charset="0"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Calibri" pitchFamily="34" charset="0"/>
                <a:cs typeface="Consolas" pitchFamily="49" charset="0"/>
              </a:rPr>
              <a:t>Быстро встал под мухомор </a:t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Calibri" pitchFamily="34" charset="0"/>
                <a:cs typeface="Consolas" pitchFamily="49" charset="0"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Calibri" pitchFamily="34" charset="0"/>
                <a:cs typeface="Consolas" pitchFamily="49" charset="0"/>
              </a:rPr>
              <a:t>И сухим остался.</a:t>
            </a:r>
            <a:endParaRPr kumimoji="0" lang="ru-RU" sz="2400" b="0" i="0" u="none" strike="noStrike" cap="none" normalizeH="0" baseline="0" dirty="0" smtClean="0">
              <a:ln>
                <a:noFill/>
              </a:ln>
              <a:effectLst/>
              <a:latin typeface="Comic Sans MS" pitchFamily="66" charset="0"/>
              <a:cs typeface="Consolas" pitchFamily="49" charset="0"/>
            </a:endParaRP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85720" y="1785926"/>
            <a:ext cx="1734940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"/>
          </a:effectLst>
        </p:spPr>
      </p:pic>
      <p:pic>
        <p:nvPicPr>
          <p:cNvPr id="7" name="Picture 13" descr="http://img-fotki.yandex.ru/get/6501/83813999.7dd/0_a8029_32d5f16d_X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71670" y="3000372"/>
            <a:ext cx="2714644" cy="3527928"/>
          </a:xfrm>
          <a:prstGeom prst="rect">
            <a:avLst/>
          </a:prstGeom>
          <a:noFill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929454" y="4286288"/>
            <a:ext cx="2214546" cy="2214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Стрелка вправо 8">
            <a:hlinkClick r:id="" action="ppaction://hlinkshowjump?jump=nextslide"/>
          </p:cNvPr>
          <p:cNvSpPr/>
          <p:nvPr/>
        </p:nvSpPr>
        <p:spPr>
          <a:xfrm>
            <a:off x="8215338" y="6357958"/>
            <a:ext cx="571504" cy="214314"/>
          </a:xfrm>
          <a:prstGeom prst="rightArrow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438 -0.02199 C -0.24688 -0.0118 -0.35938 -0.00139 -0.35816 -0.02361 C -0.35695 -0.04583 -0.17622 -0.11064 -0.12726 -0.15532 C -0.0783 -0.2 -0.07466 -0.26921 -0.06406 -0.29189 " pathEditMode="relative" rAng="0" ptsTypes="aaaA">
                                      <p:cBhvr>
                                        <p:cTn id="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" y="-12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стих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0.08351 -0.3493 C -0.10573 -0.31736 -0.12778 -0.28541 -0.16441 -0.22708 C -0.20104 -0.16875 -0.27465 -0.03773 -0.30382 0.00139 C -0.33299 0.04051 -0.33629 0.02408 -0.33941 0.00787 " pathEditMode="relative" rAng="0" ptsTypes="aaaA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" y="1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85720" y="285728"/>
            <a:ext cx="71438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Ребята!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Помогите ёжику спрятаться </a:t>
            </a:r>
            <a:r>
              <a:rPr lang="ru-RU" sz="2400" dirty="0" smtClean="0">
                <a:solidFill>
                  <a:srgbClr val="00000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от дождика и встать под мухомор.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solidFill>
                  <a:srgbClr val="00000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На картинке есть ответ примера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solidFill>
                  <a:srgbClr val="00000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Ты должен выбрать пример ,                  ответом которого является данная цифра.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solidFill>
                  <a:srgbClr val="00000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Не спеши . Будь внимателен!</a:t>
            </a:r>
          </a:p>
        </p:txBody>
      </p:sp>
      <p:sp>
        <p:nvSpPr>
          <p:cNvPr id="9" name="Стрелка вправо 8">
            <a:hlinkClick r:id="" action="ppaction://hlinkshowjump?jump=nextslide"/>
          </p:cNvPr>
          <p:cNvSpPr/>
          <p:nvPr/>
        </p:nvSpPr>
        <p:spPr>
          <a:xfrm>
            <a:off x="8215338" y="6357958"/>
            <a:ext cx="571504" cy="214314"/>
          </a:xfrm>
          <a:prstGeom prst="rightArrow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блако 6"/>
          <p:cNvSpPr/>
          <p:nvPr/>
        </p:nvSpPr>
        <p:spPr>
          <a:xfrm>
            <a:off x="6143636" y="1857364"/>
            <a:ext cx="1285884" cy="357190"/>
          </a:xfrm>
          <a:prstGeom prst="cloud">
            <a:avLst/>
          </a:prstGeom>
          <a:solidFill>
            <a:srgbClr val="D5F4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17-9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0" name="Облако 9"/>
          <p:cNvSpPr/>
          <p:nvPr/>
        </p:nvSpPr>
        <p:spPr>
          <a:xfrm>
            <a:off x="6357950" y="1428736"/>
            <a:ext cx="1214446" cy="357190"/>
          </a:xfrm>
          <a:prstGeom prst="cloud">
            <a:avLst/>
          </a:prstGeom>
          <a:solidFill>
            <a:srgbClr val="B3C3F7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8</a:t>
            </a:r>
            <a:endParaRPr lang="ru-RU" sz="1600" b="1" dirty="0">
              <a:solidFill>
                <a:schemeClr val="tx1"/>
              </a:solidFill>
            </a:endParaRPr>
          </a:p>
        </p:txBody>
      </p:sp>
      <p:pic>
        <p:nvPicPr>
          <p:cNvPr id="23" name="Picture 13" descr="http://img-fotki.yandex.ru/get/6501/83813999.7dd/0_a8029_32d5f16d_XL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714612" y="2428868"/>
            <a:ext cx="3000396" cy="4027994"/>
          </a:xfrm>
          <a:prstGeom prst="rect">
            <a:avLst/>
          </a:prstGeom>
          <a:noFill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29454" y="4214818"/>
            <a:ext cx="2214546" cy="2214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806 -0.00787 C 0.05104 -0.0368 0.03403 -0.06551 0.01215 -0.07615 C -0.00972 -0.0868 -0.0467 -0.07569 -0.06285 -0.07153 C -0.07899 -0.06736 -0.0783 -0.05625 -0.08438 -0.05092 C -0.09045 -0.0456 -0.09566 -0.04282 -0.09983 -0.03981 C -0.10399 -0.0368 -0.10486 -0.03634 -0.10938 -0.03333 C -0.11389 -0.03032 -0.1224 -0.02453 -0.12726 -0.02222 C -0.13212 -0.0199 -0.13472 -0.02037 -0.13906 -0.01898 C -0.1434 -0.01759 -0.14774 -0.0162 -0.15347 -0.01435 C -0.1592 -0.0125 -0.16788 -0.00949 -0.17361 -0.00787 C -0.17934 -0.00625 -0.18316 -0.00555 -0.18785 -0.00486 C -0.19254 -0.00416 -0.19757 -0.00393 -0.20226 -0.00324 C -0.20694 -0.00254 -0.21059 -0.00162 -0.21649 -2.59259E-6 C -0.2224 0.00162 -0.23212 0.00371 -0.23785 0.00625 C -0.24358 0.0088 -0.24757 0.01412 -0.25104 0.01574 C -0.25451 0.01736 -0.2559 0.01597 -0.25938 0.01574 C -0.26285 0.01551 -0.26823 0.01551 -0.2724 0.01435 C -0.27656 0.0132 -0.28247 0.01019 -0.28438 0.00949 " pathEditMode="relative" rAng="0" ptsTypes="aaaaaaaaaaaaa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6" y="-2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помоги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Облако 16"/>
          <p:cNvSpPr/>
          <p:nvPr/>
        </p:nvSpPr>
        <p:spPr>
          <a:xfrm>
            <a:off x="428596" y="571480"/>
            <a:ext cx="2428892" cy="785818"/>
          </a:xfrm>
          <a:prstGeom prst="cloud">
            <a:avLst/>
          </a:prstGeom>
          <a:solidFill>
            <a:srgbClr val="D5F4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18-9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8" name="Облако 17"/>
          <p:cNvSpPr/>
          <p:nvPr/>
        </p:nvSpPr>
        <p:spPr>
          <a:xfrm>
            <a:off x="2857488" y="1000108"/>
            <a:ext cx="2286016" cy="785818"/>
          </a:xfrm>
          <a:prstGeom prst="cloud">
            <a:avLst/>
          </a:prstGeom>
          <a:solidFill>
            <a:srgbClr val="D5F4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16-8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9" name="Облако 18"/>
          <p:cNvSpPr/>
          <p:nvPr/>
        </p:nvSpPr>
        <p:spPr>
          <a:xfrm>
            <a:off x="5000628" y="357166"/>
            <a:ext cx="2286016" cy="785818"/>
          </a:xfrm>
          <a:prstGeom prst="cloud">
            <a:avLst/>
          </a:prstGeom>
          <a:solidFill>
            <a:srgbClr val="D5F4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15-8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22" name="Picture 4" descr="http://img-fotki.yandex.ru/get/6842/229249441.3/0_d43d0_350f9447_orig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143240" y="3537006"/>
            <a:ext cx="2571768" cy="2990217"/>
          </a:xfrm>
          <a:prstGeom prst="rect">
            <a:avLst/>
          </a:prstGeom>
          <a:noFill/>
        </p:spPr>
      </p:pic>
      <p:sp>
        <p:nvSpPr>
          <p:cNvPr id="12" name="Облако 11"/>
          <p:cNvSpPr/>
          <p:nvPr/>
        </p:nvSpPr>
        <p:spPr>
          <a:xfrm>
            <a:off x="3643306" y="2071678"/>
            <a:ext cx="2357454" cy="785818"/>
          </a:xfrm>
          <a:prstGeom prst="cloud">
            <a:avLst/>
          </a:prstGeom>
          <a:solidFill>
            <a:srgbClr val="B3C3F7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7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6715140" y="1643050"/>
            <a:ext cx="2214578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285720" y="1785926"/>
            <a:ext cx="1734940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"/>
          </a:effectLst>
        </p:spPr>
      </p:pic>
      <p:sp>
        <p:nvSpPr>
          <p:cNvPr id="10" name="Стрелка вправо 9">
            <a:hlinkClick r:id="" action="ppaction://hlinkshowjump?jump=nextslide"/>
          </p:cNvPr>
          <p:cNvSpPr/>
          <p:nvPr/>
        </p:nvSpPr>
        <p:spPr>
          <a:xfrm>
            <a:off x="8215338" y="6357958"/>
            <a:ext cx="571504" cy="214314"/>
          </a:xfrm>
          <a:prstGeom prst="rightArrow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ой-ой неправи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8" dur="250" autoRev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>
                                      <p:cBhvr>
                                        <p:cTn id="19" dur="250" autoRev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0" dur="250" autoRev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50" autoRev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отлично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087 -0.01644 C -0.07969 0.0287 -0.10833 0.07384 -0.11406 0.10578 C -0.11979 0.13773 -0.09184 0.15185 -0.08541 0.17569 C -0.07899 0.1993 -0.07778 0.22801 -0.07587 0.24722 C -0.07396 0.26643 -0.07205 0.27847 -0.07361 0.29166 C -0.07517 0.30486 -0.08194 0.31944 -0.08541 0.32662 C -0.08889 0.33379 -0.08802 0.32731 -0.09496 0.33449 C -0.10191 0.34166 -0.11771 0.36273 -0.12708 0.36944 C -0.13646 0.37615 -0.14236 0.37176 -0.15087 0.3743 C -0.15937 0.37685 -0.1691 0.37986 -0.1783 0.38541 C -0.1875 0.39097 -0.1967 0.3993 -0.20573 0.40763 " pathEditMode="relative" rAng="0" ptsTypes="aaaaaaaaaaA">
                                      <p:cBhvr>
                                        <p:cTn id="2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" y="2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://hodkonem.com.ua/wp-content/uploads/magnitnaya-doska_domik-370x350.jpg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72330" y="1643050"/>
            <a:ext cx="1655321" cy="1565844"/>
          </a:xfrm>
          <a:prstGeom prst="rect">
            <a:avLst/>
          </a:prstGeom>
          <a:noFill/>
        </p:spPr>
      </p:pic>
      <p:sp>
        <p:nvSpPr>
          <p:cNvPr id="14" name="Облако 13"/>
          <p:cNvSpPr/>
          <p:nvPr/>
        </p:nvSpPr>
        <p:spPr>
          <a:xfrm>
            <a:off x="5000628" y="357166"/>
            <a:ext cx="2428892" cy="785818"/>
          </a:xfrm>
          <a:prstGeom prst="cloud">
            <a:avLst/>
          </a:prstGeom>
          <a:solidFill>
            <a:srgbClr val="D5F4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17-9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5" name="Облако 14"/>
          <p:cNvSpPr/>
          <p:nvPr/>
        </p:nvSpPr>
        <p:spPr>
          <a:xfrm>
            <a:off x="2857488" y="1000108"/>
            <a:ext cx="2286016" cy="785818"/>
          </a:xfrm>
          <a:prstGeom prst="cloud">
            <a:avLst/>
          </a:prstGeom>
          <a:solidFill>
            <a:srgbClr val="D5F4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15-8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6" name="Облако 15"/>
          <p:cNvSpPr/>
          <p:nvPr/>
        </p:nvSpPr>
        <p:spPr>
          <a:xfrm>
            <a:off x="428596" y="500042"/>
            <a:ext cx="2286016" cy="785818"/>
          </a:xfrm>
          <a:prstGeom prst="cloud">
            <a:avLst/>
          </a:prstGeom>
          <a:solidFill>
            <a:srgbClr val="D5F4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16-7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8" name="Облако 17"/>
          <p:cNvSpPr/>
          <p:nvPr/>
        </p:nvSpPr>
        <p:spPr>
          <a:xfrm>
            <a:off x="3643306" y="2071678"/>
            <a:ext cx="2357454" cy="785818"/>
          </a:xfrm>
          <a:prstGeom prst="cloud">
            <a:avLst/>
          </a:prstGeom>
          <a:solidFill>
            <a:srgbClr val="B3C3F7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9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9" name="Стрелка вправо 18">
            <a:hlinkClick r:id="" action="ppaction://hlinkshowjump?jump=nextslide"/>
          </p:cNvPr>
          <p:cNvSpPr/>
          <p:nvPr/>
        </p:nvSpPr>
        <p:spPr>
          <a:xfrm>
            <a:off x="8215338" y="6357958"/>
            <a:ext cx="571504" cy="214314"/>
          </a:xfrm>
          <a:prstGeom prst="rightArrow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14678" y="2450114"/>
            <a:ext cx="3227387" cy="4187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" descr="C:\Users\Наталья\Desktop\572388_html_m733010eb.pn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142844" y="1500174"/>
            <a:ext cx="2143140" cy="214314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ой, ошибоч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8" dur="250" autoRev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>
                                      <p:cBhvr>
                                        <p:cTn id="19" dur="250" autoRev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0" dur="250" autoRev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50" autoRev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умниц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948 0.1669 C 0.12309 0.16875 0.14688 0.17083 0.16163 0.175 C 0.17622 0.17894 0.18299 0.18611 0.18768 0.19097 C 0.19236 0.19583 0.18993 0.19861 0.19028 0.20417 C 0.19063 0.20949 0.19063 0.21759 0.19028 0.22407 C 0.18993 0.23056 0.19393 0.23704 0.18768 0.24282 C 0.18143 0.24861 0.15972 0.25417 0.15295 0.2588 C 0.14601 0.26366 0.15052 0.26713 0.1467 0.27083 C 0.14288 0.27454 0.13351 0.27824 0.13056 0.28148 C 0.12761 0.28449 0.13038 0.28472 0.12934 0.28935 C 0.1283 0.29398 0.1257 0.30347 0.12431 0.30949 C 0.12275 0.31528 0.12066 0.3162 0.12066 0.32407 C 0.12066 0.33218 0.12222 0.34907 0.12431 0.35741 C 0.12622 0.36574 0.12882 0.36852 0.13299 0.37477 C 0.13716 0.38079 0.14532 0.38889 0.14931 0.39468 C 0.1533 0.40046 0.15174 0.4044 0.1566 0.40926 C 0.16163 0.41412 0.17309 0.42083 0.179 0.42407 C 0.18472 0.42731 0.18907 0.42801 0.1915 0.4294 " pathEditMode="relative" rAng="0" ptsTypes="aaaaaaaaaaaaaaaaaA">
                                      <p:cBhvr>
                                        <p:cTn id="24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" y="1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Облако 16"/>
          <p:cNvSpPr/>
          <p:nvPr/>
        </p:nvSpPr>
        <p:spPr>
          <a:xfrm>
            <a:off x="428596" y="571480"/>
            <a:ext cx="2428892" cy="785818"/>
          </a:xfrm>
          <a:prstGeom prst="cloud">
            <a:avLst/>
          </a:prstGeom>
          <a:solidFill>
            <a:srgbClr val="D5F4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15-9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8" name="Облако 17"/>
          <p:cNvSpPr/>
          <p:nvPr/>
        </p:nvSpPr>
        <p:spPr>
          <a:xfrm>
            <a:off x="5357818" y="428604"/>
            <a:ext cx="2286016" cy="785818"/>
          </a:xfrm>
          <a:prstGeom prst="cloud">
            <a:avLst/>
          </a:prstGeom>
          <a:solidFill>
            <a:srgbClr val="D5F4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16-8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9" name="Облако 18"/>
          <p:cNvSpPr/>
          <p:nvPr/>
        </p:nvSpPr>
        <p:spPr>
          <a:xfrm>
            <a:off x="3000364" y="1071546"/>
            <a:ext cx="2286016" cy="785818"/>
          </a:xfrm>
          <a:prstGeom prst="cloud">
            <a:avLst/>
          </a:prstGeom>
          <a:solidFill>
            <a:srgbClr val="D5F4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14-9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22" name="Picture 4" descr="http://img-fotki.yandex.ru/get/6842/229249441.3/0_d43d0_350f9447_orig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143240" y="3537006"/>
            <a:ext cx="2571768" cy="2990217"/>
          </a:xfrm>
          <a:prstGeom prst="rect">
            <a:avLst/>
          </a:prstGeom>
          <a:noFill/>
        </p:spPr>
      </p:pic>
      <p:sp>
        <p:nvSpPr>
          <p:cNvPr id="12" name="Облако 11"/>
          <p:cNvSpPr/>
          <p:nvPr/>
        </p:nvSpPr>
        <p:spPr>
          <a:xfrm>
            <a:off x="3643306" y="2071678"/>
            <a:ext cx="2357454" cy="785818"/>
          </a:xfrm>
          <a:prstGeom prst="cloud">
            <a:avLst/>
          </a:prstGeom>
          <a:solidFill>
            <a:srgbClr val="B3C3F7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5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6715140" y="1643050"/>
            <a:ext cx="2214578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285720" y="1785926"/>
            <a:ext cx="1734940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"/>
          </a:effectLst>
        </p:spPr>
      </p:pic>
      <p:sp>
        <p:nvSpPr>
          <p:cNvPr id="10" name="Стрелка вправо 9">
            <a:hlinkClick r:id="" action="ppaction://hlinkshowjump?jump=nextslide"/>
          </p:cNvPr>
          <p:cNvSpPr/>
          <p:nvPr/>
        </p:nvSpPr>
        <p:spPr>
          <a:xfrm>
            <a:off x="8215338" y="6357958"/>
            <a:ext cx="571504" cy="214314"/>
          </a:xfrm>
          <a:prstGeom prst="rightArrow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подумай ещё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8" dur="250" autoRev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>
                                      <p:cBhvr>
                                        <p:cTn id="19" dur="250" autoRev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0" dur="250" autoRev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50" autoRev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ура, ур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087 -0.01644 C -0.07969 0.0287 -0.10833 0.07384 -0.11406 0.10578 C -0.11979 0.13773 -0.09184 0.15185 -0.08541 0.17569 C -0.07899 0.1993 -0.07778 0.22801 -0.07587 0.24722 C -0.07396 0.26643 -0.07205 0.27847 -0.07361 0.29166 C -0.07517 0.30486 -0.08194 0.31944 -0.08541 0.32662 C -0.08889 0.33379 -0.08802 0.32731 -0.09496 0.33449 C -0.10191 0.34166 -0.11771 0.36273 -0.12708 0.36944 C -0.13646 0.37615 -0.14236 0.37176 -0.15087 0.3743 C -0.15937 0.37685 -0.1691 0.37986 -0.1783 0.38541 C -0.1875 0.39097 -0.1967 0.3993 -0.20573 0.40763 " pathEditMode="relative" rAng="0" ptsTypes="aaaaaaaaaaA">
                                      <p:cBhvr>
                                        <p:cTn id="2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" y="2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://hodkonem.com.ua/wp-content/uploads/magnitnaya-doska_domik-370x350.jpg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72330" y="1643050"/>
            <a:ext cx="1655321" cy="1565844"/>
          </a:xfrm>
          <a:prstGeom prst="rect">
            <a:avLst/>
          </a:prstGeom>
          <a:noFill/>
        </p:spPr>
      </p:pic>
      <p:sp>
        <p:nvSpPr>
          <p:cNvPr id="14" name="Облако 13"/>
          <p:cNvSpPr/>
          <p:nvPr/>
        </p:nvSpPr>
        <p:spPr>
          <a:xfrm>
            <a:off x="5000628" y="357166"/>
            <a:ext cx="2428892" cy="785818"/>
          </a:xfrm>
          <a:prstGeom prst="cloud">
            <a:avLst/>
          </a:prstGeom>
          <a:solidFill>
            <a:srgbClr val="D5F4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13-9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5" name="Облако 14"/>
          <p:cNvSpPr/>
          <p:nvPr/>
        </p:nvSpPr>
        <p:spPr>
          <a:xfrm>
            <a:off x="2857488" y="1000108"/>
            <a:ext cx="2286016" cy="785818"/>
          </a:xfrm>
          <a:prstGeom prst="cloud">
            <a:avLst/>
          </a:prstGeom>
          <a:solidFill>
            <a:srgbClr val="D5F4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12-8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6" name="Облако 15"/>
          <p:cNvSpPr/>
          <p:nvPr/>
        </p:nvSpPr>
        <p:spPr>
          <a:xfrm>
            <a:off x="428596" y="500042"/>
            <a:ext cx="2286016" cy="785818"/>
          </a:xfrm>
          <a:prstGeom prst="cloud">
            <a:avLst/>
          </a:prstGeom>
          <a:solidFill>
            <a:srgbClr val="D5F4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14-8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8" name="Облако 17"/>
          <p:cNvSpPr/>
          <p:nvPr/>
        </p:nvSpPr>
        <p:spPr>
          <a:xfrm>
            <a:off x="3643306" y="2071678"/>
            <a:ext cx="2357454" cy="785818"/>
          </a:xfrm>
          <a:prstGeom prst="cloud">
            <a:avLst/>
          </a:prstGeom>
          <a:solidFill>
            <a:srgbClr val="B3C3F7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6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9" name="Стрелка вправо 18">
            <a:hlinkClick r:id="" action="ppaction://hlinkshowjump?jump=nextslide"/>
          </p:cNvPr>
          <p:cNvSpPr/>
          <p:nvPr/>
        </p:nvSpPr>
        <p:spPr>
          <a:xfrm>
            <a:off x="8215338" y="6357958"/>
            <a:ext cx="571504" cy="214314"/>
          </a:xfrm>
          <a:prstGeom prst="rightArrow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14678" y="2450114"/>
            <a:ext cx="3227387" cy="4187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" descr="C:\Users\Наталья\Desktop\572388_html_m733010eb.pn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142844" y="1500174"/>
            <a:ext cx="2143140" cy="214314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подумай хорошеньк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8" dur="250" autoRev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>
                                      <p:cBhvr>
                                        <p:cTn id="19" dur="250" autoRev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0" dur="250" autoRev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50" autoRev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замечате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948 0.1669 C 0.12309 0.16875 0.14688 0.17083 0.16163 0.175 C 0.17622 0.17894 0.18299 0.18611 0.18768 0.19097 C 0.19236 0.19583 0.18993 0.19861 0.19028 0.20417 C 0.19063 0.20949 0.19063 0.21759 0.19028 0.22407 C 0.18993 0.23056 0.19393 0.23704 0.18768 0.24282 C 0.18143 0.24861 0.15972 0.25417 0.15295 0.2588 C 0.14601 0.26366 0.15052 0.26713 0.1467 0.27083 C 0.14288 0.27454 0.13351 0.27824 0.13056 0.28148 C 0.12761 0.28449 0.13038 0.28472 0.12934 0.28935 C 0.1283 0.29398 0.1257 0.30347 0.12431 0.30949 C 0.12275 0.31528 0.12066 0.3162 0.12066 0.32407 C 0.12066 0.33218 0.12222 0.34907 0.12431 0.35741 C 0.12622 0.36574 0.12882 0.36852 0.13299 0.37477 C 0.13716 0.38079 0.14532 0.38889 0.14931 0.39468 C 0.1533 0.40046 0.15174 0.4044 0.1566 0.40926 C 0.16163 0.41412 0.17309 0.42083 0.179 0.42407 C 0.18472 0.42731 0.18907 0.42801 0.1915 0.4294 " pathEditMode="relative" rAng="0" ptsTypes="aaaaaaaaaaaaaaaaaA">
                                      <p:cBhvr>
                                        <p:cTn id="24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" y="1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Облако 16"/>
          <p:cNvSpPr/>
          <p:nvPr/>
        </p:nvSpPr>
        <p:spPr>
          <a:xfrm>
            <a:off x="428596" y="571480"/>
            <a:ext cx="2428892" cy="785818"/>
          </a:xfrm>
          <a:prstGeom prst="cloud">
            <a:avLst/>
          </a:prstGeom>
          <a:solidFill>
            <a:srgbClr val="D5F4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12-9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8" name="Облако 17"/>
          <p:cNvSpPr/>
          <p:nvPr/>
        </p:nvSpPr>
        <p:spPr>
          <a:xfrm>
            <a:off x="5357818" y="428604"/>
            <a:ext cx="2286016" cy="785818"/>
          </a:xfrm>
          <a:prstGeom prst="cloud">
            <a:avLst/>
          </a:prstGeom>
          <a:solidFill>
            <a:srgbClr val="D5F4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12-5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9" name="Облако 18"/>
          <p:cNvSpPr/>
          <p:nvPr/>
        </p:nvSpPr>
        <p:spPr>
          <a:xfrm>
            <a:off x="3000364" y="928670"/>
            <a:ext cx="2286016" cy="785818"/>
          </a:xfrm>
          <a:prstGeom prst="cloud">
            <a:avLst/>
          </a:prstGeom>
          <a:solidFill>
            <a:srgbClr val="D5F4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11-7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22" name="Picture 4" descr="http://img-fotki.yandex.ru/get/6842/229249441.3/0_d43d0_350f9447_orig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143240" y="3537006"/>
            <a:ext cx="2571768" cy="2990217"/>
          </a:xfrm>
          <a:prstGeom prst="rect">
            <a:avLst/>
          </a:prstGeom>
          <a:noFill/>
        </p:spPr>
      </p:pic>
      <p:sp>
        <p:nvSpPr>
          <p:cNvPr id="12" name="Облако 11"/>
          <p:cNvSpPr/>
          <p:nvPr/>
        </p:nvSpPr>
        <p:spPr>
          <a:xfrm>
            <a:off x="3643306" y="2071678"/>
            <a:ext cx="2357454" cy="785818"/>
          </a:xfrm>
          <a:prstGeom prst="cloud">
            <a:avLst/>
          </a:prstGeom>
          <a:solidFill>
            <a:srgbClr val="B3C3F7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4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6715140" y="1643050"/>
            <a:ext cx="2214578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285720" y="1785926"/>
            <a:ext cx="1734940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"/>
          </a:effectLst>
        </p:spPr>
      </p:pic>
      <p:sp>
        <p:nvSpPr>
          <p:cNvPr id="10" name="Стрелка вправо 9">
            <a:hlinkClick r:id="" action="ppaction://hlinkshowjump?jump=nextslide"/>
          </p:cNvPr>
          <p:cNvSpPr/>
          <p:nvPr/>
        </p:nvSpPr>
        <p:spPr>
          <a:xfrm>
            <a:off x="8215338" y="6357958"/>
            <a:ext cx="571504" cy="214314"/>
          </a:xfrm>
          <a:prstGeom prst="rightArrow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ой-ой неправи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подумай ещё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8" dur="250" autoRev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>
                                      <p:cBhvr>
                                        <p:cTn id="19" dur="250" autoRev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0" dur="250" autoRev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50" autoRev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ты прави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087 -0.01644 C -0.07969 0.0287 -0.10833 0.07384 -0.11406 0.10578 C -0.11979 0.13773 -0.09184 0.15185 -0.08541 0.17569 C -0.07899 0.1993 -0.07778 0.22801 -0.07587 0.24722 C -0.07396 0.26643 -0.07205 0.27847 -0.07361 0.29166 C -0.07517 0.30486 -0.08194 0.31944 -0.08541 0.32662 C -0.08889 0.33379 -0.08802 0.32731 -0.09496 0.33449 C -0.10191 0.34166 -0.11771 0.36273 -0.12708 0.36944 C -0.13646 0.37615 -0.14236 0.37176 -0.15087 0.3743 C -0.15937 0.37685 -0.1691 0.37986 -0.1783 0.38541 C -0.1875 0.39097 -0.1967 0.3993 -0.20573 0.40763 " pathEditMode="relative" rAng="0" ptsTypes="aaaaaaaaaaA">
                                      <p:cBhvr>
                                        <p:cTn id="2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" y="2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://hodkonem.com.ua/wp-content/uploads/magnitnaya-doska_domik-370x350.jpg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72330" y="1643050"/>
            <a:ext cx="1655321" cy="1565844"/>
          </a:xfrm>
          <a:prstGeom prst="rect">
            <a:avLst/>
          </a:prstGeom>
          <a:noFill/>
        </p:spPr>
      </p:pic>
      <p:sp>
        <p:nvSpPr>
          <p:cNvPr id="14" name="Облако 13"/>
          <p:cNvSpPr/>
          <p:nvPr/>
        </p:nvSpPr>
        <p:spPr>
          <a:xfrm>
            <a:off x="571472" y="500042"/>
            <a:ext cx="2428892" cy="785818"/>
          </a:xfrm>
          <a:prstGeom prst="cloud">
            <a:avLst/>
          </a:prstGeom>
          <a:solidFill>
            <a:srgbClr val="D5F4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13-4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5" name="Облако 14"/>
          <p:cNvSpPr/>
          <p:nvPr/>
        </p:nvSpPr>
        <p:spPr>
          <a:xfrm>
            <a:off x="2857488" y="1000108"/>
            <a:ext cx="2286016" cy="785818"/>
          </a:xfrm>
          <a:prstGeom prst="cloud">
            <a:avLst/>
          </a:prstGeom>
          <a:solidFill>
            <a:srgbClr val="D5F4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12-6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6" name="Облако 15"/>
          <p:cNvSpPr/>
          <p:nvPr/>
        </p:nvSpPr>
        <p:spPr>
          <a:xfrm>
            <a:off x="5143504" y="428604"/>
            <a:ext cx="2286016" cy="785818"/>
          </a:xfrm>
          <a:prstGeom prst="cloud">
            <a:avLst/>
          </a:prstGeom>
          <a:solidFill>
            <a:srgbClr val="D5F4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13-8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8" name="Облако 17"/>
          <p:cNvSpPr/>
          <p:nvPr/>
        </p:nvSpPr>
        <p:spPr>
          <a:xfrm>
            <a:off x="3643306" y="2071678"/>
            <a:ext cx="2357454" cy="785818"/>
          </a:xfrm>
          <a:prstGeom prst="cloud">
            <a:avLst/>
          </a:prstGeom>
          <a:solidFill>
            <a:srgbClr val="B3C3F7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5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9" name="Стрелка вправо 18">
            <a:hlinkClick r:id="" action="ppaction://hlinkshowjump?jump=nextslide"/>
          </p:cNvPr>
          <p:cNvSpPr/>
          <p:nvPr/>
        </p:nvSpPr>
        <p:spPr>
          <a:xfrm>
            <a:off x="8215338" y="6357958"/>
            <a:ext cx="571504" cy="214314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14678" y="2450114"/>
            <a:ext cx="3227387" cy="4187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" descr="C:\Users\Наталья\Desktop\572388_html_m733010eb.pn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142844" y="1500174"/>
            <a:ext cx="2143140" cy="214314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ой-ой неправи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8" dur="250" autoRev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>
                                      <p:cBhvr>
                                        <p:cTn id="19" dur="250" autoRev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0" dur="250" autoRev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50" autoRev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здорово получается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948 0.1669 C 0.12309 0.16875 0.14688 0.17083 0.16163 0.175 C 0.17622 0.17894 0.18299 0.18611 0.18768 0.19097 C 0.19236 0.19583 0.18993 0.19861 0.19028 0.20417 C 0.19063 0.20949 0.19063 0.21759 0.19028 0.22407 C 0.18993 0.23056 0.19393 0.23704 0.18768 0.24282 C 0.18143 0.24861 0.15972 0.25417 0.15295 0.2588 C 0.14601 0.26366 0.15052 0.26713 0.1467 0.27083 C 0.14288 0.27454 0.13351 0.27824 0.13056 0.28148 C 0.12761 0.28449 0.13038 0.28472 0.12934 0.28935 C 0.1283 0.29398 0.1257 0.30347 0.12431 0.30949 C 0.12275 0.31528 0.12066 0.3162 0.12066 0.32407 C 0.12066 0.33218 0.12222 0.34907 0.12431 0.35741 C 0.12622 0.36574 0.12882 0.36852 0.13299 0.37477 C 0.13716 0.38079 0.14532 0.38889 0.14931 0.39468 C 0.1533 0.40046 0.15174 0.4044 0.1566 0.40926 C 0.16163 0.41412 0.17309 0.42083 0.179 0.42407 C 0.18472 0.42731 0.18907 0.42801 0.1915 0.4294 " pathEditMode="relative" rAng="0" ptsTypes="aaaaaaaaaaaaaaaaaA">
                                      <p:cBhvr>
                                        <p:cTn id="24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" y="1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Облако 16"/>
          <p:cNvSpPr/>
          <p:nvPr/>
        </p:nvSpPr>
        <p:spPr>
          <a:xfrm>
            <a:off x="500034" y="571480"/>
            <a:ext cx="2428892" cy="785818"/>
          </a:xfrm>
          <a:prstGeom prst="cloud">
            <a:avLst/>
          </a:prstGeom>
          <a:solidFill>
            <a:srgbClr val="D5F4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12-4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8" name="Облако 17"/>
          <p:cNvSpPr/>
          <p:nvPr/>
        </p:nvSpPr>
        <p:spPr>
          <a:xfrm>
            <a:off x="5357818" y="428604"/>
            <a:ext cx="2286016" cy="785818"/>
          </a:xfrm>
          <a:prstGeom prst="cloud">
            <a:avLst/>
          </a:prstGeom>
          <a:solidFill>
            <a:srgbClr val="D5F4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13-5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9" name="Облако 18"/>
          <p:cNvSpPr/>
          <p:nvPr/>
        </p:nvSpPr>
        <p:spPr>
          <a:xfrm>
            <a:off x="3071802" y="857232"/>
            <a:ext cx="2286016" cy="785818"/>
          </a:xfrm>
          <a:prstGeom prst="cloud">
            <a:avLst/>
          </a:prstGeom>
          <a:solidFill>
            <a:srgbClr val="D5F4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11-2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22" name="Picture 4" descr="http://img-fotki.yandex.ru/get/6842/229249441.3/0_d43d0_350f9447_orig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143240" y="3537006"/>
            <a:ext cx="2571768" cy="2990217"/>
          </a:xfrm>
          <a:prstGeom prst="rect">
            <a:avLst/>
          </a:prstGeom>
          <a:noFill/>
        </p:spPr>
      </p:pic>
      <p:sp>
        <p:nvSpPr>
          <p:cNvPr id="12" name="Облако 11"/>
          <p:cNvSpPr/>
          <p:nvPr/>
        </p:nvSpPr>
        <p:spPr>
          <a:xfrm>
            <a:off x="3643306" y="2071678"/>
            <a:ext cx="2357454" cy="785818"/>
          </a:xfrm>
          <a:prstGeom prst="cloud">
            <a:avLst/>
          </a:prstGeom>
          <a:solidFill>
            <a:srgbClr val="B3C3F7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9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6715140" y="1643050"/>
            <a:ext cx="2214578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285720" y="1785926"/>
            <a:ext cx="1734940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"/>
          </a:effectLst>
        </p:spPr>
      </p:pic>
      <p:sp>
        <p:nvSpPr>
          <p:cNvPr id="10" name="Стрелка вправо 9">
            <a:hlinkClick r:id="" action="ppaction://hlinkshowjump?jump=nextslide"/>
          </p:cNvPr>
          <p:cNvSpPr/>
          <p:nvPr/>
        </p:nvSpPr>
        <p:spPr>
          <a:xfrm>
            <a:off x="8215338" y="6357958"/>
            <a:ext cx="571504" cy="214314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ой-ой неправи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подумай хорошеньк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8" dur="250" autoRev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>
                                      <p:cBhvr>
                                        <p:cTn id="19" dur="250" autoRev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0" dur="250" autoRev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50" autoRev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верно, 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087 -0.01644 C -0.07969 0.0287 -0.10833 0.07384 -0.11406 0.10578 C -0.11979 0.13773 -0.09184 0.15185 -0.08541 0.17569 C -0.07899 0.1993 -0.07778 0.22801 -0.07587 0.24722 C -0.07396 0.26643 -0.07205 0.27847 -0.07361 0.29166 C -0.07517 0.30486 -0.08194 0.31944 -0.08541 0.32662 C -0.08889 0.33379 -0.08802 0.32731 -0.09496 0.33449 C -0.10191 0.34166 -0.11771 0.36273 -0.12708 0.36944 C -0.13646 0.37615 -0.14236 0.37176 -0.15087 0.3743 C -0.15937 0.37685 -0.1691 0.37986 -0.1783 0.38541 C -0.1875 0.39097 -0.1967 0.3993 -0.20573 0.40763 " pathEditMode="relative" rAng="0" ptsTypes="aaaaaaaaaaA">
                                      <p:cBhvr>
                                        <p:cTn id="2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" y="2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://hodkonem.com.ua/wp-content/uploads/magnitnaya-doska_domik-370x350.jpg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72330" y="1643050"/>
            <a:ext cx="1655321" cy="1565844"/>
          </a:xfrm>
          <a:prstGeom prst="rect">
            <a:avLst/>
          </a:prstGeom>
          <a:noFill/>
        </p:spPr>
      </p:pic>
      <p:sp>
        <p:nvSpPr>
          <p:cNvPr id="14" name="Облако 13"/>
          <p:cNvSpPr/>
          <p:nvPr/>
        </p:nvSpPr>
        <p:spPr>
          <a:xfrm>
            <a:off x="571472" y="500042"/>
            <a:ext cx="2428892" cy="785818"/>
          </a:xfrm>
          <a:prstGeom prst="cloud">
            <a:avLst/>
          </a:prstGeom>
          <a:solidFill>
            <a:srgbClr val="D5F4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12-5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5" name="Облако 14"/>
          <p:cNvSpPr/>
          <p:nvPr/>
        </p:nvSpPr>
        <p:spPr>
          <a:xfrm>
            <a:off x="2857488" y="1000108"/>
            <a:ext cx="2286016" cy="785818"/>
          </a:xfrm>
          <a:prstGeom prst="cloud">
            <a:avLst/>
          </a:prstGeom>
          <a:solidFill>
            <a:srgbClr val="D5F4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13-6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6" name="Облако 15"/>
          <p:cNvSpPr/>
          <p:nvPr/>
        </p:nvSpPr>
        <p:spPr>
          <a:xfrm>
            <a:off x="5143504" y="428604"/>
            <a:ext cx="2286016" cy="785818"/>
          </a:xfrm>
          <a:prstGeom prst="cloud">
            <a:avLst/>
          </a:prstGeom>
          <a:solidFill>
            <a:srgbClr val="D5F4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13-5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8" name="Облако 17"/>
          <p:cNvSpPr/>
          <p:nvPr/>
        </p:nvSpPr>
        <p:spPr>
          <a:xfrm>
            <a:off x="3643306" y="2071678"/>
            <a:ext cx="2357454" cy="785818"/>
          </a:xfrm>
          <a:prstGeom prst="cloud">
            <a:avLst/>
          </a:prstGeom>
          <a:solidFill>
            <a:srgbClr val="B3C3F7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8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9" name="Стрелка вправо 18">
            <a:hlinkClick r:id="" action="ppaction://hlinkshowjump?jump=nextslide"/>
          </p:cNvPr>
          <p:cNvSpPr/>
          <p:nvPr/>
        </p:nvSpPr>
        <p:spPr>
          <a:xfrm>
            <a:off x="8215338" y="6357958"/>
            <a:ext cx="571504" cy="214314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14678" y="2450114"/>
            <a:ext cx="3227387" cy="4187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" descr="C:\Users\Наталья\Desktop\572388_html_m733010eb.pn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142844" y="1500174"/>
            <a:ext cx="2143140" cy="214314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подумай хорошеньк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8" dur="250" autoRev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>
                                      <p:cBhvr>
                                        <p:cTn id="19" dur="250" autoRev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0" dur="250" autoRev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50" autoRev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умниц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948 0.1669 C 0.12309 0.16875 0.14688 0.17083 0.16163 0.175 C 0.17622 0.17894 0.18299 0.18611 0.18768 0.19097 C 0.19236 0.19583 0.18993 0.19861 0.19028 0.20417 C 0.19063 0.20949 0.19063 0.21759 0.19028 0.22407 C 0.18993 0.23056 0.19393 0.23704 0.18768 0.24282 C 0.18143 0.24861 0.15972 0.25417 0.15295 0.2588 C 0.14601 0.26366 0.15052 0.26713 0.1467 0.27083 C 0.14288 0.27454 0.13351 0.27824 0.13056 0.28148 C 0.12761 0.28449 0.13038 0.28472 0.12934 0.28935 C 0.1283 0.29398 0.1257 0.30347 0.12431 0.30949 C 0.12275 0.31528 0.12066 0.3162 0.12066 0.32407 C 0.12066 0.33218 0.12222 0.34907 0.12431 0.35741 C 0.12622 0.36574 0.12882 0.36852 0.13299 0.37477 C 0.13716 0.38079 0.14532 0.38889 0.14931 0.39468 C 0.1533 0.40046 0.15174 0.4044 0.1566 0.40926 C 0.16163 0.41412 0.17309 0.42083 0.179 0.42407 C 0.18472 0.42731 0.18907 0.42801 0.1915 0.4294 " pathEditMode="relative" rAng="0" ptsTypes="aaaaaaaaaaaaaaaaaA">
                                      <p:cBhvr>
                                        <p:cTn id="24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" y="1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Облако 16"/>
          <p:cNvSpPr/>
          <p:nvPr/>
        </p:nvSpPr>
        <p:spPr>
          <a:xfrm>
            <a:off x="428596" y="500042"/>
            <a:ext cx="2428892" cy="785818"/>
          </a:xfrm>
          <a:prstGeom prst="cloud">
            <a:avLst/>
          </a:prstGeom>
          <a:solidFill>
            <a:srgbClr val="D5F4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12-4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8" name="Облако 17"/>
          <p:cNvSpPr/>
          <p:nvPr/>
        </p:nvSpPr>
        <p:spPr>
          <a:xfrm>
            <a:off x="5357818" y="428604"/>
            <a:ext cx="2286016" cy="785818"/>
          </a:xfrm>
          <a:prstGeom prst="cloud">
            <a:avLst/>
          </a:prstGeom>
          <a:solidFill>
            <a:srgbClr val="D5F4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13-5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9" name="Облако 18"/>
          <p:cNvSpPr/>
          <p:nvPr/>
        </p:nvSpPr>
        <p:spPr>
          <a:xfrm>
            <a:off x="3000364" y="1000108"/>
            <a:ext cx="2286016" cy="785818"/>
          </a:xfrm>
          <a:prstGeom prst="cloud">
            <a:avLst/>
          </a:prstGeom>
          <a:solidFill>
            <a:srgbClr val="D5F4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11-6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22" name="Picture 4" descr="http://img-fotki.yandex.ru/get/6842/229249441.3/0_d43d0_350f9447_orig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143240" y="3537006"/>
            <a:ext cx="2571768" cy="2990217"/>
          </a:xfrm>
          <a:prstGeom prst="rect">
            <a:avLst/>
          </a:prstGeom>
          <a:noFill/>
        </p:spPr>
      </p:pic>
      <p:sp>
        <p:nvSpPr>
          <p:cNvPr id="12" name="Облако 11"/>
          <p:cNvSpPr/>
          <p:nvPr/>
        </p:nvSpPr>
        <p:spPr>
          <a:xfrm>
            <a:off x="3643306" y="2071678"/>
            <a:ext cx="2357454" cy="785818"/>
          </a:xfrm>
          <a:prstGeom prst="cloud">
            <a:avLst/>
          </a:prstGeom>
          <a:solidFill>
            <a:srgbClr val="B3C3F7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5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6715140" y="1643050"/>
            <a:ext cx="2214578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285720" y="1785926"/>
            <a:ext cx="1734940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"/>
          </a:effectLst>
        </p:spPr>
      </p:pic>
      <p:sp>
        <p:nvSpPr>
          <p:cNvPr id="10" name="Стрелка вправо 9">
            <a:hlinkClick r:id="" action="ppaction://hlinkshowjump?jump=nextslide"/>
          </p:cNvPr>
          <p:cNvSpPr/>
          <p:nvPr/>
        </p:nvSpPr>
        <p:spPr>
          <a:xfrm>
            <a:off x="8215338" y="6357958"/>
            <a:ext cx="571504" cy="214314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ой-ой неправи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подумай ещё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8" dur="250" autoRev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>
                                      <p:cBhvr>
                                        <p:cTn id="19" dur="250" autoRev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0" dur="250" autoRev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50" autoRev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отлично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087 -0.01644 C -0.07969 0.0287 -0.10833 0.07384 -0.11406 0.10578 C -0.11979 0.13773 -0.09184 0.15185 -0.08541 0.17569 C -0.07899 0.1993 -0.07778 0.22801 -0.07587 0.24722 C -0.07396 0.26643 -0.07205 0.27847 -0.07361 0.29166 C -0.07517 0.30486 -0.08194 0.31944 -0.08541 0.32662 C -0.08889 0.33379 -0.08802 0.32731 -0.09496 0.33449 C -0.10191 0.34166 -0.11771 0.36273 -0.12708 0.36944 C -0.13646 0.37615 -0.14236 0.37176 -0.15087 0.3743 C -0.15937 0.37685 -0.1691 0.37986 -0.1783 0.38541 C -0.1875 0.39097 -0.1967 0.3993 -0.20573 0.40763 " pathEditMode="relative" rAng="0" ptsTypes="aaaaaaaaaaA">
                                      <p:cBhvr>
                                        <p:cTn id="2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" y="2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://hodkonem.com.ua/wp-content/uploads/magnitnaya-doska_domik-370x350.jpg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72330" y="1643050"/>
            <a:ext cx="1655321" cy="1565844"/>
          </a:xfrm>
          <a:prstGeom prst="rect">
            <a:avLst/>
          </a:prstGeom>
          <a:noFill/>
        </p:spPr>
      </p:pic>
      <p:sp>
        <p:nvSpPr>
          <p:cNvPr id="14" name="Облако 13"/>
          <p:cNvSpPr/>
          <p:nvPr/>
        </p:nvSpPr>
        <p:spPr>
          <a:xfrm>
            <a:off x="5072066" y="428604"/>
            <a:ext cx="2428892" cy="785818"/>
          </a:xfrm>
          <a:prstGeom prst="cloud">
            <a:avLst/>
          </a:prstGeom>
          <a:solidFill>
            <a:srgbClr val="D5F4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13-4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5" name="Облако 14"/>
          <p:cNvSpPr/>
          <p:nvPr/>
        </p:nvSpPr>
        <p:spPr>
          <a:xfrm>
            <a:off x="2857488" y="1000108"/>
            <a:ext cx="2286016" cy="785818"/>
          </a:xfrm>
          <a:prstGeom prst="cloud">
            <a:avLst/>
          </a:prstGeom>
          <a:solidFill>
            <a:srgbClr val="D5F4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15-6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6" name="Облако 15"/>
          <p:cNvSpPr/>
          <p:nvPr/>
        </p:nvSpPr>
        <p:spPr>
          <a:xfrm>
            <a:off x="500034" y="500042"/>
            <a:ext cx="2286016" cy="785818"/>
          </a:xfrm>
          <a:prstGeom prst="cloud">
            <a:avLst/>
          </a:prstGeom>
          <a:solidFill>
            <a:srgbClr val="D5F4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15-8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8" name="Облако 17"/>
          <p:cNvSpPr/>
          <p:nvPr/>
        </p:nvSpPr>
        <p:spPr>
          <a:xfrm>
            <a:off x="3643306" y="2071678"/>
            <a:ext cx="2357454" cy="785818"/>
          </a:xfrm>
          <a:prstGeom prst="cloud">
            <a:avLst/>
          </a:prstGeom>
          <a:solidFill>
            <a:srgbClr val="B3C3F7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7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9" name="Стрелка вправо 18">
            <a:hlinkClick r:id="" action="ppaction://hlinkshowjump?jump=nextslide"/>
          </p:cNvPr>
          <p:cNvSpPr/>
          <p:nvPr/>
        </p:nvSpPr>
        <p:spPr>
          <a:xfrm>
            <a:off x="8215338" y="6357958"/>
            <a:ext cx="571504" cy="214314"/>
          </a:xfrm>
          <a:prstGeom prst="rightArrow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14678" y="2450114"/>
            <a:ext cx="3227387" cy="4187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" descr="C:\Users\Наталья\Desktop\572388_html_m733010eb.pn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142844" y="1500174"/>
            <a:ext cx="2143140" cy="214314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ой-ой неправи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8" dur="250" autoRev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>
                                      <p:cBhvr>
                                        <p:cTn id="19" dur="250" autoRev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0" dur="250" autoRev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50" autoRev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замечате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948 0.1669 C 0.12309 0.16875 0.14688 0.17083 0.16163 0.175 C 0.17622 0.17894 0.18299 0.18611 0.18768 0.19097 C 0.19236 0.19583 0.18993 0.19861 0.19028 0.20417 C 0.19063 0.20949 0.19063 0.21759 0.19028 0.22407 C 0.18993 0.23056 0.19393 0.23704 0.18768 0.24282 C 0.18143 0.24861 0.15972 0.25417 0.15295 0.2588 C 0.14601 0.26366 0.15052 0.26713 0.1467 0.27083 C 0.14288 0.27454 0.13351 0.27824 0.13056 0.28148 C 0.12761 0.28449 0.13038 0.28472 0.12934 0.28935 C 0.1283 0.29398 0.1257 0.30347 0.12431 0.30949 C 0.12275 0.31528 0.12066 0.3162 0.12066 0.32407 C 0.12066 0.33218 0.12222 0.34907 0.12431 0.35741 C 0.12622 0.36574 0.12882 0.36852 0.13299 0.37477 C 0.13716 0.38079 0.14532 0.38889 0.14931 0.39468 C 0.1533 0.40046 0.15174 0.4044 0.1566 0.40926 C 0.16163 0.41412 0.17309 0.42083 0.179 0.42407 C 0.18472 0.42731 0.18907 0.42801 0.1915 0.4294 " pathEditMode="relative" rAng="0" ptsTypes="aaaaaaaaaaaaaaaaaA">
                                      <p:cBhvr>
                                        <p:cTn id="24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" y="1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85720" y="1785926"/>
            <a:ext cx="1734940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57158" y="285728"/>
            <a:ext cx="776405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omic Sans MS" pitchFamily="66" charset="0"/>
              </a:rPr>
              <a:t>Молодцы, ребята!</a:t>
            </a:r>
          </a:p>
          <a:p>
            <a:pPr algn="ctr"/>
            <a:r>
              <a:rPr lang="ru-RU" sz="5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omic Sans MS" pitchFamily="66" charset="0"/>
              </a:rPr>
              <a:t>Отлично справились!</a:t>
            </a:r>
            <a:endParaRPr lang="ru-RU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omic Sans MS" pitchFamily="66" charset="0"/>
            </a:endParaRPr>
          </a:p>
        </p:txBody>
      </p:sp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04" y="4429132"/>
            <a:ext cx="2000296" cy="2000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Умножение 5">
            <a:hlinkClick r:id="" action="ppaction://hlinkshowjump?jump=endshow"/>
          </p:cNvPr>
          <p:cNvSpPr/>
          <p:nvPr/>
        </p:nvSpPr>
        <p:spPr>
          <a:xfrm>
            <a:off x="8358214" y="285728"/>
            <a:ext cx="500034" cy="571480"/>
          </a:xfrm>
          <a:prstGeom prst="mathMultiply">
            <a:avLst/>
          </a:prstGeom>
          <a:solidFill>
            <a:srgbClr val="00B0F0"/>
          </a:solidFill>
          <a:ln>
            <a:solidFill>
              <a:srgbClr val="00206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44 -0.03172 C -0.0724 -0.03102 -0.08021 -0.03033 -0.09167 -0.0301 C -0.10313 -0.02986 -0.11754 -0.03195 -0.13334 -0.0301 C -0.14914 -0.02824 -0.16997 -0.02292 -0.18698 -0.01898 C -0.204 -0.01505 -0.2191 -0.00718 -0.23577 -0.00648 C -0.25244 -0.00579 -0.27032 -0.0125 -0.28698 -0.01436 C -0.30365 -0.01621 -0.32205 -0.01505 -0.33577 -0.0176 C -0.34948 -0.02014 -0.36893 -0.02199 -0.3691 -0.0301 C -0.36928 -0.0382 -0.34775 -0.05741 -0.33698 -0.06667 C -0.32622 -0.07593 -0.3158 -0.0801 -0.30487 -0.08565 C -0.29393 -0.09121 -0.28108 -0.09746 -0.27153 -0.1 C -0.26198 -0.10255 -0.25851 -0.09931 -0.24775 -0.10162 C -0.23698 -0.10394 -0.21997 -0.10926 -0.2073 -0.11436 C -0.19462 -0.11945 -0.18108 -0.12732 -0.17153 -0.13172 C -0.16198 -0.13611 -0.16268 -0.13357 -0.15 -0.14121 C -0.13733 -0.14885 -0.10921 -0.16783 -0.09532 -0.17778 C -0.08143 -0.18773 -0.07395 -0.19283 -0.06667 -0.20162 C -0.05937 -0.21042 -0.0552 -0.22061 -0.05122 -0.2301 C -0.04723 -0.23959 -0.04548 -0.24792 -0.04288 -0.2588 C -0.04027 -0.26968 -0.03715 -0.28542 -0.03576 -0.29537 C -0.03437 -0.30533 -0.03454 -0.30973 -0.03454 -0.31898 C -0.03454 -0.32824 -0.03542 -0.34236 -0.03576 -0.35093 C -0.03612 -0.35949 -0.0342 -0.36389 -0.03697 -0.36991 C -0.03975 -0.37593 -0.04618 -0.38311 -0.05243 -0.38727 C -0.05868 -0.39144 -0.06701 -0.39398 -0.07499 -0.39537 C -0.08298 -0.39676 -0.09288 -0.39561 -0.09999 -0.39537 C -0.10712 -0.39514 -0.11146 -0.39607 -0.11789 -0.39375 C -0.12431 -0.39144 -0.12761 -0.38473 -0.1382 -0.38102 C -0.14879 -0.37732 -0.17171 -0.37315 -0.18108 -0.37153 C -0.19046 -0.36991 -0.18733 -0.37153 -0.1941 -0.37153 C -0.20087 -0.37153 -0.21476 -0.37153 -0.22153 -0.37153 C -0.2283 -0.37153 -0.23004 -0.37153 -0.23455 -0.37153 C -0.23907 -0.37153 -0.24358 -0.37153 -0.24896 -0.37153 C -0.25435 -0.37153 -0.25834 -0.37292 -0.26667 -0.37153 C -0.275 -0.37014 -0.28976 -0.36551 -0.29896 -0.36343 C -0.30816 -0.36135 -0.31407 -0.35973 -0.32153 -0.3588 C -0.329 -0.35787 -0.33716 -0.35741 -0.3441 -0.35718 C -0.35105 -0.35695 -0.35573 -0.35718 -0.3632 -0.35718 C -0.37066 -0.35718 -0.38178 -0.35718 -0.38941 -0.35718 C -0.39705 -0.35718 -0.4033 -0.35811 -0.40955 -0.35718 C -0.4158 -0.35625 -0.41893 -0.35301 -0.42744 -0.35093 C -0.43594 -0.34885 -0.45087 -0.34561 -0.46077 -0.34445 C -0.47066 -0.34329 -0.47952 -0.34422 -0.48698 -0.34445 C -0.49445 -0.34468 -0.49844 -0.34514 -0.50608 -0.34607 C -0.51372 -0.34699 -0.52327 -0.34769 -0.5323 -0.34931 C -0.54132 -0.35093 -0.55035 -0.35394 -0.56077 -0.35556 C -0.57119 -0.35718 -0.58959 -0.35834 -0.59532 -0.3588 " pathEditMode="relative" rAng="0" ptsTypes="aaaaaaaaaaaaaaaaaaaaaaaaaaaaaaaaaaaaaaaaaaaaaaA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" y="-17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молодцы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1000108"/>
            <a:ext cx="821537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Фон- </a:t>
            </a:r>
            <a:r>
              <a:rPr lang="en-US" dirty="0" smtClean="0">
                <a:hlinkClick r:id="rId2"/>
              </a:rPr>
              <a:t>http://malenkajastrana.my1.ru/87/13.jpg</a:t>
            </a:r>
            <a:endParaRPr lang="ru-RU" dirty="0" smtClean="0"/>
          </a:p>
          <a:p>
            <a:r>
              <a:rPr lang="ru-RU" dirty="0" smtClean="0"/>
              <a:t>Стих- </a:t>
            </a:r>
            <a:r>
              <a:rPr lang="en-US" dirty="0" smtClean="0">
                <a:hlinkClick r:id="rId3"/>
              </a:rPr>
              <a:t>http://ejik.kulichki.com/ej_stih.htm</a:t>
            </a:r>
            <a:endParaRPr lang="ru-RU" dirty="0" smtClean="0"/>
          </a:p>
          <a:p>
            <a:r>
              <a:rPr lang="ru-RU" dirty="0" smtClean="0"/>
              <a:t>Тучка- </a:t>
            </a:r>
            <a:r>
              <a:rPr lang="en-US" dirty="0" smtClean="0">
                <a:hlinkClick r:id="rId4"/>
              </a:rPr>
              <a:t>http://player.myshared.ru/1018719/data/images/img30.jpg</a:t>
            </a:r>
            <a:endParaRPr lang="ru-RU" dirty="0" smtClean="0"/>
          </a:p>
          <a:p>
            <a:r>
              <a:rPr lang="ru-RU" dirty="0" smtClean="0"/>
              <a:t>Гриб- </a:t>
            </a:r>
            <a:r>
              <a:rPr lang="en-US" dirty="0" smtClean="0">
                <a:hlinkClick r:id="rId5"/>
              </a:rPr>
              <a:t>http://img-fotki.yandex.ru/get/6842/229249441.3/0_d43d0_350f9447_orig.png</a:t>
            </a:r>
            <a:endParaRPr lang="ru-RU" dirty="0" smtClean="0"/>
          </a:p>
          <a:p>
            <a:r>
              <a:rPr lang="ru-RU" dirty="0" smtClean="0"/>
              <a:t>Гриб- </a:t>
            </a:r>
            <a:r>
              <a:rPr lang="en-US" dirty="0" smtClean="0">
                <a:hlinkClick r:id="rId6"/>
              </a:rPr>
              <a:t>http://img-fotki.yandex.ru/get/6501/83813999.7dd/0_a8029_32d5f16d_XL</a:t>
            </a:r>
            <a:endParaRPr lang="ru-RU" dirty="0" smtClean="0"/>
          </a:p>
          <a:p>
            <a:r>
              <a:rPr lang="ru-RU" dirty="0" smtClean="0"/>
              <a:t>Домик-</a:t>
            </a:r>
            <a:r>
              <a:rPr lang="en-US" dirty="0" smtClean="0"/>
              <a:t> </a:t>
            </a:r>
            <a:r>
              <a:rPr lang="en-US" dirty="0" smtClean="0">
                <a:hlinkClick r:id="rId7"/>
              </a:rPr>
              <a:t>http://hodkonem.com.ua/wp-content/uploads/magnitnaya-doska_domik-370x350.jpg</a:t>
            </a:r>
            <a:endParaRPr lang="ru-RU" dirty="0" smtClean="0"/>
          </a:p>
          <a:p>
            <a:r>
              <a:rPr lang="ru-RU" dirty="0" smtClean="0"/>
              <a:t>Звуки авторские, обработаны в программе </a:t>
            </a:r>
            <a:r>
              <a:rPr lang="en-US" dirty="0" smtClean="0"/>
              <a:t>Audacity</a:t>
            </a:r>
          </a:p>
          <a:p>
            <a:r>
              <a:rPr lang="ru-RU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Ведущий мастер-класса – Матюшкина </a:t>
            </a:r>
            <a:r>
              <a:rPr lang="ru-RU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Анжелика</a:t>
            </a:r>
            <a:r>
              <a:rPr lang="ru-RU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Владимировна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285728"/>
            <a:ext cx="862789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omic Sans MS" pitchFamily="66" charset="0"/>
              </a:rPr>
              <a:t>Интернет источники:</a:t>
            </a:r>
            <a:endParaRPr lang="ru-RU" sz="4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omic Sans MS" pitchFamily="66" charset="0"/>
            </a:endParaRPr>
          </a:p>
        </p:txBody>
      </p:sp>
      <p:sp>
        <p:nvSpPr>
          <p:cNvPr id="4" name="Управляющая кнопка: возврат 3">
            <a:hlinkClick r:id="rId8" action="ppaction://hlinksldjump" highlightClick="1"/>
          </p:cNvPr>
          <p:cNvSpPr/>
          <p:nvPr/>
        </p:nvSpPr>
        <p:spPr>
          <a:xfrm>
            <a:off x="285720" y="6286520"/>
            <a:ext cx="714380" cy="285752"/>
          </a:xfrm>
          <a:prstGeom prst="actionButtonReturn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8d963dc2d363fc6f69a8510b1bad96b82a37db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146</Words>
  <Application>Microsoft Office PowerPoint</Application>
  <PresentationFormat>Экран (4:3)</PresentationFormat>
  <Paragraphs>69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Интерактивный тренажёр  по математике для 1 класса (вычитание в пределах 20)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Наталья</cp:lastModifiedBy>
  <cp:revision>51</cp:revision>
  <dcterms:created xsi:type="dcterms:W3CDTF">2015-10-09T17:47:23Z</dcterms:created>
  <dcterms:modified xsi:type="dcterms:W3CDTF">2015-10-11T08:47:48Z</dcterms:modified>
</cp:coreProperties>
</file>