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6749825-5015-439F-B77A-CA84BA982CC4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6AEEADA-491C-4FB3-8F49-8A119B1D968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Выполнила Кондратенко Надежда Алексеевна, учитель русского языка и литературы ГБОУ СОШ №291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Беглые гласные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740352" y="3573016"/>
            <a:ext cx="88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5</a:t>
            </a:r>
          </a:p>
          <a:p>
            <a:pPr algn="ctr"/>
            <a:r>
              <a:rPr lang="ru-RU" b="1" dirty="0" smtClean="0"/>
              <a:t>класс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217971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Проверочная работа.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34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Запишите слова, обозначая в них приставки. Укажите слово с тремя приставками.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Готовить, подготовить, переподготовить, остановить, приостановить, прошло, позапрошлый, носить, износить, поизносить, непроизносимый, водить, изводить, производить, непроизводительный.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17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Запишите предложения, графически обозначьте приставки и омонимичные им предлоги подчеркните.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Он додумался до этого сам и очень гордился. Лодка отчалила от берега и быстро поплыла по реке. Я дошёл до дома и вбежал в подъезд. Из воды поднимаются камни, лежавшие под водой. Котёнок забился за скамейку и жалобно замяукал. У самого дома малыш упал в лужу.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44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«Найди пару»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Писать        </a:t>
            </a:r>
            <a:r>
              <a:rPr lang="ru-RU" b="1" dirty="0" smtClean="0"/>
              <a:t>			Мрачный</a:t>
            </a:r>
            <a:endParaRPr lang="ru-RU" dirty="0"/>
          </a:p>
          <a:p>
            <a:r>
              <a:rPr lang="ru-RU" b="1" dirty="0" smtClean="0"/>
              <a:t>Светит </a:t>
            </a:r>
            <a:r>
              <a:rPr lang="ru-RU" b="1" dirty="0"/>
              <a:t>               </a:t>
            </a:r>
            <a:r>
              <a:rPr lang="ru-RU" b="1" dirty="0" smtClean="0"/>
              <a:t>		Береговой</a:t>
            </a:r>
            <a:endParaRPr lang="ru-RU" dirty="0"/>
          </a:p>
          <a:p>
            <a:r>
              <a:rPr lang="ru-RU" b="1" dirty="0" smtClean="0"/>
              <a:t>Облако</a:t>
            </a:r>
            <a:r>
              <a:rPr lang="ru-RU" b="1" dirty="0"/>
              <a:t>        </a:t>
            </a:r>
            <a:r>
              <a:rPr lang="ru-RU" b="1" dirty="0" smtClean="0"/>
              <a:t>			Освещение</a:t>
            </a:r>
            <a:endParaRPr lang="ru-RU" dirty="0"/>
          </a:p>
          <a:p>
            <a:r>
              <a:rPr lang="ru-RU" b="1" dirty="0" smtClean="0"/>
              <a:t>Мрак</a:t>
            </a:r>
            <a:r>
              <a:rPr lang="ru-RU" b="1" dirty="0"/>
              <a:t>       </a:t>
            </a:r>
            <a:r>
              <a:rPr lang="ru-RU" b="1" dirty="0" smtClean="0"/>
              <a:t>		</a:t>
            </a:r>
            <a:r>
              <a:rPr lang="ru-RU" b="1" dirty="0"/>
              <a:t> </a:t>
            </a:r>
            <a:r>
              <a:rPr lang="ru-RU" b="1" dirty="0" smtClean="0"/>
              <a:t>	</a:t>
            </a:r>
            <a:r>
              <a:rPr lang="ru-RU" b="1" dirty="0" smtClean="0"/>
              <a:t>	Вещание</a:t>
            </a:r>
            <a:endParaRPr lang="ru-RU" dirty="0"/>
          </a:p>
          <a:p>
            <a:r>
              <a:rPr lang="ru-RU" b="1" dirty="0" smtClean="0"/>
              <a:t>Известие</a:t>
            </a:r>
            <a:r>
              <a:rPr lang="ru-RU" b="1" dirty="0"/>
              <a:t>        </a:t>
            </a:r>
            <a:r>
              <a:rPr lang="ru-RU" b="1" dirty="0" smtClean="0"/>
              <a:t>			Пишущий</a:t>
            </a:r>
            <a:endParaRPr lang="ru-RU" dirty="0"/>
          </a:p>
          <a:p>
            <a:r>
              <a:rPr lang="ru-RU" b="1" dirty="0" smtClean="0"/>
              <a:t>Бережок</a:t>
            </a:r>
            <a:r>
              <a:rPr lang="ru-RU" b="1" dirty="0"/>
              <a:t>        </a:t>
            </a:r>
            <a:r>
              <a:rPr lang="ru-RU" b="1" dirty="0" smtClean="0"/>
              <a:t>			Орех</a:t>
            </a:r>
            <a:endParaRPr lang="ru-RU" dirty="0"/>
          </a:p>
          <a:p>
            <a:r>
              <a:rPr lang="ru-RU" b="1" dirty="0" smtClean="0"/>
              <a:t>Орешек</a:t>
            </a:r>
            <a:r>
              <a:rPr lang="ru-RU" b="1" dirty="0"/>
              <a:t>        </a:t>
            </a:r>
            <a:r>
              <a:rPr lang="ru-RU" b="1" dirty="0" smtClean="0"/>
              <a:t>			Ушки</a:t>
            </a:r>
            <a:endParaRPr lang="ru-RU" dirty="0"/>
          </a:p>
          <a:p>
            <a:r>
              <a:rPr lang="ru-RU" b="1" dirty="0" smtClean="0"/>
              <a:t>Ухо</a:t>
            </a:r>
            <a:r>
              <a:rPr lang="ru-RU" b="1" dirty="0"/>
              <a:t>        </a:t>
            </a:r>
            <a:r>
              <a:rPr lang="ru-RU" b="1" dirty="0" smtClean="0"/>
              <a:t>				Облачное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55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Беглые гласные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гласные мы можем назвать беглыми?</a:t>
            </a:r>
          </a:p>
          <a:p>
            <a:endParaRPr lang="ru-RU" dirty="0"/>
          </a:p>
          <a:p>
            <a:r>
              <a:rPr lang="ru-RU" dirty="0" smtClean="0"/>
              <a:t>Приведите пример.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5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гласные убежали?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	В </a:t>
            </a:r>
            <a:r>
              <a:rPr lang="ru-RU" dirty="0"/>
              <a:t>далекую старину в языке были особые гласные звуки, которые на письме обозначались буквами Ь и Ъ(назывались они </a:t>
            </a:r>
            <a:r>
              <a:rPr lang="ru-RU" dirty="0" err="1"/>
              <a:t>ерь</a:t>
            </a:r>
            <a:r>
              <a:rPr lang="ru-RU" dirty="0"/>
              <a:t> и </a:t>
            </a:r>
            <a:r>
              <a:rPr lang="ru-RU" dirty="0" err="1"/>
              <a:t>еръ</a:t>
            </a:r>
            <a:r>
              <a:rPr lang="ru-RU" dirty="0"/>
              <a:t>). Они и сейчас есть в русском языке, но они не являются звуками, у них особые функции. В древности они обозначали самостоятельные звуки: ъ- </a:t>
            </a:r>
            <a:r>
              <a:rPr lang="ru-RU" dirty="0" err="1"/>
              <a:t>звук,похожий</a:t>
            </a:r>
            <a:r>
              <a:rPr lang="ru-RU" dirty="0"/>
              <a:t> </a:t>
            </a:r>
            <a:r>
              <a:rPr lang="ru-RU" dirty="0" err="1"/>
              <a:t>наочень</a:t>
            </a:r>
            <a:r>
              <a:rPr lang="ru-RU" dirty="0"/>
              <a:t> краткое о, а ь – звук, напоминающий краткое е. Писали </a:t>
            </a:r>
            <a:r>
              <a:rPr lang="ru-RU" dirty="0" err="1"/>
              <a:t>сънъ</a:t>
            </a:r>
            <a:r>
              <a:rPr lang="ru-RU" dirty="0"/>
              <a:t>, </a:t>
            </a:r>
            <a:r>
              <a:rPr lang="ru-RU" dirty="0" err="1"/>
              <a:t>дьнь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  </a:t>
            </a:r>
            <a:r>
              <a:rPr lang="ru-RU" dirty="0" smtClean="0"/>
              <a:t>	Прошло </a:t>
            </a:r>
            <a:r>
              <a:rPr lang="ru-RU" dirty="0"/>
              <a:t>много лет, и судьба этих гласных резко изменилась: в одних положениях они выпали, в других заменились гласными о и </a:t>
            </a:r>
            <a:r>
              <a:rPr lang="ru-RU" dirty="0" err="1"/>
              <a:t>е.Так</a:t>
            </a:r>
            <a:r>
              <a:rPr lang="ru-RU" dirty="0"/>
              <a:t> из слова </a:t>
            </a:r>
            <a:r>
              <a:rPr lang="ru-RU" dirty="0" err="1"/>
              <a:t>сънъ</a:t>
            </a:r>
            <a:r>
              <a:rPr lang="ru-RU" dirty="0"/>
              <a:t> – </a:t>
            </a:r>
            <a:r>
              <a:rPr lang="ru-RU" dirty="0" err="1"/>
              <a:t>съна</a:t>
            </a:r>
            <a:r>
              <a:rPr lang="ru-RU" dirty="0"/>
              <a:t>, </a:t>
            </a:r>
            <a:r>
              <a:rPr lang="ru-RU" dirty="0" err="1"/>
              <a:t>дьнь</a:t>
            </a:r>
            <a:r>
              <a:rPr lang="ru-RU" dirty="0"/>
              <a:t>- </a:t>
            </a:r>
            <a:r>
              <a:rPr lang="ru-RU" dirty="0" err="1"/>
              <a:t>дьня</a:t>
            </a:r>
            <a:r>
              <a:rPr lang="ru-RU" dirty="0"/>
              <a:t> получились сон- сна, день- дня.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4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Запишите </a:t>
            </a:r>
            <a:r>
              <a:rPr lang="ru-RU" dirty="0"/>
              <a:t>выделенные слова и </a:t>
            </a:r>
            <a:r>
              <a:rPr lang="ru-RU" dirty="0" smtClean="0"/>
              <a:t>подберите </a:t>
            </a:r>
            <a:r>
              <a:rPr lang="ru-RU" dirty="0"/>
              <a:t>к ним однокоренные с беглыми гласными.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ru-RU" dirty="0"/>
              <a:t>Верхушек-</a:t>
            </a:r>
          </a:p>
          <a:p>
            <a:r>
              <a:rPr lang="ru-RU" dirty="0"/>
              <a:t>Опушек-</a:t>
            </a:r>
          </a:p>
          <a:p>
            <a:r>
              <a:rPr lang="ru-RU" dirty="0"/>
              <a:t>Сучок-</a:t>
            </a:r>
          </a:p>
          <a:p>
            <a:r>
              <a:rPr lang="ru-RU" dirty="0" smtClean="0"/>
              <a:t>Прыжок-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721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Распределите слова в 2 столбика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Скакать, снег, флажок, пух, дощечка, городок, дружный, чехол, ухо, облако, ветер, угол, блещут, дорога, листок, кашель, перервать.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813909"/>
              </p:ext>
            </p:extLst>
          </p:nvPr>
        </p:nvGraphicFramePr>
        <p:xfrm>
          <a:off x="611560" y="3356992"/>
          <a:ext cx="7848872" cy="1629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87795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Чередование звуков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Беглая гласная</a:t>
                      </a:r>
                      <a:endParaRPr lang="ru-RU" sz="3200" dirty="0"/>
                    </a:p>
                  </a:txBody>
                  <a:tcPr/>
                </a:tc>
              </a:tr>
              <a:tr h="5622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37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18</TotalTime>
  <Words>211</Words>
  <Application>Microsoft Office PowerPoint</Application>
  <PresentationFormat>Экран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Аптека</vt:lpstr>
      <vt:lpstr>Беглые гласные</vt:lpstr>
      <vt:lpstr>Проверочная работа.</vt:lpstr>
      <vt:lpstr>Запишите слова, обозначая в них приставки. Укажите слово с тремя приставками.</vt:lpstr>
      <vt:lpstr>Запишите предложения, графически обозначьте приставки и омонимичные им предлоги подчеркните.</vt:lpstr>
      <vt:lpstr>Игра «Найди пару»</vt:lpstr>
      <vt:lpstr>Беглые гласные</vt:lpstr>
      <vt:lpstr>Почему гласные убежали?</vt:lpstr>
      <vt:lpstr>Запишите выделенные слова и подберите к ним однокоренные с беглыми гласными.</vt:lpstr>
      <vt:lpstr>Распределите слова в 2 столбика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Проверочная работа.</dc:title>
  <dc:creator>Надежда Кондратенко</dc:creator>
  <cp:lastModifiedBy>Надежда Кондратенко</cp:lastModifiedBy>
  <cp:revision>3</cp:revision>
  <dcterms:created xsi:type="dcterms:W3CDTF">2016-02-03T08:13:05Z</dcterms:created>
  <dcterms:modified xsi:type="dcterms:W3CDTF">2016-02-10T06:47:22Z</dcterms:modified>
</cp:coreProperties>
</file>