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8" r:id="rId3"/>
    <p:sldId id="257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5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03582F-AF83-49EA-8457-E1321FA4B86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D848B66F-6ADE-4149-908E-9AC9E996A81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Климат</a:t>
          </a:r>
        </a:p>
      </dgm:t>
    </dgm:pt>
    <dgm:pt modelId="{38954BDB-5C2A-4056-886F-2AD0AA0A9CE5}" type="parTrans" cxnId="{6E5C22D8-5461-424E-8B14-BA5BD143B955}">
      <dgm:prSet/>
      <dgm:spPr/>
    </dgm:pt>
    <dgm:pt modelId="{A96AADFF-8C2B-4462-9C82-3DBE0679A823}" type="sibTrans" cxnId="{6E5C22D8-5461-424E-8B14-BA5BD143B955}">
      <dgm:prSet/>
      <dgm:spPr/>
    </dgm:pt>
    <dgm:pt modelId="{7ED60570-1DB9-4483-A3A8-9950E9D7F23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Холодный</a:t>
          </a:r>
        </a:p>
      </dgm:t>
    </dgm:pt>
    <dgm:pt modelId="{40904257-14F4-435B-BD26-231F0BE69359}" type="parTrans" cxnId="{B8DF5C7B-144E-47BD-856F-282210A5F9A4}">
      <dgm:prSet/>
      <dgm:spPr/>
    </dgm:pt>
    <dgm:pt modelId="{C6F76282-4581-4C0D-9D1C-D3EB9094F825}" type="sibTrans" cxnId="{B8DF5C7B-144E-47BD-856F-282210A5F9A4}">
      <dgm:prSet/>
      <dgm:spPr/>
    </dgm:pt>
    <dgm:pt modelId="{F8E18681-AA3C-49C8-9022-A30B9BEC4DB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Умеренный</a:t>
          </a:r>
        </a:p>
      </dgm:t>
    </dgm:pt>
    <dgm:pt modelId="{ABD8F3E0-AE51-48E6-94E3-896464AB7889}" type="parTrans" cxnId="{C0D61247-8F9E-41FA-97FD-C0ECEC6DF031}">
      <dgm:prSet/>
      <dgm:spPr/>
    </dgm:pt>
    <dgm:pt modelId="{828A090E-BC6A-4B0F-81FC-A2F896BCBB80}" type="sibTrans" cxnId="{C0D61247-8F9E-41FA-97FD-C0ECEC6DF031}">
      <dgm:prSet/>
      <dgm:spPr/>
    </dgm:pt>
    <dgm:pt modelId="{1340A0EC-B1F4-4362-9AEF-1EBF2BAFF9D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Жаркий</a:t>
          </a:r>
        </a:p>
      </dgm:t>
    </dgm:pt>
    <dgm:pt modelId="{72CB4614-D8D3-4BC3-914B-57362D7AEC33}" type="parTrans" cxnId="{0DAEDC41-93FC-43DD-AAA8-7A95A29139D0}">
      <dgm:prSet/>
      <dgm:spPr/>
    </dgm:pt>
    <dgm:pt modelId="{C1A84965-6096-41EA-9681-4920FD71AC21}" type="sibTrans" cxnId="{0DAEDC41-93FC-43DD-AAA8-7A95A29139D0}">
      <dgm:prSet/>
      <dgm:spPr/>
    </dgm:pt>
    <dgm:pt modelId="{B158A33F-C4EB-4907-A5F1-8A805B5DE6A0}" type="pres">
      <dgm:prSet presAssocID="{A403582F-AF83-49EA-8457-E1321FA4B86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A28E2D2-ECBC-4BE8-BE51-A9EB436E3292}" type="pres">
      <dgm:prSet presAssocID="{D848B66F-6ADE-4149-908E-9AC9E996A818}" presName="hierRoot1" presStyleCnt="0">
        <dgm:presLayoutVars>
          <dgm:hierBranch/>
        </dgm:presLayoutVars>
      </dgm:prSet>
      <dgm:spPr/>
    </dgm:pt>
    <dgm:pt modelId="{6AB43C3F-AD82-4C37-850B-A4E9022A76D8}" type="pres">
      <dgm:prSet presAssocID="{D848B66F-6ADE-4149-908E-9AC9E996A818}" presName="rootComposite1" presStyleCnt="0"/>
      <dgm:spPr/>
    </dgm:pt>
    <dgm:pt modelId="{AB8AA53B-1DFB-43C2-B529-967323214D28}" type="pres">
      <dgm:prSet presAssocID="{D848B66F-6ADE-4149-908E-9AC9E996A81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F8C90B-B615-4D5C-876A-12B03DF3EDA6}" type="pres">
      <dgm:prSet presAssocID="{D848B66F-6ADE-4149-908E-9AC9E996A81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A511234-4FF0-4F00-9024-FD0FE4B040B3}" type="pres">
      <dgm:prSet presAssocID="{D848B66F-6ADE-4149-908E-9AC9E996A818}" presName="hierChild2" presStyleCnt="0"/>
      <dgm:spPr/>
    </dgm:pt>
    <dgm:pt modelId="{154754AF-D744-44E0-9C24-FA6428EFCA7F}" type="pres">
      <dgm:prSet presAssocID="{40904257-14F4-435B-BD26-231F0BE69359}" presName="Name35" presStyleLbl="parChTrans1D2" presStyleIdx="0" presStyleCnt="3"/>
      <dgm:spPr/>
    </dgm:pt>
    <dgm:pt modelId="{D6D9B6BA-DFA9-4716-81C9-CA8F24A1DCA2}" type="pres">
      <dgm:prSet presAssocID="{7ED60570-1DB9-4483-A3A8-9950E9D7F237}" presName="hierRoot2" presStyleCnt="0">
        <dgm:presLayoutVars>
          <dgm:hierBranch/>
        </dgm:presLayoutVars>
      </dgm:prSet>
      <dgm:spPr/>
    </dgm:pt>
    <dgm:pt modelId="{F579DF5B-9139-4B31-A15C-388640DD4D2B}" type="pres">
      <dgm:prSet presAssocID="{7ED60570-1DB9-4483-A3A8-9950E9D7F237}" presName="rootComposite" presStyleCnt="0"/>
      <dgm:spPr/>
    </dgm:pt>
    <dgm:pt modelId="{CE9FEE64-8CC2-4B63-81AB-011F6A5672A6}" type="pres">
      <dgm:prSet presAssocID="{7ED60570-1DB9-4483-A3A8-9950E9D7F23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1D83E2-52C3-4D8A-ABA4-8603F2CC7AEF}" type="pres">
      <dgm:prSet presAssocID="{7ED60570-1DB9-4483-A3A8-9950E9D7F237}" presName="rootConnector" presStyleLbl="node2" presStyleIdx="0" presStyleCnt="3"/>
      <dgm:spPr/>
      <dgm:t>
        <a:bodyPr/>
        <a:lstStyle/>
        <a:p>
          <a:endParaRPr lang="ru-RU"/>
        </a:p>
      </dgm:t>
    </dgm:pt>
    <dgm:pt modelId="{A6C8AE83-E972-4A65-8966-8FF673828E63}" type="pres">
      <dgm:prSet presAssocID="{7ED60570-1DB9-4483-A3A8-9950E9D7F237}" presName="hierChild4" presStyleCnt="0"/>
      <dgm:spPr/>
    </dgm:pt>
    <dgm:pt modelId="{6E88B55F-70BF-4C65-8E4B-05C0386022E1}" type="pres">
      <dgm:prSet presAssocID="{7ED60570-1DB9-4483-A3A8-9950E9D7F237}" presName="hierChild5" presStyleCnt="0"/>
      <dgm:spPr/>
    </dgm:pt>
    <dgm:pt modelId="{E98FC03A-7F2E-4FE4-B27A-FE19563B40C7}" type="pres">
      <dgm:prSet presAssocID="{ABD8F3E0-AE51-48E6-94E3-896464AB7889}" presName="Name35" presStyleLbl="parChTrans1D2" presStyleIdx="1" presStyleCnt="3"/>
      <dgm:spPr/>
    </dgm:pt>
    <dgm:pt modelId="{2F04A1CA-BDCC-49BD-8389-125A4C98F917}" type="pres">
      <dgm:prSet presAssocID="{F8E18681-AA3C-49C8-9022-A30B9BEC4DBE}" presName="hierRoot2" presStyleCnt="0">
        <dgm:presLayoutVars>
          <dgm:hierBranch/>
        </dgm:presLayoutVars>
      </dgm:prSet>
      <dgm:spPr/>
    </dgm:pt>
    <dgm:pt modelId="{310CA020-1819-414C-B0E1-801751EDF09B}" type="pres">
      <dgm:prSet presAssocID="{F8E18681-AA3C-49C8-9022-A30B9BEC4DBE}" presName="rootComposite" presStyleCnt="0"/>
      <dgm:spPr/>
    </dgm:pt>
    <dgm:pt modelId="{29567C22-7F99-43F0-932B-FBE5C0AA5103}" type="pres">
      <dgm:prSet presAssocID="{F8E18681-AA3C-49C8-9022-A30B9BEC4DBE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EDC273-487A-4F17-9B95-0B70FE5175F9}" type="pres">
      <dgm:prSet presAssocID="{F8E18681-AA3C-49C8-9022-A30B9BEC4DBE}" presName="rootConnector" presStyleLbl="node2" presStyleIdx="1" presStyleCnt="3"/>
      <dgm:spPr/>
      <dgm:t>
        <a:bodyPr/>
        <a:lstStyle/>
        <a:p>
          <a:endParaRPr lang="ru-RU"/>
        </a:p>
      </dgm:t>
    </dgm:pt>
    <dgm:pt modelId="{184CA9C0-89B1-4E5C-93CC-0A6D8F2C65CD}" type="pres">
      <dgm:prSet presAssocID="{F8E18681-AA3C-49C8-9022-A30B9BEC4DBE}" presName="hierChild4" presStyleCnt="0"/>
      <dgm:spPr/>
    </dgm:pt>
    <dgm:pt modelId="{E4861D24-B0CC-4906-B7F3-1EE856E5EA22}" type="pres">
      <dgm:prSet presAssocID="{F8E18681-AA3C-49C8-9022-A30B9BEC4DBE}" presName="hierChild5" presStyleCnt="0"/>
      <dgm:spPr/>
    </dgm:pt>
    <dgm:pt modelId="{52DDA1E0-4E05-4A54-92F9-C2BB226FD454}" type="pres">
      <dgm:prSet presAssocID="{72CB4614-D8D3-4BC3-914B-57362D7AEC33}" presName="Name35" presStyleLbl="parChTrans1D2" presStyleIdx="2" presStyleCnt="3"/>
      <dgm:spPr/>
    </dgm:pt>
    <dgm:pt modelId="{83BEE8B1-2114-4A7E-AE20-84CBB5DCF42F}" type="pres">
      <dgm:prSet presAssocID="{1340A0EC-B1F4-4362-9AEF-1EBF2BAFF9D8}" presName="hierRoot2" presStyleCnt="0">
        <dgm:presLayoutVars>
          <dgm:hierBranch/>
        </dgm:presLayoutVars>
      </dgm:prSet>
      <dgm:spPr/>
    </dgm:pt>
    <dgm:pt modelId="{D973972C-0030-458D-A187-E96729221AE6}" type="pres">
      <dgm:prSet presAssocID="{1340A0EC-B1F4-4362-9AEF-1EBF2BAFF9D8}" presName="rootComposite" presStyleCnt="0"/>
      <dgm:spPr/>
    </dgm:pt>
    <dgm:pt modelId="{E2A4E926-BF8C-4FA2-859E-6339B242BE07}" type="pres">
      <dgm:prSet presAssocID="{1340A0EC-B1F4-4362-9AEF-1EBF2BAFF9D8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62C784-2836-4AB4-8E28-426D29BB4D91}" type="pres">
      <dgm:prSet presAssocID="{1340A0EC-B1F4-4362-9AEF-1EBF2BAFF9D8}" presName="rootConnector" presStyleLbl="node2" presStyleIdx="2" presStyleCnt="3"/>
      <dgm:spPr/>
      <dgm:t>
        <a:bodyPr/>
        <a:lstStyle/>
        <a:p>
          <a:endParaRPr lang="ru-RU"/>
        </a:p>
      </dgm:t>
    </dgm:pt>
    <dgm:pt modelId="{703474AA-5616-478F-9AF3-F614C5AF3BC9}" type="pres">
      <dgm:prSet presAssocID="{1340A0EC-B1F4-4362-9AEF-1EBF2BAFF9D8}" presName="hierChild4" presStyleCnt="0"/>
      <dgm:spPr/>
    </dgm:pt>
    <dgm:pt modelId="{F229016A-6C09-458C-85FE-3166A7C0AC6E}" type="pres">
      <dgm:prSet presAssocID="{1340A0EC-B1F4-4362-9AEF-1EBF2BAFF9D8}" presName="hierChild5" presStyleCnt="0"/>
      <dgm:spPr/>
    </dgm:pt>
    <dgm:pt modelId="{ABCEC622-9B90-4CE4-8191-00585C5229E2}" type="pres">
      <dgm:prSet presAssocID="{D848B66F-6ADE-4149-908E-9AC9E996A818}" presName="hierChild3" presStyleCnt="0"/>
      <dgm:spPr/>
    </dgm:pt>
  </dgm:ptLst>
  <dgm:cxnLst>
    <dgm:cxn modelId="{C0D61247-8F9E-41FA-97FD-C0ECEC6DF031}" srcId="{D848B66F-6ADE-4149-908E-9AC9E996A818}" destId="{F8E18681-AA3C-49C8-9022-A30B9BEC4DBE}" srcOrd="1" destOrd="0" parTransId="{ABD8F3E0-AE51-48E6-94E3-896464AB7889}" sibTransId="{828A090E-BC6A-4B0F-81FC-A2F896BCBB80}"/>
    <dgm:cxn modelId="{0DAEDC41-93FC-43DD-AAA8-7A95A29139D0}" srcId="{D848B66F-6ADE-4149-908E-9AC9E996A818}" destId="{1340A0EC-B1F4-4362-9AEF-1EBF2BAFF9D8}" srcOrd="2" destOrd="0" parTransId="{72CB4614-D8D3-4BC3-914B-57362D7AEC33}" sibTransId="{C1A84965-6096-41EA-9681-4920FD71AC21}"/>
    <dgm:cxn modelId="{6E5C22D8-5461-424E-8B14-BA5BD143B955}" srcId="{A403582F-AF83-49EA-8457-E1321FA4B86D}" destId="{D848B66F-6ADE-4149-908E-9AC9E996A818}" srcOrd="0" destOrd="0" parTransId="{38954BDB-5C2A-4056-886F-2AD0AA0A9CE5}" sibTransId="{A96AADFF-8C2B-4462-9C82-3DBE0679A823}"/>
    <dgm:cxn modelId="{B8DF5C7B-144E-47BD-856F-282210A5F9A4}" srcId="{D848B66F-6ADE-4149-908E-9AC9E996A818}" destId="{7ED60570-1DB9-4483-A3A8-9950E9D7F237}" srcOrd="0" destOrd="0" parTransId="{40904257-14F4-435B-BD26-231F0BE69359}" sibTransId="{C6F76282-4581-4C0D-9D1C-D3EB9094F825}"/>
    <dgm:cxn modelId="{91F6F67D-83CA-4B90-B8FC-4E0148B8485E}" type="presOf" srcId="{ABD8F3E0-AE51-48E6-94E3-896464AB7889}" destId="{E98FC03A-7F2E-4FE4-B27A-FE19563B40C7}" srcOrd="0" destOrd="0" presId="urn:microsoft.com/office/officeart/2005/8/layout/orgChart1"/>
    <dgm:cxn modelId="{786F607D-6EF8-4761-B751-DBB7CEE081AB}" type="presOf" srcId="{7ED60570-1DB9-4483-A3A8-9950E9D7F237}" destId="{D61D83E2-52C3-4D8A-ABA4-8603F2CC7AEF}" srcOrd="1" destOrd="0" presId="urn:microsoft.com/office/officeart/2005/8/layout/orgChart1"/>
    <dgm:cxn modelId="{41FC0017-A9A5-48E3-9D24-3A554B764E44}" type="presOf" srcId="{F8E18681-AA3C-49C8-9022-A30B9BEC4DBE}" destId="{35EDC273-487A-4F17-9B95-0B70FE5175F9}" srcOrd="1" destOrd="0" presId="urn:microsoft.com/office/officeart/2005/8/layout/orgChart1"/>
    <dgm:cxn modelId="{308595DE-7701-4EE2-9D71-55AE9BB11C64}" type="presOf" srcId="{1340A0EC-B1F4-4362-9AEF-1EBF2BAFF9D8}" destId="{E2A4E926-BF8C-4FA2-859E-6339B242BE07}" srcOrd="0" destOrd="0" presId="urn:microsoft.com/office/officeart/2005/8/layout/orgChart1"/>
    <dgm:cxn modelId="{9EFB3B45-82BB-4432-B116-92CF06EFC10C}" type="presOf" srcId="{A403582F-AF83-49EA-8457-E1321FA4B86D}" destId="{B158A33F-C4EB-4907-A5F1-8A805B5DE6A0}" srcOrd="0" destOrd="0" presId="urn:microsoft.com/office/officeart/2005/8/layout/orgChart1"/>
    <dgm:cxn modelId="{34109956-4A07-44A3-BAB0-A35CC8C3323E}" type="presOf" srcId="{40904257-14F4-435B-BD26-231F0BE69359}" destId="{154754AF-D744-44E0-9C24-FA6428EFCA7F}" srcOrd="0" destOrd="0" presId="urn:microsoft.com/office/officeart/2005/8/layout/orgChart1"/>
    <dgm:cxn modelId="{6A6DFDF0-669D-4AEF-98A9-13D0DBD0971F}" type="presOf" srcId="{1340A0EC-B1F4-4362-9AEF-1EBF2BAFF9D8}" destId="{1B62C784-2836-4AB4-8E28-426D29BB4D91}" srcOrd="1" destOrd="0" presId="urn:microsoft.com/office/officeart/2005/8/layout/orgChart1"/>
    <dgm:cxn modelId="{389B8C0C-9CB4-464A-953D-8B9AB4136BB6}" type="presOf" srcId="{7ED60570-1DB9-4483-A3A8-9950E9D7F237}" destId="{CE9FEE64-8CC2-4B63-81AB-011F6A5672A6}" srcOrd="0" destOrd="0" presId="urn:microsoft.com/office/officeart/2005/8/layout/orgChart1"/>
    <dgm:cxn modelId="{393E39C1-BC9A-497F-9217-9EBD23A42A91}" type="presOf" srcId="{72CB4614-D8D3-4BC3-914B-57362D7AEC33}" destId="{52DDA1E0-4E05-4A54-92F9-C2BB226FD454}" srcOrd="0" destOrd="0" presId="urn:microsoft.com/office/officeart/2005/8/layout/orgChart1"/>
    <dgm:cxn modelId="{13BC075E-E89C-431A-BBAA-38181F1B521D}" type="presOf" srcId="{F8E18681-AA3C-49C8-9022-A30B9BEC4DBE}" destId="{29567C22-7F99-43F0-932B-FBE5C0AA5103}" srcOrd="0" destOrd="0" presId="urn:microsoft.com/office/officeart/2005/8/layout/orgChart1"/>
    <dgm:cxn modelId="{4FAE500D-EAC1-4F62-8756-F936E7859D75}" type="presOf" srcId="{D848B66F-6ADE-4149-908E-9AC9E996A818}" destId="{00F8C90B-B615-4D5C-876A-12B03DF3EDA6}" srcOrd="1" destOrd="0" presId="urn:microsoft.com/office/officeart/2005/8/layout/orgChart1"/>
    <dgm:cxn modelId="{C837627F-3D49-41BA-857D-317094778119}" type="presOf" srcId="{D848B66F-6ADE-4149-908E-9AC9E996A818}" destId="{AB8AA53B-1DFB-43C2-B529-967323214D28}" srcOrd="0" destOrd="0" presId="urn:microsoft.com/office/officeart/2005/8/layout/orgChart1"/>
    <dgm:cxn modelId="{AA7F5A1B-5911-4A0C-909D-4D427E2B09E3}" type="presParOf" srcId="{B158A33F-C4EB-4907-A5F1-8A805B5DE6A0}" destId="{EA28E2D2-ECBC-4BE8-BE51-A9EB436E3292}" srcOrd="0" destOrd="0" presId="urn:microsoft.com/office/officeart/2005/8/layout/orgChart1"/>
    <dgm:cxn modelId="{1C197E92-FB14-492E-9F69-7409EFA6B0DE}" type="presParOf" srcId="{EA28E2D2-ECBC-4BE8-BE51-A9EB436E3292}" destId="{6AB43C3F-AD82-4C37-850B-A4E9022A76D8}" srcOrd="0" destOrd="0" presId="urn:microsoft.com/office/officeart/2005/8/layout/orgChart1"/>
    <dgm:cxn modelId="{D3C3BBEF-4EB2-4231-AE8F-F9B16F269E19}" type="presParOf" srcId="{6AB43C3F-AD82-4C37-850B-A4E9022A76D8}" destId="{AB8AA53B-1DFB-43C2-B529-967323214D28}" srcOrd="0" destOrd="0" presId="urn:microsoft.com/office/officeart/2005/8/layout/orgChart1"/>
    <dgm:cxn modelId="{09237C04-7440-4471-B47F-3A91327D12C3}" type="presParOf" srcId="{6AB43C3F-AD82-4C37-850B-A4E9022A76D8}" destId="{00F8C90B-B615-4D5C-876A-12B03DF3EDA6}" srcOrd="1" destOrd="0" presId="urn:microsoft.com/office/officeart/2005/8/layout/orgChart1"/>
    <dgm:cxn modelId="{CA4F7111-3718-4650-85FE-3F46B0DAAD07}" type="presParOf" srcId="{EA28E2D2-ECBC-4BE8-BE51-A9EB436E3292}" destId="{1A511234-4FF0-4F00-9024-FD0FE4B040B3}" srcOrd="1" destOrd="0" presId="urn:microsoft.com/office/officeart/2005/8/layout/orgChart1"/>
    <dgm:cxn modelId="{E38BC198-2CF0-4F58-9441-B11ECD08B564}" type="presParOf" srcId="{1A511234-4FF0-4F00-9024-FD0FE4B040B3}" destId="{154754AF-D744-44E0-9C24-FA6428EFCA7F}" srcOrd="0" destOrd="0" presId="urn:microsoft.com/office/officeart/2005/8/layout/orgChart1"/>
    <dgm:cxn modelId="{EA43DA92-B0B6-485F-96CD-3108CCDC93D8}" type="presParOf" srcId="{1A511234-4FF0-4F00-9024-FD0FE4B040B3}" destId="{D6D9B6BA-DFA9-4716-81C9-CA8F24A1DCA2}" srcOrd="1" destOrd="0" presId="urn:microsoft.com/office/officeart/2005/8/layout/orgChart1"/>
    <dgm:cxn modelId="{85F65E84-E88B-4344-AB4D-E9DF5F962F6D}" type="presParOf" srcId="{D6D9B6BA-DFA9-4716-81C9-CA8F24A1DCA2}" destId="{F579DF5B-9139-4B31-A15C-388640DD4D2B}" srcOrd="0" destOrd="0" presId="urn:microsoft.com/office/officeart/2005/8/layout/orgChart1"/>
    <dgm:cxn modelId="{CA47C1A4-B2D6-40F5-AA12-5A50327441EA}" type="presParOf" srcId="{F579DF5B-9139-4B31-A15C-388640DD4D2B}" destId="{CE9FEE64-8CC2-4B63-81AB-011F6A5672A6}" srcOrd="0" destOrd="0" presId="urn:microsoft.com/office/officeart/2005/8/layout/orgChart1"/>
    <dgm:cxn modelId="{73CDAA62-C574-45A2-84A3-299FF969F580}" type="presParOf" srcId="{F579DF5B-9139-4B31-A15C-388640DD4D2B}" destId="{D61D83E2-52C3-4D8A-ABA4-8603F2CC7AEF}" srcOrd="1" destOrd="0" presId="urn:microsoft.com/office/officeart/2005/8/layout/orgChart1"/>
    <dgm:cxn modelId="{04E930EB-6FC1-47CC-BCCE-9B1C73BB7BF0}" type="presParOf" srcId="{D6D9B6BA-DFA9-4716-81C9-CA8F24A1DCA2}" destId="{A6C8AE83-E972-4A65-8966-8FF673828E63}" srcOrd="1" destOrd="0" presId="urn:microsoft.com/office/officeart/2005/8/layout/orgChart1"/>
    <dgm:cxn modelId="{C3A6041F-B56E-4375-A37C-B23E6BC89FAA}" type="presParOf" srcId="{D6D9B6BA-DFA9-4716-81C9-CA8F24A1DCA2}" destId="{6E88B55F-70BF-4C65-8E4B-05C0386022E1}" srcOrd="2" destOrd="0" presId="urn:microsoft.com/office/officeart/2005/8/layout/orgChart1"/>
    <dgm:cxn modelId="{5086D777-675B-4FC1-AECF-A3D3BCBAE7AC}" type="presParOf" srcId="{1A511234-4FF0-4F00-9024-FD0FE4B040B3}" destId="{E98FC03A-7F2E-4FE4-B27A-FE19563B40C7}" srcOrd="2" destOrd="0" presId="urn:microsoft.com/office/officeart/2005/8/layout/orgChart1"/>
    <dgm:cxn modelId="{4CAC4AF5-F959-459A-94A9-6874465E78DF}" type="presParOf" srcId="{1A511234-4FF0-4F00-9024-FD0FE4B040B3}" destId="{2F04A1CA-BDCC-49BD-8389-125A4C98F917}" srcOrd="3" destOrd="0" presId="urn:microsoft.com/office/officeart/2005/8/layout/orgChart1"/>
    <dgm:cxn modelId="{F3B76A6F-7DDD-4E58-B7F2-A3A3BC4411B1}" type="presParOf" srcId="{2F04A1CA-BDCC-49BD-8389-125A4C98F917}" destId="{310CA020-1819-414C-B0E1-801751EDF09B}" srcOrd="0" destOrd="0" presId="urn:microsoft.com/office/officeart/2005/8/layout/orgChart1"/>
    <dgm:cxn modelId="{13CABC02-5D77-4D41-B784-772D088B265A}" type="presParOf" srcId="{310CA020-1819-414C-B0E1-801751EDF09B}" destId="{29567C22-7F99-43F0-932B-FBE5C0AA5103}" srcOrd="0" destOrd="0" presId="urn:microsoft.com/office/officeart/2005/8/layout/orgChart1"/>
    <dgm:cxn modelId="{45ACFCA3-AA05-425B-B3E6-1E80526A12AA}" type="presParOf" srcId="{310CA020-1819-414C-B0E1-801751EDF09B}" destId="{35EDC273-487A-4F17-9B95-0B70FE5175F9}" srcOrd="1" destOrd="0" presId="urn:microsoft.com/office/officeart/2005/8/layout/orgChart1"/>
    <dgm:cxn modelId="{B2E49C1F-CC05-43BF-9416-50C15835BFAA}" type="presParOf" srcId="{2F04A1CA-BDCC-49BD-8389-125A4C98F917}" destId="{184CA9C0-89B1-4E5C-93CC-0A6D8F2C65CD}" srcOrd="1" destOrd="0" presId="urn:microsoft.com/office/officeart/2005/8/layout/orgChart1"/>
    <dgm:cxn modelId="{8D8B1BC8-4B4E-43E3-B8C3-BFA438000E95}" type="presParOf" srcId="{2F04A1CA-BDCC-49BD-8389-125A4C98F917}" destId="{E4861D24-B0CC-4906-B7F3-1EE856E5EA22}" srcOrd="2" destOrd="0" presId="urn:microsoft.com/office/officeart/2005/8/layout/orgChart1"/>
    <dgm:cxn modelId="{5EEF2842-1539-45BA-8065-A17DCFBBA757}" type="presParOf" srcId="{1A511234-4FF0-4F00-9024-FD0FE4B040B3}" destId="{52DDA1E0-4E05-4A54-92F9-C2BB226FD454}" srcOrd="4" destOrd="0" presId="urn:microsoft.com/office/officeart/2005/8/layout/orgChart1"/>
    <dgm:cxn modelId="{CE285AE5-E282-4681-ADC6-A9669296DCE6}" type="presParOf" srcId="{1A511234-4FF0-4F00-9024-FD0FE4B040B3}" destId="{83BEE8B1-2114-4A7E-AE20-84CBB5DCF42F}" srcOrd="5" destOrd="0" presId="urn:microsoft.com/office/officeart/2005/8/layout/orgChart1"/>
    <dgm:cxn modelId="{D8DE3652-B209-44A9-8783-15B439D6B678}" type="presParOf" srcId="{83BEE8B1-2114-4A7E-AE20-84CBB5DCF42F}" destId="{D973972C-0030-458D-A187-E96729221AE6}" srcOrd="0" destOrd="0" presId="urn:microsoft.com/office/officeart/2005/8/layout/orgChart1"/>
    <dgm:cxn modelId="{63219FE0-5406-41A9-8C18-19B553A86F1B}" type="presParOf" srcId="{D973972C-0030-458D-A187-E96729221AE6}" destId="{E2A4E926-BF8C-4FA2-859E-6339B242BE07}" srcOrd="0" destOrd="0" presId="urn:microsoft.com/office/officeart/2005/8/layout/orgChart1"/>
    <dgm:cxn modelId="{C410A789-2719-4529-AC52-4FEA4E88FE55}" type="presParOf" srcId="{D973972C-0030-458D-A187-E96729221AE6}" destId="{1B62C784-2836-4AB4-8E28-426D29BB4D91}" srcOrd="1" destOrd="0" presId="urn:microsoft.com/office/officeart/2005/8/layout/orgChart1"/>
    <dgm:cxn modelId="{CD96A153-634B-46E2-9B43-517ECDC5810E}" type="presParOf" srcId="{83BEE8B1-2114-4A7E-AE20-84CBB5DCF42F}" destId="{703474AA-5616-478F-9AF3-F614C5AF3BC9}" srcOrd="1" destOrd="0" presId="urn:microsoft.com/office/officeart/2005/8/layout/orgChart1"/>
    <dgm:cxn modelId="{5EAC5CFB-570A-4FCB-94DD-9A17BF384C6C}" type="presParOf" srcId="{83BEE8B1-2114-4A7E-AE20-84CBB5DCF42F}" destId="{F229016A-6C09-458C-85FE-3166A7C0AC6E}" srcOrd="2" destOrd="0" presId="urn:microsoft.com/office/officeart/2005/8/layout/orgChart1"/>
    <dgm:cxn modelId="{D6DF1875-71EF-4EFD-B650-418590AB8FEF}" type="presParOf" srcId="{EA28E2D2-ECBC-4BE8-BE51-A9EB436E3292}" destId="{ABCEC622-9B90-4CE4-8191-00585C5229E2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E6B6B7-F98A-49AB-9ACD-F49728E5C61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4EAC1AE8-9BA6-42E4-979C-B6D63C762F2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Климат</a:t>
          </a:r>
        </a:p>
      </dgm:t>
    </dgm:pt>
    <dgm:pt modelId="{A4ACFE2D-1200-419F-BBBD-71930A54C37D}" type="parTrans" cxnId="{CD51876A-7789-42CC-9677-11E0460159C5}">
      <dgm:prSet/>
      <dgm:spPr/>
    </dgm:pt>
    <dgm:pt modelId="{AF7A55E4-B0DC-4A1A-8242-A983E99921C3}" type="sibTrans" cxnId="{CD51876A-7789-42CC-9677-11E0460159C5}">
      <dgm:prSet/>
      <dgm:spPr/>
    </dgm:pt>
    <dgm:pt modelId="{1404A7F7-6EAB-4836-8CDD-43EAC92466D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Влажный</a:t>
          </a:r>
        </a:p>
      </dgm:t>
    </dgm:pt>
    <dgm:pt modelId="{4C3404A8-6898-48CB-B776-21A857893DFF}" type="parTrans" cxnId="{00F1E3C0-252B-4F6E-AFA9-83917698EB7E}">
      <dgm:prSet/>
      <dgm:spPr/>
    </dgm:pt>
    <dgm:pt modelId="{268F55A7-F7BD-467F-9F95-5A01E88E3E42}" type="sibTrans" cxnId="{00F1E3C0-252B-4F6E-AFA9-83917698EB7E}">
      <dgm:prSet/>
      <dgm:spPr/>
    </dgm:pt>
    <dgm:pt modelId="{C9521263-A910-4407-9D65-660FABC6690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Сухой</a:t>
          </a:r>
        </a:p>
      </dgm:t>
    </dgm:pt>
    <dgm:pt modelId="{CBFBC84F-7547-4A37-BD7A-845255C09C4A}" type="parTrans" cxnId="{F04AE7DD-F259-4CD6-8CCA-A1D2A242D318}">
      <dgm:prSet/>
      <dgm:spPr/>
    </dgm:pt>
    <dgm:pt modelId="{8F939E95-B3E0-463A-A598-4F0C2CD912A0}" type="sibTrans" cxnId="{F04AE7DD-F259-4CD6-8CCA-A1D2A242D318}">
      <dgm:prSet/>
      <dgm:spPr/>
    </dgm:pt>
    <dgm:pt modelId="{9B9D097B-361C-49C4-8223-100922432B24}" type="pres">
      <dgm:prSet presAssocID="{76E6B6B7-F98A-49AB-9ACD-F49728E5C61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9CFEFCF-D599-40F7-A431-007B067F763F}" type="pres">
      <dgm:prSet presAssocID="{4EAC1AE8-9BA6-42E4-979C-B6D63C762F2B}" presName="hierRoot1" presStyleCnt="0">
        <dgm:presLayoutVars>
          <dgm:hierBranch/>
        </dgm:presLayoutVars>
      </dgm:prSet>
      <dgm:spPr/>
    </dgm:pt>
    <dgm:pt modelId="{E312985D-793A-4B20-BA8A-B030757324AC}" type="pres">
      <dgm:prSet presAssocID="{4EAC1AE8-9BA6-42E4-979C-B6D63C762F2B}" presName="rootComposite1" presStyleCnt="0"/>
      <dgm:spPr/>
    </dgm:pt>
    <dgm:pt modelId="{02E8434D-25FA-4C62-BFFC-BFC1E0189258}" type="pres">
      <dgm:prSet presAssocID="{4EAC1AE8-9BA6-42E4-979C-B6D63C762F2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923C2A-FCB9-4284-A30D-DD631AAC771B}" type="pres">
      <dgm:prSet presAssocID="{4EAC1AE8-9BA6-42E4-979C-B6D63C762F2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8C18464-D479-4C04-9128-DEE8390E5DCF}" type="pres">
      <dgm:prSet presAssocID="{4EAC1AE8-9BA6-42E4-979C-B6D63C762F2B}" presName="hierChild2" presStyleCnt="0"/>
      <dgm:spPr/>
    </dgm:pt>
    <dgm:pt modelId="{F4029A94-764B-477A-80B1-DC5D9B34A826}" type="pres">
      <dgm:prSet presAssocID="{4C3404A8-6898-48CB-B776-21A857893DFF}" presName="Name35" presStyleLbl="parChTrans1D2" presStyleIdx="0" presStyleCnt="2"/>
      <dgm:spPr/>
    </dgm:pt>
    <dgm:pt modelId="{29715966-1F8A-40B3-98E6-662BDE49E697}" type="pres">
      <dgm:prSet presAssocID="{1404A7F7-6EAB-4836-8CDD-43EAC92466D2}" presName="hierRoot2" presStyleCnt="0">
        <dgm:presLayoutVars>
          <dgm:hierBranch/>
        </dgm:presLayoutVars>
      </dgm:prSet>
      <dgm:spPr/>
    </dgm:pt>
    <dgm:pt modelId="{D123D45B-1DA0-48BE-972F-0B15D5DE3100}" type="pres">
      <dgm:prSet presAssocID="{1404A7F7-6EAB-4836-8CDD-43EAC92466D2}" presName="rootComposite" presStyleCnt="0"/>
      <dgm:spPr/>
    </dgm:pt>
    <dgm:pt modelId="{399C57CF-D872-4072-9F39-AF8A7A8D45B4}" type="pres">
      <dgm:prSet presAssocID="{1404A7F7-6EAB-4836-8CDD-43EAC92466D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A1FC4B-4E87-4F95-8AA4-EE16250E06DC}" type="pres">
      <dgm:prSet presAssocID="{1404A7F7-6EAB-4836-8CDD-43EAC92466D2}" presName="rootConnector" presStyleLbl="node2" presStyleIdx="0" presStyleCnt="2"/>
      <dgm:spPr/>
      <dgm:t>
        <a:bodyPr/>
        <a:lstStyle/>
        <a:p>
          <a:endParaRPr lang="ru-RU"/>
        </a:p>
      </dgm:t>
    </dgm:pt>
    <dgm:pt modelId="{28032F14-50CA-419C-B5BE-1DC6517E19E5}" type="pres">
      <dgm:prSet presAssocID="{1404A7F7-6EAB-4836-8CDD-43EAC92466D2}" presName="hierChild4" presStyleCnt="0"/>
      <dgm:spPr/>
    </dgm:pt>
    <dgm:pt modelId="{84712528-CDE8-4698-9EA4-58224912DED5}" type="pres">
      <dgm:prSet presAssocID="{1404A7F7-6EAB-4836-8CDD-43EAC92466D2}" presName="hierChild5" presStyleCnt="0"/>
      <dgm:spPr/>
    </dgm:pt>
    <dgm:pt modelId="{E1C379DB-1B04-4BA5-9748-EB9EC841E059}" type="pres">
      <dgm:prSet presAssocID="{CBFBC84F-7547-4A37-BD7A-845255C09C4A}" presName="Name35" presStyleLbl="parChTrans1D2" presStyleIdx="1" presStyleCnt="2"/>
      <dgm:spPr/>
    </dgm:pt>
    <dgm:pt modelId="{59362AC1-178F-4E62-8F68-BF812257118F}" type="pres">
      <dgm:prSet presAssocID="{C9521263-A910-4407-9D65-660FABC66909}" presName="hierRoot2" presStyleCnt="0">
        <dgm:presLayoutVars>
          <dgm:hierBranch/>
        </dgm:presLayoutVars>
      </dgm:prSet>
      <dgm:spPr/>
    </dgm:pt>
    <dgm:pt modelId="{7E800D30-8EB4-4338-BA85-319E78E02F5D}" type="pres">
      <dgm:prSet presAssocID="{C9521263-A910-4407-9D65-660FABC66909}" presName="rootComposite" presStyleCnt="0"/>
      <dgm:spPr/>
    </dgm:pt>
    <dgm:pt modelId="{45FC8CB8-41E5-4845-8087-347DBEE5C736}" type="pres">
      <dgm:prSet presAssocID="{C9521263-A910-4407-9D65-660FABC66909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98FB41-09BC-4746-896C-A5022B7F41E0}" type="pres">
      <dgm:prSet presAssocID="{C9521263-A910-4407-9D65-660FABC66909}" presName="rootConnector" presStyleLbl="node2" presStyleIdx="1" presStyleCnt="2"/>
      <dgm:spPr/>
      <dgm:t>
        <a:bodyPr/>
        <a:lstStyle/>
        <a:p>
          <a:endParaRPr lang="ru-RU"/>
        </a:p>
      </dgm:t>
    </dgm:pt>
    <dgm:pt modelId="{BF2A035D-FE27-422E-8418-180ED569AFE1}" type="pres">
      <dgm:prSet presAssocID="{C9521263-A910-4407-9D65-660FABC66909}" presName="hierChild4" presStyleCnt="0"/>
      <dgm:spPr/>
    </dgm:pt>
    <dgm:pt modelId="{DB2A1884-DF3D-48BD-A5F4-186E43337B88}" type="pres">
      <dgm:prSet presAssocID="{C9521263-A910-4407-9D65-660FABC66909}" presName="hierChild5" presStyleCnt="0"/>
      <dgm:spPr/>
    </dgm:pt>
    <dgm:pt modelId="{10E5F24A-698F-4268-B919-5044F7FD7AE2}" type="pres">
      <dgm:prSet presAssocID="{4EAC1AE8-9BA6-42E4-979C-B6D63C762F2B}" presName="hierChild3" presStyleCnt="0"/>
      <dgm:spPr/>
    </dgm:pt>
  </dgm:ptLst>
  <dgm:cxnLst>
    <dgm:cxn modelId="{01F938E8-749D-4055-9AC0-471079BFC038}" type="presOf" srcId="{4EAC1AE8-9BA6-42E4-979C-B6D63C762F2B}" destId="{FA923C2A-FCB9-4284-A30D-DD631AAC771B}" srcOrd="1" destOrd="0" presId="urn:microsoft.com/office/officeart/2005/8/layout/orgChart1"/>
    <dgm:cxn modelId="{98CA1431-CCC7-4392-BF73-0F11B55A99A6}" type="presOf" srcId="{4C3404A8-6898-48CB-B776-21A857893DFF}" destId="{F4029A94-764B-477A-80B1-DC5D9B34A826}" srcOrd="0" destOrd="0" presId="urn:microsoft.com/office/officeart/2005/8/layout/orgChart1"/>
    <dgm:cxn modelId="{CD51876A-7789-42CC-9677-11E0460159C5}" srcId="{76E6B6B7-F98A-49AB-9ACD-F49728E5C618}" destId="{4EAC1AE8-9BA6-42E4-979C-B6D63C762F2B}" srcOrd="0" destOrd="0" parTransId="{A4ACFE2D-1200-419F-BBBD-71930A54C37D}" sibTransId="{AF7A55E4-B0DC-4A1A-8242-A983E99921C3}"/>
    <dgm:cxn modelId="{B08BC34C-922A-4DFF-996C-EE7B8C2BD638}" type="presOf" srcId="{C9521263-A910-4407-9D65-660FABC66909}" destId="{B298FB41-09BC-4746-896C-A5022B7F41E0}" srcOrd="1" destOrd="0" presId="urn:microsoft.com/office/officeart/2005/8/layout/orgChart1"/>
    <dgm:cxn modelId="{ADB4A74E-EFC8-4B06-8C5A-A71BA9AAAE4C}" type="presOf" srcId="{CBFBC84F-7547-4A37-BD7A-845255C09C4A}" destId="{E1C379DB-1B04-4BA5-9748-EB9EC841E059}" srcOrd="0" destOrd="0" presId="urn:microsoft.com/office/officeart/2005/8/layout/orgChart1"/>
    <dgm:cxn modelId="{30B23A85-7CE6-4253-AF65-EBCFC79E74BA}" type="presOf" srcId="{1404A7F7-6EAB-4836-8CDD-43EAC92466D2}" destId="{F8A1FC4B-4E87-4F95-8AA4-EE16250E06DC}" srcOrd="1" destOrd="0" presId="urn:microsoft.com/office/officeart/2005/8/layout/orgChart1"/>
    <dgm:cxn modelId="{B4C5D570-0ED3-4A10-9297-3AFA7072ADE6}" type="presOf" srcId="{4EAC1AE8-9BA6-42E4-979C-B6D63C762F2B}" destId="{02E8434D-25FA-4C62-BFFC-BFC1E0189258}" srcOrd="0" destOrd="0" presId="urn:microsoft.com/office/officeart/2005/8/layout/orgChart1"/>
    <dgm:cxn modelId="{30AA63A0-03D0-4223-961F-C5E4F00B9810}" type="presOf" srcId="{1404A7F7-6EAB-4836-8CDD-43EAC92466D2}" destId="{399C57CF-D872-4072-9F39-AF8A7A8D45B4}" srcOrd="0" destOrd="0" presId="urn:microsoft.com/office/officeart/2005/8/layout/orgChart1"/>
    <dgm:cxn modelId="{4C95CED1-FCEC-4A29-A4CB-B2021E6463D7}" type="presOf" srcId="{76E6B6B7-F98A-49AB-9ACD-F49728E5C618}" destId="{9B9D097B-361C-49C4-8223-100922432B24}" srcOrd="0" destOrd="0" presId="urn:microsoft.com/office/officeart/2005/8/layout/orgChart1"/>
    <dgm:cxn modelId="{CCDEDBD8-CCB7-482A-99EA-846644E6DF98}" type="presOf" srcId="{C9521263-A910-4407-9D65-660FABC66909}" destId="{45FC8CB8-41E5-4845-8087-347DBEE5C736}" srcOrd="0" destOrd="0" presId="urn:microsoft.com/office/officeart/2005/8/layout/orgChart1"/>
    <dgm:cxn modelId="{00F1E3C0-252B-4F6E-AFA9-83917698EB7E}" srcId="{4EAC1AE8-9BA6-42E4-979C-B6D63C762F2B}" destId="{1404A7F7-6EAB-4836-8CDD-43EAC92466D2}" srcOrd="0" destOrd="0" parTransId="{4C3404A8-6898-48CB-B776-21A857893DFF}" sibTransId="{268F55A7-F7BD-467F-9F95-5A01E88E3E42}"/>
    <dgm:cxn modelId="{F04AE7DD-F259-4CD6-8CCA-A1D2A242D318}" srcId="{4EAC1AE8-9BA6-42E4-979C-B6D63C762F2B}" destId="{C9521263-A910-4407-9D65-660FABC66909}" srcOrd="1" destOrd="0" parTransId="{CBFBC84F-7547-4A37-BD7A-845255C09C4A}" sibTransId="{8F939E95-B3E0-463A-A598-4F0C2CD912A0}"/>
    <dgm:cxn modelId="{1F2E33EA-BFFC-4C74-8B9C-D8C20D27D77E}" type="presParOf" srcId="{9B9D097B-361C-49C4-8223-100922432B24}" destId="{B9CFEFCF-D599-40F7-A431-007B067F763F}" srcOrd="0" destOrd="0" presId="urn:microsoft.com/office/officeart/2005/8/layout/orgChart1"/>
    <dgm:cxn modelId="{BFB1B4D2-D0EF-474C-82EC-E585687FB3DD}" type="presParOf" srcId="{B9CFEFCF-D599-40F7-A431-007B067F763F}" destId="{E312985D-793A-4B20-BA8A-B030757324AC}" srcOrd="0" destOrd="0" presId="urn:microsoft.com/office/officeart/2005/8/layout/orgChart1"/>
    <dgm:cxn modelId="{A9C8298F-44FC-4F16-8264-2AB71842BDF7}" type="presParOf" srcId="{E312985D-793A-4B20-BA8A-B030757324AC}" destId="{02E8434D-25FA-4C62-BFFC-BFC1E0189258}" srcOrd="0" destOrd="0" presId="urn:microsoft.com/office/officeart/2005/8/layout/orgChart1"/>
    <dgm:cxn modelId="{F2BD14CA-9AC5-4280-91CD-618D6E56F6B9}" type="presParOf" srcId="{E312985D-793A-4B20-BA8A-B030757324AC}" destId="{FA923C2A-FCB9-4284-A30D-DD631AAC771B}" srcOrd="1" destOrd="0" presId="urn:microsoft.com/office/officeart/2005/8/layout/orgChart1"/>
    <dgm:cxn modelId="{03A005EF-5546-46E4-A802-99119E7580D1}" type="presParOf" srcId="{B9CFEFCF-D599-40F7-A431-007B067F763F}" destId="{58C18464-D479-4C04-9128-DEE8390E5DCF}" srcOrd="1" destOrd="0" presId="urn:microsoft.com/office/officeart/2005/8/layout/orgChart1"/>
    <dgm:cxn modelId="{C96D87FE-C56D-41C0-91DD-5CD697A8741B}" type="presParOf" srcId="{58C18464-D479-4C04-9128-DEE8390E5DCF}" destId="{F4029A94-764B-477A-80B1-DC5D9B34A826}" srcOrd="0" destOrd="0" presId="urn:microsoft.com/office/officeart/2005/8/layout/orgChart1"/>
    <dgm:cxn modelId="{0B16997D-C746-4CB0-891D-04A7F364040E}" type="presParOf" srcId="{58C18464-D479-4C04-9128-DEE8390E5DCF}" destId="{29715966-1F8A-40B3-98E6-662BDE49E697}" srcOrd="1" destOrd="0" presId="urn:microsoft.com/office/officeart/2005/8/layout/orgChart1"/>
    <dgm:cxn modelId="{39D54FD2-5A41-4FE3-9B2E-4B25BDC00B8A}" type="presParOf" srcId="{29715966-1F8A-40B3-98E6-662BDE49E697}" destId="{D123D45B-1DA0-48BE-972F-0B15D5DE3100}" srcOrd="0" destOrd="0" presId="urn:microsoft.com/office/officeart/2005/8/layout/orgChart1"/>
    <dgm:cxn modelId="{EC8D52AF-FDC4-486B-9BFA-BF76395C1E58}" type="presParOf" srcId="{D123D45B-1DA0-48BE-972F-0B15D5DE3100}" destId="{399C57CF-D872-4072-9F39-AF8A7A8D45B4}" srcOrd="0" destOrd="0" presId="urn:microsoft.com/office/officeart/2005/8/layout/orgChart1"/>
    <dgm:cxn modelId="{DD730B57-AE6A-4A67-9D57-44536619F2ED}" type="presParOf" srcId="{D123D45B-1DA0-48BE-972F-0B15D5DE3100}" destId="{F8A1FC4B-4E87-4F95-8AA4-EE16250E06DC}" srcOrd="1" destOrd="0" presId="urn:microsoft.com/office/officeart/2005/8/layout/orgChart1"/>
    <dgm:cxn modelId="{BAA31668-CAA8-4368-8597-93C0994B4568}" type="presParOf" srcId="{29715966-1F8A-40B3-98E6-662BDE49E697}" destId="{28032F14-50CA-419C-B5BE-1DC6517E19E5}" srcOrd="1" destOrd="0" presId="urn:microsoft.com/office/officeart/2005/8/layout/orgChart1"/>
    <dgm:cxn modelId="{7EE57281-119D-4CD7-B29F-52240C6D0342}" type="presParOf" srcId="{29715966-1F8A-40B3-98E6-662BDE49E697}" destId="{84712528-CDE8-4698-9EA4-58224912DED5}" srcOrd="2" destOrd="0" presId="urn:microsoft.com/office/officeart/2005/8/layout/orgChart1"/>
    <dgm:cxn modelId="{2E32894D-439F-4AD9-8630-02719325B771}" type="presParOf" srcId="{58C18464-D479-4C04-9128-DEE8390E5DCF}" destId="{E1C379DB-1B04-4BA5-9748-EB9EC841E059}" srcOrd="2" destOrd="0" presId="urn:microsoft.com/office/officeart/2005/8/layout/orgChart1"/>
    <dgm:cxn modelId="{AFFF7891-2DC0-4861-81B8-2BA6C57AD877}" type="presParOf" srcId="{58C18464-D479-4C04-9128-DEE8390E5DCF}" destId="{59362AC1-178F-4E62-8F68-BF812257118F}" srcOrd="3" destOrd="0" presId="urn:microsoft.com/office/officeart/2005/8/layout/orgChart1"/>
    <dgm:cxn modelId="{E8122298-57C4-4487-85C8-0381AB09C6F7}" type="presParOf" srcId="{59362AC1-178F-4E62-8F68-BF812257118F}" destId="{7E800D30-8EB4-4338-BA85-319E78E02F5D}" srcOrd="0" destOrd="0" presId="urn:microsoft.com/office/officeart/2005/8/layout/orgChart1"/>
    <dgm:cxn modelId="{3B778BE1-A60E-43F6-ADEC-6DDE6C3C66C7}" type="presParOf" srcId="{7E800D30-8EB4-4338-BA85-319E78E02F5D}" destId="{45FC8CB8-41E5-4845-8087-347DBEE5C736}" srcOrd="0" destOrd="0" presId="urn:microsoft.com/office/officeart/2005/8/layout/orgChart1"/>
    <dgm:cxn modelId="{4A50CCD3-B313-4FBA-B017-4AB0A1721840}" type="presParOf" srcId="{7E800D30-8EB4-4338-BA85-319E78E02F5D}" destId="{B298FB41-09BC-4746-896C-A5022B7F41E0}" srcOrd="1" destOrd="0" presId="urn:microsoft.com/office/officeart/2005/8/layout/orgChart1"/>
    <dgm:cxn modelId="{9C29DF45-4652-4A1D-B57E-C281AF29676F}" type="presParOf" srcId="{59362AC1-178F-4E62-8F68-BF812257118F}" destId="{BF2A035D-FE27-422E-8418-180ED569AFE1}" srcOrd="1" destOrd="0" presId="urn:microsoft.com/office/officeart/2005/8/layout/orgChart1"/>
    <dgm:cxn modelId="{3208EFB9-A8A7-4D22-85F2-68ED2F655A0F}" type="presParOf" srcId="{59362AC1-178F-4E62-8F68-BF812257118F}" destId="{DB2A1884-DF3D-48BD-A5F4-186E43337B88}" srcOrd="2" destOrd="0" presId="urn:microsoft.com/office/officeart/2005/8/layout/orgChart1"/>
    <dgm:cxn modelId="{C7E2651C-2273-4B19-9C20-A33D87119762}" type="presParOf" srcId="{B9CFEFCF-D599-40F7-A431-007B067F763F}" destId="{10E5F24A-698F-4268-B919-5044F7FD7AE2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A9942-E94B-48C3-9896-039FD29E6B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9859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301625" y="1676400"/>
            <a:ext cx="8540750" cy="44227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FC900-044E-4233-B113-AA537DD8C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715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628800"/>
            <a:ext cx="7117180" cy="1470025"/>
          </a:xfrm>
        </p:spPr>
        <p:txBody>
          <a:bodyPr/>
          <a:lstStyle/>
          <a:p>
            <a:r>
              <a:rPr lang="ru-RU" sz="6000" dirty="0" smtClean="0"/>
              <a:t>Погода и климат</a:t>
            </a:r>
            <a:endParaRPr lang="ru-RU" sz="6000" dirty="0"/>
          </a:p>
        </p:txBody>
      </p:sp>
    </p:spTree>
    <p:extLst>
      <p:ext uri="{BB962C8B-B14F-4D97-AF65-F5344CB8AC3E}">
        <p14:creationId xmlns="" xmlns:p14="http://schemas.microsoft.com/office/powerpoint/2010/main" val="213266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512" y="675724"/>
            <a:ext cx="7955043" cy="924475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dirty="0" smtClean="0"/>
              <a:t>Характеристики погоды</a:t>
            </a:r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sz="3200" dirty="0" smtClean="0"/>
              <a:t>Температура</a:t>
            </a:r>
          </a:p>
          <a:p>
            <a:pPr eaLnBrk="1" hangingPunct="1">
              <a:defRPr/>
            </a:pPr>
            <a:r>
              <a:rPr lang="ru-RU" sz="3200" dirty="0" smtClean="0"/>
              <a:t>Влажность</a:t>
            </a:r>
          </a:p>
          <a:p>
            <a:pPr eaLnBrk="1" hangingPunct="1">
              <a:defRPr/>
            </a:pPr>
            <a:r>
              <a:rPr lang="ru-RU" sz="3200" dirty="0" smtClean="0"/>
              <a:t>Облачность</a:t>
            </a:r>
          </a:p>
          <a:p>
            <a:pPr eaLnBrk="1" hangingPunct="1">
              <a:defRPr/>
            </a:pPr>
            <a:r>
              <a:rPr lang="ru-RU" sz="3200" dirty="0" smtClean="0"/>
              <a:t>Направление ветра</a:t>
            </a:r>
          </a:p>
          <a:p>
            <a:pPr eaLnBrk="1" hangingPunct="1">
              <a:defRPr/>
            </a:pPr>
            <a:r>
              <a:rPr lang="ru-RU" sz="3200" dirty="0" smtClean="0"/>
              <a:t>Скорость ветра</a:t>
            </a:r>
          </a:p>
          <a:p>
            <a:pPr eaLnBrk="1" hangingPunct="1">
              <a:defRPr/>
            </a:pPr>
            <a:r>
              <a:rPr lang="ru-RU" sz="3200" dirty="0" smtClean="0"/>
              <a:t>Осадки</a:t>
            </a:r>
          </a:p>
          <a:p>
            <a:pPr eaLnBrk="1" hangingPunct="1">
              <a:defRPr/>
            </a:pPr>
            <a:r>
              <a:rPr lang="ru-RU" sz="3200" smtClean="0"/>
              <a:t>Давление</a:t>
            </a:r>
            <a:endParaRPr lang="ru-RU" sz="3200" dirty="0" smtClean="0"/>
          </a:p>
        </p:txBody>
      </p:sp>
      <p:pic>
        <p:nvPicPr>
          <p:cNvPr id="21508" name="Picture 4" descr="37R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2743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4560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11560" y="188640"/>
            <a:ext cx="7125113" cy="9244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Погода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67544" y="1340768"/>
            <a:ext cx="7413144" cy="122413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800" dirty="0" smtClean="0"/>
              <a:t>Это состояние нижнего слоя атмосферы в данном месте и в данный момент.</a:t>
            </a:r>
          </a:p>
        </p:txBody>
      </p:sp>
      <p:pic>
        <p:nvPicPr>
          <p:cNvPr id="20484" name="Picture 4" descr="nature_11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71800"/>
            <a:ext cx="2286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nature_7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971800"/>
            <a:ext cx="2286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40polysiemens-narod-ru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971800"/>
            <a:ext cx="2286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1896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125113" cy="924475"/>
          </a:xfrm>
        </p:spPr>
        <p:txBody>
          <a:bodyPr/>
          <a:lstStyle/>
          <a:p>
            <a:r>
              <a:rPr lang="ru-RU" sz="4000" dirty="0" smtClean="0"/>
              <a:t>Погода </a:t>
            </a:r>
            <a:endParaRPr lang="ru-RU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1285860"/>
            <a:ext cx="6953299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164412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Метеостанции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22532" name="Picture 4" descr="метеостан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441960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 descr="SM7O4CAB8QHMNCA41L566CAYQQ704CAP3OMR9CA9QJYJRCAJQRLR1CANPC8T2CA4MMYT4CAGZ3L9JCA6V9QEICA5MSPQACAE4HH40CAK3GPUGCAZ4B5B6CAF1DPXCCADSLSITCAHDWSYNCAP8QBBVCANUV1C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125788"/>
            <a:ext cx="4295775" cy="32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418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Режим погоды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484784"/>
            <a:ext cx="8080375" cy="144016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dirty="0" smtClean="0"/>
              <a:t>Многолетний режим погоды называют климатом.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457200" y="3048000"/>
          <a:ext cx="8305800" cy="3376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85725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01625" y="1676400"/>
          <a:ext cx="8540750" cy="4422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50381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125113" cy="924475"/>
          </a:xfrm>
        </p:spPr>
        <p:txBody>
          <a:bodyPr/>
          <a:lstStyle/>
          <a:p>
            <a:r>
              <a:rPr lang="ru-RU" sz="3600" dirty="0" smtClean="0"/>
              <a:t>Климатическая карта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0847"/>
            <a:ext cx="8643998" cy="543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0240496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143008" cy="6226196"/>
          </a:xfrm>
        </p:spPr>
        <p:txBody>
          <a:bodyPr vert="vert270">
            <a:normAutofit/>
          </a:bodyPr>
          <a:lstStyle/>
          <a:p>
            <a:r>
              <a:rPr lang="ru-RU" dirty="0" smtClean="0"/>
              <a:t>Климат тайги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857233"/>
            <a:ext cx="7667652" cy="575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193522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9" y="404665"/>
            <a:ext cx="7416823" cy="5454134"/>
          </a:xfrm>
        </p:spPr>
        <p:txBody>
          <a:bodyPr>
            <a:noAutofit/>
          </a:bodyPr>
          <a:lstStyle/>
          <a:p>
            <a:r>
              <a:rPr lang="ru-RU" sz="3200" b="1" u="sng" dirty="0" smtClean="0"/>
              <a:t>Субарктический климат </a:t>
            </a:r>
            <a:r>
              <a:rPr lang="ru-RU" sz="3200" dirty="0" smtClean="0"/>
              <a:t>известен также под названием «климат тайги» (по </a:t>
            </a:r>
            <a:r>
              <a:rPr lang="ru-RU" sz="3200" dirty="0" err="1" smtClean="0"/>
              <a:t>преоблада-ющему</a:t>
            </a:r>
            <a:r>
              <a:rPr lang="ru-RU" sz="3200" dirty="0" smtClean="0"/>
              <a:t> типу растительности – хвойным лесам). Зимы затяжные и крайне холодные, и чем севернее, тем дни короче. Лето короткое и прохладное с длинными днями.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5194023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-2500338" y="2714620"/>
            <a:ext cx="6858000" cy="14287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Умеренный климат лиственных лесов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5417" y="692696"/>
            <a:ext cx="7429524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017938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7125112" cy="5328592"/>
          </a:xfrm>
        </p:spPr>
        <p:txBody>
          <a:bodyPr>
            <a:noAutofit/>
          </a:bodyPr>
          <a:lstStyle/>
          <a:p>
            <a:r>
              <a:rPr lang="ru-RU" sz="3200" b="1" u="sng" dirty="0" smtClean="0"/>
              <a:t>Климат лиственных лесов </a:t>
            </a:r>
            <a:r>
              <a:rPr lang="ru-RU" sz="3200" dirty="0" smtClean="0"/>
              <a:t>мягче, чем в зоне тайги. Зима мягкая, без сильных ветров, с частыми оттепелями, продолжительностью 4 — 5 месяцев. Высота снежного покрова редко превышает 50 см. Лето умеренно теплое и влажное, средняя температура июля +16...+19 градусов.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8375109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-2643218" y="2857500"/>
            <a:ext cx="6858000" cy="1143000"/>
          </a:xfrm>
        </p:spPr>
        <p:txBody>
          <a:bodyPr/>
          <a:lstStyle/>
          <a:p>
            <a:r>
              <a:rPr lang="ru-RU" dirty="0" smtClean="0"/>
              <a:t>Климат тропических лесов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1075" y="428604"/>
            <a:ext cx="742955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246265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7"/>
            <a:ext cx="7811027" cy="5526142"/>
          </a:xfrm>
        </p:spPr>
        <p:txBody>
          <a:bodyPr>
            <a:noAutofit/>
          </a:bodyPr>
          <a:lstStyle/>
          <a:p>
            <a:r>
              <a:rPr lang="ru-RU" sz="2800" b="1" u="sng" dirty="0" smtClean="0"/>
              <a:t>Климат тропических лесов</a:t>
            </a:r>
            <a:r>
              <a:rPr lang="ru-RU" sz="2800" dirty="0" smtClean="0"/>
              <a:t>, характеризуется средней температурой любого месяца не менее +17 градусов, обычно средняя месячная температура около +26 градусов. Влажный воздух, облачность и густой растительный покров препятствуют ночному охлаждению и поддерживают максимальные дневные температуры до +37 градусов.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3573211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14354"/>
          </a:xfrm>
        </p:spPr>
        <p:txBody>
          <a:bodyPr/>
          <a:lstStyle/>
          <a:p>
            <a:r>
              <a:rPr lang="ru-RU" b="1" i="1" dirty="0" smtClean="0"/>
              <a:t>Погода -</a:t>
            </a:r>
            <a:endParaRPr lang="ru-RU" b="1" i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57158" y="5000636"/>
            <a:ext cx="8229600" cy="10001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Многолетний режим погоды, характерный для данной местности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71472" y="2214554"/>
            <a:ext cx="8229600" cy="142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Состояние нижнего слоя атмосферы в данном месте и в данный момент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00034" y="3929066"/>
            <a:ext cx="8229600" cy="61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Климат - 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2064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Самостоятельная работа «Атмосферные явления»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Дать определение атмосферным явлениям природы: ураганы, смерчи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Описать характерные черты каждого из них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Где чаще всего наблюдаются данные явления природы 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После выполнения - выборочная проверка работ.                        </a:t>
            </a:r>
            <a:r>
              <a:rPr lang="ru-RU" b="1" u="sng" dirty="0" smtClean="0"/>
              <a:t>Сдать тетради всем</a:t>
            </a:r>
            <a:endParaRPr lang="ru-RU" b="1" u="sng" dirty="0"/>
          </a:p>
        </p:txBody>
      </p:sp>
    </p:spTree>
    <p:extLst>
      <p:ext uri="{BB962C8B-B14F-4D97-AF65-F5344CB8AC3E}">
        <p14:creationId xmlns="" xmlns:p14="http://schemas.microsoft.com/office/powerpoint/2010/main" val="3269828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125113" cy="9244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Самостоятельная работа «Атмосферные явления»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97207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Составить таблицу «Сравнительная характеристика урагана и смерча»</a:t>
            </a:r>
          </a:p>
          <a:p>
            <a:pPr marL="514350" indent="-514350">
              <a:buFont typeface="+mj-lt"/>
              <a:buAutoNum type="arabicPeriod"/>
            </a:pPr>
            <a:endParaRPr lang="ru-RU" sz="2800" dirty="0"/>
          </a:p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/>
          </a:p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0" indent="0">
              <a:buNone/>
            </a:pPr>
            <a:endParaRPr lang="ru-RU" sz="2800" dirty="0" smtClean="0"/>
          </a:p>
          <a:p>
            <a:pPr marL="514350" indent="-514350">
              <a:buNone/>
            </a:pPr>
            <a:endParaRPr lang="ru-RU" sz="1400" dirty="0" smtClean="0"/>
          </a:p>
          <a:p>
            <a:pPr marL="514350" indent="-514350">
              <a:buNone/>
            </a:pPr>
            <a:r>
              <a:rPr lang="ru-RU" sz="2800" dirty="0" smtClean="0"/>
              <a:t>После выполнения - выборочная проверка работ.          </a:t>
            </a:r>
            <a:r>
              <a:rPr lang="ru-RU" sz="2800" b="1" u="sng" dirty="0" smtClean="0"/>
              <a:t>Сдать тетради всем</a:t>
            </a:r>
            <a:endParaRPr lang="ru-RU" sz="2800" b="1" u="sng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7966861"/>
              </p:ext>
            </p:extLst>
          </p:nvPr>
        </p:nvGraphicFramePr>
        <p:xfrm>
          <a:off x="179512" y="2348880"/>
          <a:ext cx="8712970" cy="313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829004"/>
                <a:gridCol w="1742594"/>
                <a:gridCol w="1742594"/>
                <a:gridCol w="1742594"/>
              </a:tblGrid>
              <a:tr h="936104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Определе-ние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Где чаще всего бывают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Диаметр и скорость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Послед-</a:t>
                      </a:r>
                      <a:r>
                        <a:rPr lang="ru-RU" dirty="0" err="1" smtClean="0"/>
                        <a:t>ствия</a:t>
                      </a:r>
                      <a:endParaRPr lang="ru-RU" dirty="0"/>
                    </a:p>
                  </a:txBody>
                  <a:tcPr/>
                </a:tc>
              </a:tr>
              <a:tr h="1240726">
                <a:tc>
                  <a:txBody>
                    <a:bodyPr/>
                    <a:lstStyle/>
                    <a:p>
                      <a:r>
                        <a:rPr lang="ru-RU" dirty="0" smtClean="0"/>
                        <a:t>1. Ураган = тайфун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4404">
                <a:tc>
                  <a:txBody>
                    <a:bodyPr/>
                    <a:lstStyle/>
                    <a:p>
                      <a:r>
                        <a:rPr lang="ru-RU" dirty="0" smtClean="0"/>
                        <a:t>2. Смерч =</a:t>
                      </a:r>
                      <a:r>
                        <a:rPr lang="ru-RU" baseline="0" dirty="0" smtClean="0"/>
                        <a:t> торнадо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799214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Домашнее задание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7739019" cy="372594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</a:t>
            </a:r>
            <a:r>
              <a:rPr lang="ru-RU" sz="2800" b="1" u="sng" dirty="0" smtClean="0"/>
              <a:t>белых</a:t>
            </a:r>
            <a:r>
              <a:rPr lang="ru-RU" sz="2800" dirty="0" smtClean="0"/>
              <a:t> учебниках - стр. 75 – 77; </a:t>
            </a:r>
          </a:p>
          <a:p>
            <a:r>
              <a:rPr lang="ru-RU" sz="2800" dirty="0" smtClean="0"/>
              <a:t>В </a:t>
            </a:r>
            <a:r>
              <a:rPr lang="ru-RU" sz="2800" b="1" u="sng" dirty="0" smtClean="0"/>
              <a:t>зеленых</a:t>
            </a:r>
            <a:r>
              <a:rPr lang="ru-RU" sz="2800" dirty="0" smtClean="0"/>
              <a:t> учебниках – стр. 88 – 89;</a:t>
            </a:r>
          </a:p>
          <a:p>
            <a:r>
              <a:rPr lang="ru-RU" sz="2800" dirty="0"/>
              <a:t>П</a:t>
            </a:r>
            <a:r>
              <a:rPr lang="ru-RU" sz="2800" dirty="0" smtClean="0"/>
              <a:t>одготовка к проверочной работе по теме «Атмосфера</a:t>
            </a:r>
            <a:r>
              <a:rPr lang="ru-RU" sz="2800" dirty="0" smtClean="0"/>
              <a:t>».</a:t>
            </a:r>
          </a:p>
          <a:p>
            <a:r>
              <a:rPr lang="ru-RU" sz="2800" dirty="0" smtClean="0"/>
              <a:t>Подобрать народные приметы (</a:t>
            </a:r>
            <a:r>
              <a:rPr lang="ru-RU" sz="2800" smtClean="0"/>
              <a:t>не менее 10).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396790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TC102455519[[fn=Зима]]</Template>
  <TotalTime>122</TotalTime>
  <Words>339</Words>
  <Application>Microsoft Office PowerPoint</Application>
  <PresentationFormat>Экран (4:3)</PresentationFormat>
  <Paragraphs>61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Winter</vt:lpstr>
      <vt:lpstr>Погода и климат</vt:lpstr>
      <vt:lpstr>Характеристики погоды</vt:lpstr>
      <vt:lpstr>Погода</vt:lpstr>
      <vt:lpstr>Погода </vt:lpstr>
      <vt:lpstr>Метеостанции</vt:lpstr>
      <vt:lpstr>Режим погоды</vt:lpstr>
      <vt:lpstr>Слайд 7</vt:lpstr>
      <vt:lpstr>Климатическая карта</vt:lpstr>
      <vt:lpstr>Климат тайги</vt:lpstr>
      <vt:lpstr>Слайд 10</vt:lpstr>
      <vt:lpstr>Умеренный климат лиственных лесов</vt:lpstr>
      <vt:lpstr>Слайд 12</vt:lpstr>
      <vt:lpstr>Климат тропических лесов</vt:lpstr>
      <vt:lpstr>Слайд 14</vt:lpstr>
      <vt:lpstr>Проверь себя</vt:lpstr>
      <vt:lpstr>Самостоятельная работа «Атмосферные явления»</vt:lpstr>
      <vt:lpstr>Самостоятельная работа «Атмосферные явления»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Климат и погода</dc:title>
  <dc:creator>User</dc:creator>
  <cp:lastModifiedBy>01</cp:lastModifiedBy>
  <cp:revision>6</cp:revision>
  <dcterms:created xsi:type="dcterms:W3CDTF">2014-12-02T17:04:57Z</dcterms:created>
  <dcterms:modified xsi:type="dcterms:W3CDTF">2014-12-03T07:35:35Z</dcterms:modified>
</cp:coreProperties>
</file>