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9" d="100"/>
          <a:sy n="59" d="100"/>
        </p:scale>
        <p:origin x="-53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C33DA-385D-42F5-88DE-10235988158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3EA9D-9449-40CC-98F1-2DC7D5E5F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588" y="0"/>
            <a:ext cx="9136412" cy="923330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Координация и регуляция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Способность организма отвечать на воздействие окружающей среды называют раздражимостью или чувствительностью. Раздражимостью обладают все живые организмы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285860"/>
            <a:ext cx="400049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Работу всех органов, у сложноорганизованных животных регулируют нервная и эндокринная системы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3687901"/>
            <a:ext cx="4000496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Если в каплю с амебами поместить кристаллик поваренной соли, то  тело  амебы сжимается, </a:t>
            </a:r>
          </a:p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а инфузории устремляются в ту част воды, где концентрация соли меньше. </a:t>
            </a:r>
          </a:p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 амебы  нет специальных структур, которые руководят ее деятельностью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000108"/>
            <a:ext cx="3571868" cy="2611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5" y="3786190"/>
            <a:ext cx="3857652" cy="2850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Впервые нервные клетки появились у </a:t>
            </a:r>
            <a:r>
              <a:rPr lang="ru-RU" sz="2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кишечнополостны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 Клетки соприкасаясь друг с другом образуют сетчатую нервную систему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9190" y="1071546"/>
            <a:ext cx="40004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Это самый простой тип нервной системы - сетчатый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371477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071678"/>
            <a:ext cx="2307025" cy="418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00034" y="4429132"/>
            <a:ext cx="471490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Нервные клетки обладают чувствительностью. Коснувшись иглой, возбуждение быстро распространяется по все нервной сети. Дошло </a:t>
            </a: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д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о кожно-мускульных клеток- и щупальца начали сжиматься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рефлекс 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14356"/>
            <a:ext cx="3714744" cy="1200329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Условный-</a:t>
            </a:r>
            <a:r>
              <a:rPr lang="ru-RU" sz="2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приобретенный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в течении жизни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714356"/>
            <a:ext cx="4929222" cy="1446550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Безусловный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(врожденные)-передается по наследству.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285993"/>
            <a:ext cx="2714645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285992"/>
            <a:ext cx="2714612" cy="2019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449184"/>
            <a:ext cx="3571900" cy="240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00240"/>
            <a:ext cx="385763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10" y="4286256"/>
            <a:ext cx="3238491" cy="2571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рефлекс - Ответная реакция организма на раздражение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786765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715140" y="1285860"/>
            <a:ext cx="2428860" cy="224676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Среди многоклеточных организмов сложная система появляется у дождевого червя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4000504"/>
            <a:ext cx="5929354" cy="1938992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Самый крупный узел находится над глоткой -надглоточный – головной мозг, соединяясь с </a:t>
            </a:r>
            <a:r>
              <a:rPr lang="ru-RU" sz="2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подглоточным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образует окологлоточное нервное кольцо, от него отходит брюшная нервная цепочка, состоящая из нервных узлов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нервная система  членистоногих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380125"/>
            <a:ext cx="2714644" cy="3477875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Такие дома сооружают муравьи. В их семьях установлено разделение труда: одни охотятся. Другие защищают дом от непрошенных гостей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7"/>
            <a:ext cx="457203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429124" y="714356"/>
            <a:ext cx="4714876" cy="132343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 насекомых хорошо выражен надглоточный нервный узел. Это связано с развитием органов чувств и сложным поведением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2756" y="2214554"/>
            <a:ext cx="4121243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624254"/>
            <a:ext cx="3062293" cy="323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нервная система  позвоночных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9124" y="714356"/>
            <a:ext cx="4714876" cy="1015663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Располагается на спинной стороне, а не на брюшной, как у кольчатых червей и членистоногих.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928802"/>
            <a:ext cx="321471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42844" y="4000504"/>
            <a:ext cx="5072066" cy="1938992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Она состоит из головного, спинного мозга и нервов. Головной мозг находится в черепе. В нем различают передний, средний и задний мозг. У различных животных все отделы развиты по - разному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39528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нервная система  рыб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6512" y="5226784"/>
            <a:ext cx="2500298" cy="163121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 хариуса развиты зрительные доли, итак как он обитает в прозрачной воде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785794"/>
            <a:ext cx="6029919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000760" y="1214422"/>
            <a:ext cx="3143240" cy="163121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 раб хорошо развит задний и средний мозг и мозжечок (отвечает за координацию движений) 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143248"/>
            <a:ext cx="2786050" cy="209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0" y="6150114"/>
            <a:ext cx="6000760" cy="70788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 линя и карася, задний мозг, так как обитает в мутной водя и это связано с осязанием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57628"/>
            <a:ext cx="3071814" cy="216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857628"/>
            <a:ext cx="294322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Рыбам присуще сложная форма поведения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1071546"/>
            <a:ext cx="4429124" cy="132343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Угри </a:t>
            </a: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в период размножения проходят тысячи километров до места откладки икры- и находят его безошибочно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572008"/>
            <a:ext cx="4286248" cy="163121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Лососевые при нересте собираются в стаи и устремляются   по встречному течению. Ими движет инстинкт размножения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368832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428868"/>
            <a:ext cx="4464835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инстинкт-это врожденный комплекс реакций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1071546"/>
            <a:ext cx="4429124" cy="1015663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От рефлексов инстинкты отличаются степенью сложности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572008"/>
            <a:ext cx="4286248" cy="224676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Поведение птиц сложнее, чем поведение рыб или земноводных. они строят гнезда, насиживают яйца и образуют семейные пары. Перелетные птицы совершают далекие путешествия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7"/>
            <a:ext cx="3767619" cy="2928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071678"/>
            <a:ext cx="3905251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232676"/>
            <a:ext cx="3500430" cy="2625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7143768" cy="650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0" y="285728"/>
            <a:ext cx="9144000" cy="1077218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наивысшего развития нервная система достигла у млекопитающих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0760" y="1643050"/>
            <a:ext cx="3143240" cy="2308324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Головной мозг развит сильнее. Самый крупный отдел- большие полушария. Поверхность состоит из миллиарда клеток и образует многочисленные борозды и извилины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226784"/>
            <a:ext cx="4286248" cy="163121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Кора полушарий регулирует  работу всех органов, с ней связаны сознание, память, мышление, трудовая деятельность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Эндокринная система регулирует работу всего организма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1071546"/>
            <a:ext cx="4429124" cy="132343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В ее основе лежит действие активных химических веществ-гормонов, выделяемые железами внутренней секреции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071942"/>
            <a:ext cx="4286248" cy="1015663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Гормоны влияют на изменение окраски тела, на обмен веществ,  рост и развитие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435768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14282" y="5572140"/>
            <a:ext cx="5286412" cy="132343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от   избытка Гормона роста который выделяет гипофиз человек  вырастает до 2м и более, при недостатке всего 70-80 см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345864"/>
            <a:ext cx="3071802" cy="4512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 растения не имеют нервной системы.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регуляция жизнедеятельности происходит с помощью химических веществ - ростовые вещества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1214422"/>
            <a:ext cx="5786446" cy="175432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Это сложные органические соединения, которые влияют на обмен веществ, усиливают или замедляют рост влияют на закладку и развитие почек, образование новых корней. Особенно много и образуется в растущих тканях- в кончиках корня, на верхушке побега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842337"/>
            <a:ext cx="8929718" cy="1015663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Если удалить  кончик верхнего побега, рост растения прекратиться. Но боковые почки, быстро тронуться в рост. Обрезая ветви можно придать кронам самые разнообразные формы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071546"/>
            <a:ext cx="3286116" cy="4714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928934"/>
            <a:ext cx="3549403" cy="2828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2928934"/>
            <a:ext cx="2125663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593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ГОУ СОШ 2044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Любовь Михайловна</dc:creator>
  <cp:lastModifiedBy>Любовь Михайловна</cp:lastModifiedBy>
  <cp:revision>15</cp:revision>
  <dcterms:created xsi:type="dcterms:W3CDTF">2015-03-05T11:37:34Z</dcterms:created>
  <dcterms:modified xsi:type="dcterms:W3CDTF">2015-03-06T07:04:18Z</dcterms:modified>
</cp:coreProperties>
</file>