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3"/>
  </p:notesMasterIdLst>
  <p:sldIdLst>
    <p:sldId id="288" r:id="rId3"/>
    <p:sldId id="289" r:id="rId4"/>
    <p:sldId id="291" r:id="rId5"/>
    <p:sldId id="293" r:id="rId6"/>
    <p:sldId id="290" r:id="rId7"/>
    <p:sldId id="297" r:id="rId8"/>
    <p:sldId id="294" r:id="rId9"/>
    <p:sldId id="295" r:id="rId10"/>
    <p:sldId id="296" r:id="rId11"/>
    <p:sldId id="298" r:id="rId12"/>
    <p:sldId id="299" r:id="rId13"/>
    <p:sldId id="277" r:id="rId14"/>
    <p:sldId id="278" r:id="rId15"/>
    <p:sldId id="279" r:id="rId16"/>
    <p:sldId id="280" r:id="rId17"/>
    <p:sldId id="281" r:id="rId18"/>
    <p:sldId id="282" r:id="rId19"/>
    <p:sldId id="287" r:id="rId20"/>
    <p:sldId id="283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FFCC00"/>
    <a:srgbClr val="66FF66"/>
    <a:srgbClr val="CC3399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01" autoAdjust="0"/>
    <p:restoredTop sz="77836" autoAdjust="0"/>
  </p:normalViewPr>
  <p:slideViewPr>
    <p:cSldViewPr>
      <p:cViewPr>
        <p:scale>
          <a:sx n="59" d="100"/>
          <a:sy n="59" d="100"/>
        </p:scale>
        <p:origin x="-78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D28A8-4A5A-4C48-B190-DA765C6AE199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EA118-8197-4D0D-9FF5-D59D7141B6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188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12" Type="http://schemas.openxmlformats.org/officeDocument/2006/relationships/image" Target="../media/image3.png"/><Relationship Id="rId2" Type="http://schemas.openxmlformats.org/officeDocument/2006/relationships/image" Target="../media/image25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1643050"/>
            <a:ext cx="7416000" cy="195740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4824" y="3886200"/>
            <a:ext cx="6400800" cy="1752600"/>
          </a:xfrm>
          <a:solidFill>
            <a:srgbClr val="FFFFFF">
              <a:alpha val="69804"/>
            </a:srgbClr>
          </a:solidFill>
          <a:ln w="28575">
            <a:solidFill>
              <a:srgbClr val="FFC000"/>
            </a:solidFill>
          </a:ln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sp>
        <p:nvSpPr>
          <p:cNvPr id="87" name="Freeform 70">
            <a:hlinkClick r:id="" action="ppaction://macro?name=Ten"/>
          </p:cNvPr>
          <p:cNvSpPr/>
          <p:nvPr/>
        </p:nvSpPr>
        <p:spPr>
          <a:xfrm>
            <a:off x="7072330" y="5500702"/>
            <a:ext cx="9360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9" name="Picture 72" descr="f10.png">
            <a:hlinkClick r:id="" action="ppaction://macro?name=Ten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9636" y="5500702"/>
            <a:ext cx="757771" cy="491527"/>
          </a:xfrm>
          <a:prstGeom prst="rect">
            <a:avLst/>
          </a:prstGeom>
        </p:spPr>
      </p:pic>
      <p:sp>
        <p:nvSpPr>
          <p:cNvPr id="90" name="TextBox 89">
            <a:hlinkClick r:id="" action="ppaction://macro?name=Ten"/>
          </p:cNvPr>
          <p:cNvSpPr txBox="1"/>
          <p:nvPr/>
        </p:nvSpPr>
        <p:spPr>
          <a:xfrm>
            <a:off x="7436826" y="5429264"/>
            <a:ext cx="468000" cy="3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10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85" name="Freeform 77">
            <a:hlinkClick r:id="" action="ppaction://macro?name=Six"/>
          </p:cNvPr>
          <p:cNvSpPr/>
          <p:nvPr/>
        </p:nvSpPr>
        <p:spPr>
          <a:xfrm>
            <a:off x="1500060" y="5500702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>
            <a:hlinkClick r:id="" action="ppaction://macro?name=Six"/>
          </p:cNvPr>
          <p:cNvSpPr txBox="1"/>
          <p:nvPr/>
        </p:nvSpPr>
        <p:spPr>
          <a:xfrm>
            <a:off x="1898072" y="5429264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6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4" name="Picture 76" descr="f6.png">
            <a:hlinkClick r:id="" action="ppaction://macro?name=Six"/>
          </p:cNvPr>
          <p:cNvPicPr>
            <a:picLocks noChangeAspect="1"/>
          </p:cNvPicPr>
          <p:nvPr/>
        </p:nvPicPr>
        <p:blipFill>
          <a:blip r:embed="rId4" cstate="print"/>
          <a:srcRect l="9922" t="26746" r="10702"/>
          <a:stretch>
            <a:fillRect/>
          </a:stretch>
        </p:blipFill>
        <p:spPr>
          <a:xfrm>
            <a:off x="1500060" y="5572140"/>
            <a:ext cx="720000" cy="492996"/>
          </a:xfrm>
          <a:prstGeom prst="rect">
            <a:avLst/>
          </a:prstGeom>
        </p:spPr>
      </p:pic>
      <p:sp>
        <p:nvSpPr>
          <p:cNvPr id="81" name="Freeform 82">
            <a:hlinkClick r:id="" action="ppaction://macro?name=Nine"/>
          </p:cNvPr>
          <p:cNvSpPr/>
          <p:nvPr/>
        </p:nvSpPr>
        <p:spPr>
          <a:xfrm>
            <a:off x="5679236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>
            <a:hlinkClick r:id="" action="ppaction://macro?name=Nine"/>
          </p:cNvPr>
          <p:cNvSpPr txBox="1"/>
          <p:nvPr/>
        </p:nvSpPr>
        <p:spPr>
          <a:xfrm>
            <a:off x="6036426" y="5429264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0" name="Picture 81" descr="f9.png">
            <a:hlinkClick r:id="" action="ppaction://macro?name=Nine"/>
          </p:cNvPr>
          <p:cNvPicPr>
            <a:picLocks noChangeAspect="1"/>
          </p:cNvPicPr>
          <p:nvPr/>
        </p:nvPicPr>
        <p:blipFill>
          <a:blip r:embed="rId5" cstate="print"/>
          <a:srcRect l="3947" t="12215" r="53947"/>
          <a:stretch>
            <a:fillRect/>
          </a:stretch>
        </p:blipFill>
        <p:spPr>
          <a:xfrm rot="16200000">
            <a:off x="5916259" y="5580014"/>
            <a:ext cx="369527" cy="414945"/>
          </a:xfrm>
          <a:prstGeom prst="rect">
            <a:avLst/>
          </a:prstGeom>
        </p:spPr>
      </p:pic>
      <p:sp>
        <p:nvSpPr>
          <p:cNvPr id="77" name="Freeform 87">
            <a:hlinkClick r:id="" action="ppaction://macro?name=Eight"/>
          </p:cNvPr>
          <p:cNvSpPr/>
          <p:nvPr/>
        </p:nvSpPr>
        <p:spPr>
          <a:xfrm>
            <a:off x="4286142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TextBox 77">
            <a:hlinkClick r:id="" action="ppaction://macro?name=Eight"/>
          </p:cNvPr>
          <p:cNvSpPr txBox="1"/>
          <p:nvPr/>
        </p:nvSpPr>
        <p:spPr>
          <a:xfrm>
            <a:off x="4643332" y="5429264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8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6" name="Picture 86" descr="f8.png">
            <a:hlinkClick r:id="" action="ppaction://macro?name=Eight"/>
          </p:cNvPr>
          <p:cNvPicPr>
            <a:picLocks noChangeAspect="1"/>
          </p:cNvPicPr>
          <p:nvPr/>
        </p:nvPicPr>
        <p:blipFill>
          <a:blip r:embed="rId6" cstate="print"/>
          <a:srcRect l="10526" t="20684" r="65790" b="18241"/>
          <a:stretch>
            <a:fillRect/>
          </a:stretch>
        </p:blipFill>
        <p:spPr>
          <a:xfrm rot="19436323">
            <a:off x="4529217" y="5552328"/>
            <a:ext cx="320143" cy="444643"/>
          </a:xfrm>
          <a:prstGeom prst="rect">
            <a:avLst/>
          </a:prstGeom>
        </p:spPr>
      </p:pic>
      <p:sp>
        <p:nvSpPr>
          <p:cNvPr id="73" name="Freeform 92">
            <a:hlinkClick r:id="" action="ppaction://macro?name=Seven"/>
          </p:cNvPr>
          <p:cNvSpPr/>
          <p:nvPr/>
        </p:nvSpPr>
        <p:spPr>
          <a:xfrm>
            <a:off x="2893048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gradFill>
            <a:gsLst>
              <a:gs pos="0">
                <a:schemeClr val="lt1">
                  <a:tint val="80000"/>
                  <a:satMod val="300000"/>
                  <a:alpha val="69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</a:gradFill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>
            <a:hlinkClick r:id="" action="ppaction://macro?name=Seven"/>
          </p:cNvPr>
          <p:cNvSpPr txBox="1"/>
          <p:nvPr/>
        </p:nvSpPr>
        <p:spPr>
          <a:xfrm>
            <a:off x="3282304" y="5429264"/>
            <a:ext cx="468000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5050"/>
                </a:solidFill>
              </a:rPr>
              <a:t>7</a:t>
            </a:r>
            <a:endParaRPr lang="en-US" sz="2000" b="1" dirty="0">
              <a:solidFill>
                <a:srgbClr val="FF5050"/>
              </a:solidFill>
            </a:endParaRPr>
          </a:p>
        </p:txBody>
      </p:sp>
      <p:pic>
        <p:nvPicPr>
          <p:cNvPr id="72" name="Picture 91" descr="f7.png">
            <a:hlinkClick r:id="" action="ppaction://macro?name=Seven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5924" y="5606266"/>
            <a:ext cx="528388" cy="323064"/>
          </a:xfrm>
          <a:prstGeom prst="rect">
            <a:avLst/>
          </a:prstGeom>
        </p:spPr>
      </p:pic>
      <p:sp>
        <p:nvSpPr>
          <p:cNvPr id="69" name="Freeform 97">
            <a:hlinkClick r:id="" action="ppaction://macro?name=Three"/>
          </p:cNvPr>
          <p:cNvSpPr/>
          <p:nvPr/>
        </p:nvSpPr>
        <p:spPr>
          <a:xfrm>
            <a:off x="4286248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>
            <a:hlinkClick r:id="" action="ppaction://macro?name=Three"/>
          </p:cNvPr>
          <p:cNvSpPr txBox="1"/>
          <p:nvPr/>
        </p:nvSpPr>
        <p:spPr>
          <a:xfrm>
            <a:off x="4684260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68" name="Picture 2" descr="C:\Users\Katrin\Pictures\Microsoft Clip Organizer\j0246121.wmf">
            <a:hlinkClick r:id="" action="ppaction://macro?name=Three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9124" y="4563895"/>
            <a:ext cx="431753" cy="436741"/>
          </a:xfrm>
          <a:prstGeom prst="rect">
            <a:avLst/>
          </a:prstGeom>
          <a:noFill/>
        </p:spPr>
      </p:pic>
      <p:sp>
        <p:nvSpPr>
          <p:cNvPr id="65" name="Freeform 106">
            <a:hlinkClick r:id="" action="ppaction://macro?name=Four"/>
          </p:cNvPr>
          <p:cNvSpPr/>
          <p:nvPr/>
        </p:nvSpPr>
        <p:spPr>
          <a:xfrm>
            <a:off x="5679342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Box 65">
            <a:hlinkClick r:id="" action="ppaction://macro?name=Four"/>
          </p:cNvPr>
          <p:cNvSpPr txBox="1"/>
          <p:nvPr/>
        </p:nvSpPr>
        <p:spPr>
          <a:xfrm>
            <a:off x="6077354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CC3399"/>
                </a:solidFill>
              </a:rPr>
              <a:t>4</a:t>
            </a:r>
            <a:endParaRPr lang="en-US" sz="2000" b="1" dirty="0">
              <a:solidFill>
                <a:srgbClr val="CC3399"/>
              </a:solidFill>
            </a:endParaRPr>
          </a:p>
        </p:txBody>
      </p:sp>
      <p:pic>
        <p:nvPicPr>
          <p:cNvPr id="61" name="Picture 4" descr="C:\Users\Katrin\Pictures\Microsoft Clip Organizer\j043690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5987885">
            <a:off x="5936680" y="4572008"/>
            <a:ext cx="270195" cy="270195"/>
          </a:xfrm>
          <a:prstGeom prst="rect">
            <a:avLst/>
          </a:prstGeom>
          <a:noFill/>
        </p:spPr>
      </p:pic>
      <p:pic>
        <p:nvPicPr>
          <p:cNvPr id="62" name="Picture 3" descr="C:\Users\Katrin\Pictures\Microsoft Clip Organizer\j0436902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8672" y="4642742"/>
            <a:ext cx="270195" cy="270195"/>
          </a:xfrm>
          <a:prstGeom prst="rect">
            <a:avLst/>
          </a:prstGeom>
          <a:noFill/>
        </p:spPr>
      </p:pic>
      <p:pic>
        <p:nvPicPr>
          <p:cNvPr id="63" name="Picture 3" descr="C:\Users\Katrin\Pictures\Microsoft Clip Organizer\j0436902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1745591">
            <a:off x="5851961" y="4606808"/>
            <a:ext cx="270195" cy="270195"/>
          </a:xfrm>
          <a:prstGeom prst="rect">
            <a:avLst/>
          </a:prstGeom>
          <a:noFill/>
        </p:spPr>
      </p:pic>
      <p:pic>
        <p:nvPicPr>
          <p:cNvPr id="64" name="Picture 4" descr="C:\Users\Katrin\Pictures\Microsoft Clip Organizer\j0436900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316614">
            <a:off x="5822216" y="4750257"/>
            <a:ext cx="270195" cy="270195"/>
          </a:xfrm>
          <a:prstGeom prst="rect">
            <a:avLst/>
          </a:prstGeom>
          <a:noFill/>
        </p:spPr>
      </p:pic>
      <p:sp>
        <p:nvSpPr>
          <p:cNvPr id="57" name="Freeform 111">
            <a:hlinkClick r:id="" action="ppaction://macro?name=One"/>
          </p:cNvPr>
          <p:cNvSpPr/>
          <p:nvPr/>
        </p:nvSpPr>
        <p:spPr>
          <a:xfrm>
            <a:off x="1500060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hlinkClick r:id="" action="ppaction://macro?name=One"/>
          </p:cNvPr>
          <p:cNvSpPr txBox="1"/>
          <p:nvPr/>
        </p:nvSpPr>
        <p:spPr>
          <a:xfrm>
            <a:off x="1898072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56" name="Picture 5" descr="C:\Users\Katrin\Pictures\Microsoft Clip Organizer\j0436898.png">
            <a:hlinkClick r:id="" action="ppaction://macro?name=One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42936" y="4572008"/>
            <a:ext cx="435706" cy="435706"/>
          </a:xfrm>
          <a:prstGeom prst="rect">
            <a:avLst/>
          </a:prstGeom>
          <a:noFill/>
        </p:spPr>
      </p:pic>
      <p:sp>
        <p:nvSpPr>
          <p:cNvPr id="53" name="Freeform 116">
            <a:hlinkClick r:id="" action="ppaction://macro?name=Two"/>
          </p:cNvPr>
          <p:cNvSpPr/>
          <p:nvPr/>
        </p:nvSpPr>
        <p:spPr>
          <a:xfrm>
            <a:off x="2893048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>
            <a:hlinkClick r:id="" action="ppaction://macro?name=Two"/>
          </p:cNvPr>
          <p:cNvSpPr txBox="1"/>
          <p:nvPr/>
        </p:nvSpPr>
        <p:spPr>
          <a:xfrm>
            <a:off x="3291060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2" name="Picture 6" descr="C:\Users\Katrin\Pictures\Microsoft Clip Organizer\j0436897.png">
            <a:hlinkClick r:id="" action="ppaction://macro?name=Two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35924" y="4500570"/>
            <a:ext cx="478687" cy="478687"/>
          </a:xfrm>
          <a:prstGeom prst="rect">
            <a:avLst/>
          </a:prstGeom>
          <a:noFill/>
        </p:spPr>
      </p:pic>
      <p:sp>
        <p:nvSpPr>
          <p:cNvPr id="49" name="Freeform 121">
            <a:hlinkClick r:id="" action="ppaction://macro?name=Five"/>
          </p:cNvPr>
          <p:cNvSpPr/>
          <p:nvPr/>
        </p:nvSpPr>
        <p:spPr>
          <a:xfrm>
            <a:off x="7079636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hlinkClick r:id="" action="ppaction://macro?name=Five"/>
          </p:cNvPr>
          <p:cNvSpPr txBox="1"/>
          <p:nvPr/>
        </p:nvSpPr>
        <p:spPr>
          <a:xfrm>
            <a:off x="7477648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000" b="1" dirty="0">
              <a:ln w="3175">
                <a:noFill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8" name="Picture 120" descr="f5.png">
            <a:hlinkClick r:id="" action="ppaction://macro?name=Five"/>
          </p:cNvPr>
          <p:cNvPicPr>
            <a:picLocks noChangeAspect="1"/>
          </p:cNvPicPr>
          <p:nvPr/>
        </p:nvPicPr>
        <p:blipFill>
          <a:blip r:embed="rId13" cstate="print"/>
          <a:srcRect l="5263" t="8469" r="40789" b="13355"/>
          <a:stretch>
            <a:fillRect/>
          </a:stretch>
        </p:blipFill>
        <p:spPr>
          <a:xfrm>
            <a:off x="7222512" y="4572008"/>
            <a:ext cx="46125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5812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pic>
        <p:nvPicPr>
          <p:cNvPr id="51" name="Content Placeholder 3" descr="c1.png">
            <a:hlinkClick r:id="" action="ppaction://macro?name=One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5852" y="4786322"/>
            <a:ext cx="650385" cy="1080000"/>
          </a:xfrm>
          <a:prstGeom prst="rect">
            <a:avLst/>
          </a:prstGeom>
        </p:spPr>
      </p:pic>
      <p:pic>
        <p:nvPicPr>
          <p:cNvPr id="55" name="Picture 4" descr="c2.png">
            <a:hlinkClick r:id="" action="ppaction://macro?name=Two"/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92293" y="4786322"/>
            <a:ext cx="650387" cy="1080000"/>
          </a:xfrm>
          <a:prstGeom prst="rect">
            <a:avLst/>
          </a:prstGeom>
        </p:spPr>
      </p:pic>
      <p:pic>
        <p:nvPicPr>
          <p:cNvPr id="59" name="Picture 5" descr="c3.png">
            <a:hlinkClick r:id="" action="ppaction://macro?name=Three"/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43174" y="4786322"/>
            <a:ext cx="650387" cy="1080000"/>
          </a:xfrm>
          <a:prstGeom prst="rect">
            <a:avLst/>
          </a:prstGeom>
        </p:spPr>
      </p:pic>
      <p:pic>
        <p:nvPicPr>
          <p:cNvPr id="60" name="Picture 6" descr="c4.png">
            <a:hlinkClick r:id="" action="ppaction://macro?name=Four"/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05179" y="4786322"/>
            <a:ext cx="650387" cy="1080000"/>
          </a:xfrm>
          <a:prstGeom prst="rect">
            <a:avLst/>
          </a:prstGeom>
        </p:spPr>
      </p:pic>
      <p:pic>
        <p:nvPicPr>
          <p:cNvPr id="67" name="Picture 7" descr="c5.png">
            <a:hlinkClick r:id="" action="ppaction://macro?name=Five"/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111622" y="4786322"/>
            <a:ext cx="650387" cy="1080000"/>
          </a:xfrm>
          <a:prstGeom prst="rect">
            <a:avLst/>
          </a:prstGeom>
        </p:spPr>
      </p:pic>
      <p:pic>
        <p:nvPicPr>
          <p:cNvPr id="71" name="Picture 8" descr="c6.png">
            <a:hlinkClick r:id="" action="ppaction://macro?name=Six"/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818065" y="4786322"/>
            <a:ext cx="650387" cy="1080000"/>
          </a:xfrm>
          <a:prstGeom prst="rect">
            <a:avLst/>
          </a:prstGeom>
        </p:spPr>
      </p:pic>
      <p:pic>
        <p:nvPicPr>
          <p:cNvPr id="75" name="Picture 9" descr="c7.png">
            <a:hlinkClick r:id="" action="ppaction://macro?name=Seven"/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524508" y="4786322"/>
            <a:ext cx="650387" cy="1080000"/>
          </a:xfrm>
          <a:prstGeom prst="rect">
            <a:avLst/>
          </a:prstGeom>
        </p:spPr>
      </p:pic>
      <p:pic>
        <p:nvPicPr>
          <p:cNvPr id="79" name="Picture 10" descr="c8.png">
            <a:hlinkClick r:id="" action="ppaction://macro?name=Eight"/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230951" y="4786322"/>
            <a:ext cx="650387" cy="1080000"/>
          </a:xfrm>
          <a:prstGeom prst="rect">
            <a:avLst/>
          </a:prstGeom>
        </p:spPr>
      </p:pic>
      <p:pic>
        <p:nvPicPr>
          <p:cNvPr id="83" name="Picture 11" descr="c9.png">
            <a:hlinkClick r:id="" action="ppaction://macro?name=Nine"/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937394" y="4786322"/>
            <a:ext cx="650387" cy="1080000"/>
          </a:xfrm>
          <a:prstGeom prst="rect">
            <a:avLst/>
          </a:prstGeom>
        </p:spPr>
      </p:pic>
      <p:pic>
        <p:nvPicPr>
          <p:cNvPr id="88" name="Picture 12" descr="c10.png">
            <a:hlinkClick r:id="" action="ppaction://macro?name=Ten"/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643834" y="4786322"/>
            <a:ext cx="650387" cy="108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76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hlinkClick r:id="" action="ppaction://macro?name=Te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68" y="5279048"/>
            <a:ext cx="584200" cy="555625"/>
          </a:xfrm>
          <a:prstGeom prst="rect">
            <a:avLst/>
          </a:prstGeom>
        </p:spPr>
      </p:pic>
      <p:pic>
        <p:nvPicPr>
          <p:cNvPr id="11" name="Рисунок 10">
            <a:hlinkClick r:id="" action="ppaction://macro?name=Nin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054" y="5238392"/>
            <a:ext cx="498475" cy="603250"/>
          </a:xfrm>
          <a:prstGeom prst="rect">
            <a:avLst/>
          </a:prstGeom>
        </p:spPr>
      </p:pic>
      <p:pic>
        <p:nvPicPr>
          <p:cNvPr id="10" name="Рисунок 9">
            <a:hlinkClick r:id="" action="ppaction://macro?name=Eight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212" y="5262720"/>
            <a:ext cx="536575" cy="574675"/>
          </a:xfrm>
          <a:prstGeom prst="rect">
            <a:avLst/>
          </a:prstGeom>
        </p:spPr>
      </p:pic>
      <p:pic>
        <p:nvPicPr>
          <p:cNvPr id="9" name="Рисунок 8">
            <a:hlinkClick r:id="" action="ppaction://macro?name=Seven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93" y="5278553"/>
            <a:ext cx="374650" cy="565150"/>
          </a:xfrm>
          <a:prstGeom prst="rect">
            <a:avLst/>
          </a:prstGeom>
        </p:spPr>
      </p:pic>
      <p:pic>
        <p:nvPicPr>
          <p:cNvPr id="8" name="Рисунок 7">
            <a:hlinkClick r:id="" action="ppaction://macro?name=Six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41" y="5275324"/>
            <a:ext cx="450850" cy="565150"/>
          </a:xfrm>
          <a:prstGeom prst="rect">
            <a:avLst/>
          </a:prstGeom>
        </p:spPr>
      </p:pic>
      <p:pic>
        <p:nvPicPr>
          <p:cNvPr id="17" name="Рисунок 16">
            <a:hlinkClick r:id="" action="ppaction://macro?name=Five"/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51" y="5281529"/>
            <a:ext cx="488950" cy="565150"/>
          </a:xfrm>
          <a:prstGeom prst="rect">
            <a:avLst/>
          </a:prstGeom>
        </p:spPr>
      </p:pic>
      <p:pic>
        <p:nvPicPr>
          <p:cNvPr id="16" name="Рисунок 15">
            <a:hlinkClick r:id="" action="ppaction://macro?name=Four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57" y="5462444"/>
            <a:ext cx="479425" cy="374650"/>
          </a:xfrm>
          <a:prstGeom prst="rect">
            <a:avLst/>
          </a:prstGeom>
        </p:spPr>
      </p:pic>
      <p:pic>
        <p:nvPicPr>
          <p:cNvPr id="15" name="Рисунок 14">
            <a:hlinkClick r:id="" action="ppaction://macro?name=Three"/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00" y="5234135"/>
            <a:ext cx="755650" cy="603250"/>
          </a:xfrm>
          <a:prstGeom prst="rect">
            <a:avLst/>
          </a:prstGeom>
        </p:spPr>
      </p:pic>
      <p:pic>
        <p:nvPicPr>
          <p:cNvPr id="14" name="Рисунок 13">
            <a:hlinkClick r:id="" action="ppaction://macro?name=Two"/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35" y="5409842"/>
            <a:ext cx="393700" cy="431800"/>
          </a:xfrm>
          <a:prstGeom prst="rect">
            <a:avLst/>
          </a:prstGeom>
        </p:spPr>
      </p:pic>
      <p:pic>
        <p:nvPicPr>
          <p:cNvPr id="13" name="Рисунок 12">
            <a:hlinkClick r:id="" action="ppaction://macro?name=One"/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05" y="5192822"/>
            <a:ext cx="469900" cy="65087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sp>
        <p:nvSpPr>
          <p:cNvPr id="483" name="TextBox 482">
            <a:hlinkClick r:id="" action="ppaction://macro?name=Two"/>
          </p:cNvPr>
          <p:cNvSpPr txBox="1"/>
          <p:nvPr/>
        </p:nvSpPr>
        <p:spPr>
          <a:xfrm>
            <a:off x="1984374" y="5000635"/>
            <a:ext cx="504398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0" name="TextBox 439">
            <a:hlinkClick r:id="" action="ppaction://macro?name=Three"/>
          </p:cNvPr>
          <p:cNvSpPr txBox="1"/>
          <p:nvPr/>
        </p:nvSpPr>
        <p:spPr>
          <a:xfrm>
            <a:off x="2832171" y="5000635"/>
            <a:ext cx="504397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401" name="TextBox 400">
            <a:hlinkClick r:id="" action="ppaction://macro?name=Five"/>
          </p:cNvPr>
          <p:cNvSpPr txBox="1"/>
          <p:nvPr/>
        </p:nvSpPr>
        <p:spPr>
          <a:xfrm>
            <a:off x="4215586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8" name="TextBox 357">
            <a:hlinkClick r:id="" action="ppaction://macro?name=Four"/>
          </p:cNvPr>
          <p:cNvSpPr txBox="1"/>
          <p:nvPr/>
        </p:nvSpPr>
        <p:spPr>
          <a:xfrm>
            <a:off x="3550150" y="5000635"/>
            <a:ext cx="504396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7" name="TextBox 256">
            <a:hlinkClick r:id="" action="ppaction://macro?name=Six"/>
          </p:cNvPr>
          <p:cNvSpPr txBox="1"/>
          <p:nvPr/>
        </p:nvSpPr>
        <p:spPr>
          <a:xfrm>
            <a:off x="4932356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7" name="TextBox 206">
            <a:hlinkClick r:id="" action="ppaction://macro?name=Seven"/>
          </p:cNvPr>
          <p:cNvSpPr txBox="1"/>
          <p:nvPr/>
        </p:nvSpPr>
        <p:spPr>
          <a:xfrm>
            <a:off x="5676264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>
            <a:hlinkClick r:id="" action="ppaction://macro?name=Ten"/>
          </p:cNvPr>
          <p:cNvSpPr txBox="1"/>
          <p:nvPr/>
        </p:nvSpPr>
        <p:spPr>
          <a:xfrm>
            <a:off x="7687959" y="5000636"/>
            <a:ext cx="579183" cy="506690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4" name="TextBox 93">
            <a:hlinkClick r:id="" action="ppaction://macro?name=Eight"/>
          </p:cNvPr>
          <p:cNvSpPr txBox="1"/>
          <p:nvPr/>
        </p:nvSpPr>
        <p:spPr>
          <a:xfrm>
            <a:off x="6225404" y="5000636"/>
            <a:ext cx="497415" cy="502262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8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TextBox 35">
            <a:hlinkClick r:id="" action="ppaction://macro?name=Nine"/>
          </p:cNvPr>
          <p:cNvSpPr txBox="1"/>
          <p:nvPr/>
        </p:nvSpPr>
        <p:spPr>
          <a:xfrm>
            <a:off x="6991659" y="5000636"/>
            <a:ext cx="521243" cy="526320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9</a:t>
            </a:r>
            <a:endParaRPr lang="en-US" sz="2000" b="1" dirty="0"/>
          </a:p>
        </p:txBody>
      </p:sp>
      <p:sp>
        <p:nvSpPr>
          <p:cNvPr id="532" name="TextBox 531">
            <a:hlinkClick r:id="" action="ppaction://macro?name=One"/>
          </p:cNvPr>
          <p:cNvSpPr txBox="1"/>
          <p:nvPr/>
        </p:nvSpPr>
        <p:spPr>
          <a:xfrm>
            <a:off x="1338698" y="5000635"/>
            <a:ext cx="504397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114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EFE86-F26E-4B60-98BB-355EE0CA20E8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585BD-0644-485B-8290-5478788B6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ffice.microsoft.com/russia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143008"/>
          </a:xfrm>
        </p:spPr>
        <p:txBody>
          <a:bodyPr>
            <a:normAutofit/>
          </a:bodyPr>
          <a:lstStyle/>
          <a:p>
            <a:r>
              <a:rPr lang="ru-RU" b="1" u="sng" dirty="0" smtClean="0">
                <a:solidFill>
                  <a:srgbClr val="7030A0"/>
                </a:solidFill>
              </a:rPr>
              <a:t>Реши задачи</a:t>
            </a:r>
            <a:endParaRPr lang="ru-RU" b="1" u="sng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Пожарных учат надевать штаны за три секунды. Сколько штанов успеет надеть хорошо обученный пожарный за 1 минуту? 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Если младенца Кузю взвесить вместе с бабушкой - получится 59 кг. Если взвесить бабушку без Кузи - получится 54 кг. Сколько весит Кузя без бабушки?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8800" dirty="0" smtClean="0"/>
              <a:t>Допустим, что ты решил прыгнуть в воду с высоты 8 метров. И, пролетев 5 метров, передумал. Сколько метров придется тебе еще лететь поневоле?</a:t>
            </a:r>
            <a:endParaRPr lang="ru-RU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Кощей Бессмертный родился в 1123 г, а паспорт получил лишь в 1936 г. Сколько лет прожил он без паспорта</a:t>
            </a:r>
            <a:r>
              <a:rPr lang="ru-RU" sz="4800" dirty="0" smtClean="0"/>
              <a:t>.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229468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</a:t>
            </a:r>
            <a:r>
              <a:rPr lang="ru-RU" sz="4000" dirty="0" smtClean="0"/>
              <a:t>Длина спортивной площадки прямоугольной формы 30 м. Найди периметр площадки, если ее площадь 270 м</a:t>
            </a:r>
            <a:r>
              <a:rPr lang="ru-RU" sz="4000" baseline="30000" dirty="0" smtClean="0"/>
              <a:t>2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00010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ТЕМА: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Подготовка </a:t>
            </a:r>
            <a:r>
              <a:rPr lang="ru-RU" sz="3600" b="1" dirty="0" smtClean="0">
                <a:solidFill>
                  <a:srgbClr val="7030A0"/>
                </a:solidFill>
              </a:rPr>
              <a:t>к </a:t>
            </a:r>
            <a:r>
              <a:rPr lang="ru-RU" sz="3600" b="1" dirty="0" smtClean="0">
                <a:solidFill>
                  <a:srgbClr val="7030A0"/>
                </a:solidFill>
              </a:rPr>
              <a:t>письменному делению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ЦЕЛЬ:</a:t>
            </a:r>
          </a:p>
          <a:p>
            <a:pPr algn="ctr">
              <a:buFontTx/>
              <a:buChar char="-"/>
            </a:pPr>
            <a:r>
              <a:rPr lang="ru-RU" sz="3600" b="1" dirty="0" smtClean="0">
                <a:solidFill>
                  <a:srgbClr val="7030A0"/>
                </a:solidFill>
              </a:rPr>
              <a:t>п</a:t>
            </a:r>
            <a:r>
              <a:rPr lang="ru-RU" sz="3600" b="1" dirty="0" smtClean="0">
                <a:solidFill>
                  <a:srgbClr val="7030A0"/>
                </a:solidFill>
              </a:rPr>
              <a:t>овторить разрядный  и десятичный состав многозначных чисел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-повторить тему «Деление с остатком»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-повторить деление суммы на число</a:t>
            </a:r>
          </a:p>
          <a:p>
            <a:pPr algn="ctr">
              <a:buNone/>
            </a:pPr>
            <a:endParaRPr lang="ru-RU" sz="3600" b="1" dirty="0" smtClean="0">
              <a:solidFill>
                <a:srgbClr val="7030A0"/>
              </a:solidFill>
            </a:endParaRPr>
          </a:p>
          <a:p>
            <a:pPr algn="ctr">
              <a:buFontTx/>
              <a:buChar char="-"/>
            </a:pP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Запиши число в виде суммы разрядных слагаемых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928802"/>
            <a:ext cx="7615262" cy="419736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6600" b="1" dirty="0" smtClean="0">
                <a:solidFill>
                  <a:srgbClr val="7030A0"/>
                </a:solidFill>
              </a:rPr>
              <a:t>375</a:t>
            </a:r>
          </a:p>
          <a:p>
            <a:pPr>
              <a:buNone/>
            </a:pPr>
            <a:r>
              <a:rPr lang="ru-RU" sz="6600" b="1" dirty="0" smtClean="0">
                <a:solidFill>
                  <a:srgbClr val="7030A0"/>
                </a:solidFill>
              </a:rPr>
              <a:t>3075</a:t>
            </a:r>
          </a:p>
          <a:p>
            <a:pPr>
              <a:buNone/>
            </a:pPr>
            <a:r>
              <a:rPr lang="ru-RU" sz="6600" b="1" dirty="0" smtClean="0">
                <a:solidFill>
                  <a:srgbClr val="7030A0"/>
                </a:solidFill>
              </a:rPr>
              <a:t>8142</a:t>
            </a:r>
          </a:p>
          <a:p>
            <a:pPr>
              <a:buNone/>
            </a:pPr>
            <a:r>
              <a:rPr lang="ru-RU" sz="6600" b="1" dirty="0" smtClean="0">
                <a:solidFill>
                  <a:srgbClr val="7030A0"/>
                </a:solidFill>
              </a:rPr>
              <a:t>50020</a:t>
            </a:r>
            <a:endParaRPr lang="ru-RU" sz="6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</a:rPr>
              <a:t>Учебник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</a:rPr>
              <a:t> №219(2столбик)</a:t>
            </a:r>
            <a:endParaRPr lang="ru-RU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Найди остаток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332 : 37 = 8 (ост….)</a:t>
            </a:r>
          </a:p>
          <a:p>
            <a:r>
              <a:rPr lang="ru-RU" sz="4800" b="1" dirty="0" smtClean="0"/>
              <a:t>327 : 47 = 6 ( ост…)</a:t>
            </a:r>
          </a:p>
          <a:p>
            <a:r>
              <a:rPr lang="ru-RU" sz="4800" b="1" dirty="0" smtClean="0"/>
              <a:t>176 : 27 = 6 ( ост…)</a:t>
            </a:r>
            <a:endParaRPr lang="ru-RU" sz="4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7030A0"/>
                </a:solidFill>
              </a:rPr>
              <a:t>   Учебник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7030A0"/>
                </a:solidFill>
              </a:rPr>
              <a:t> № 218 ( 2 столбик)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1.Вычислите: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3 м 46 см • 5</a:t>
            </a:r>
          </a:p>
          <a:p>
            <a:pPr marL="514350" indent="-514350">
              <a:buFont typeface="+mj-lt"/>
              <a:buAutoNum type="arabicParenR"/>
            </a:pPr>
            <a:endParaRPr lang="ru-RU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AutoNum type="arabicParenR" startAt="2"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3 кг 700 г • 20</a:t>
            </a:r>
          </a:p>
          <a:p>
            <a:pPr marL="514350" indent="-514350">
              <a:buAutoNum type="arabicParenR" startAt="2"/>
            </a:pPr>
            <a:endParaRPr lang="ru-RU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3)  6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</a:rPr>
              <a:t>ц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25 кг • 10 </a:t>
            </a:r>
          </a:p>
          <a:p>
            <a:pPr>
              <a:buNone/>
            </a:pP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50 кг 160 г : 6</a:t>
            </a:r>
          </a:p>
          <a:p>
            <a:pPr marL="514350" indent="-514350">
              <a:buFont typeface="+mj-lt"/>
              <a:buAutoNum type="arabicParenR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196 км 020 м : 9</a:t>
            </a:r>
          </a:p>
          <a:p>
            <a:pPr marL="514350" indent="-514350">
              <a:buFont typeface="+mj-lt"/>
              <a:buAutoNum type="arabicParenR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 ч 36 мин : 3</a:t>
            </a:r>
          </a:p>
          <a:p>
            <a:pPr marL="514350" indent="-514350">
              <a:buFont typeface="+mj-lt"/>
              <a:buAutoNum type="arabicParenR"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00100" y="2714620"/>
            <a:ext cx="17716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356 см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5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0100" y="3929066"/>
            <a:ext cx="18694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3700 г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20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5143512"/>
            <a:ext cx="18646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625 кг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10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86380" y="2571744"/>
            <a:ext cx="20665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50160 г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: 6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143504" y="3786190"/>
            <a:ext cx="24224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196020 м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: 9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2066" y="4929198"/>
            <a:ext cx="25074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Symbol"/>
              </a:rPr>
              <a:t> (1960+36):3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2.Игра  Футбол.</a:t>
            </a:r>
            <a:endParaRPr lang="ru-RU" sz="40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1928802"/>
            <a:ext cx="32861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156 • 2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4260 – 100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777 : 7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475 +1007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96 : 8 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928802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7520 – 240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134 • 3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714 : 7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81 : 3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924 + 2009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28926" y="2000240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312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143240" y="2643182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4160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643174" y="3286124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111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143240" y="4000504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1482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28860" y="4643446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12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000892" y="1928802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7280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786578" y="2714620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402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429388" y="3357562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102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357950" y="3929066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27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929454" y="4786322"/>
            <a:ext cx="1428760" cy="5715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2933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3. «Блицтурнир»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а) В одной банке 3 л сока. Сколько сока в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y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банках?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б)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литров сока разлили в двухлитровые банки. Сколько банок потребовалось?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в) После того, как израсходовали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кг муки, осталось муки в 5 раз больше, чем израсходовали. Сколько муки было вначале?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00298" y="2214554"/>
            <a:ext cx="1285884" cy="5000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sym typeface="Symbol"/>
              </a:rPr>
              <a:t>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y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00958" y="3214686"/>
            <a:ext cx="1285884" cy="5000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x:2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4" y="5357826"/>
            <a:ext cx="2214578" cy="5715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5x+x=6x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4. Решение задач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dirty="0" smtClean="0"/>
              <a:t>Из куска проволоки согнули квадрат со стороной 6 см. Затем проволоку разогнули и согнули из неё треугольник с разными сторонами. Какова длина</a:t>
            </a:r>
            <a:r>
              <a:rPr lang="en-US" dirty="0" smtClean="0"/>
              <a:t> </a:t>
            </a:r>
            <a:r>
              <a:rPr lang="ru-RU" dirty="0" smtClean="0"/>
              <a:t>стороны треугольника?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en-US" dirty="0" smtClean="0"/>
              <a:t>2)</a:t>
            </a:r>
            <a:r>
              <a:rPr lang="ru-RU" dirty="0" smtClean="0"/>
              <a:t>     Таня живёт на 2-м этаже. Ваня – в том же подъезде, но ему приходится</a:t>
            </a:r>
            <a:r>
              <a:rPr lang="en-US" dirty="0" smtClean="0"/>
              <a:t> </a:t>
            </a:r>
            <a:r>
              <a:rPr lang="ru-RU" dirty="0" smtClean="0"/>
              <a:t>подниматься по лестнице, в которой в 2 раза больше ступенек. Ступенек до подъезда и до 1-го этажа нет. На каком этаже живёт Ваня?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85749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Раздели на группы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87 : 10      870 : 10     700 : 100       715 : 100</a:t>
            </a:r>
          </a:p>
          <a:p>
            <a:pPr>
              <a:buNone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        1 группа                             2 группа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8572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1) Сколько всего фигур на этом чертеже?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000372"/>
            <a:ext cx="7215238" cy="26432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857364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2) Какие это фигуры?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1893075" y="4321975"/>
            <a:ext cx="2643206" cy="158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750067" y="3178967"/>
            <a:ext cx="2643206" cy="22860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143240" y="3000372"/>
            <a:ext cx="4929222" cy="264320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Фигуры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2571744"/>
            <a:ext cx="6858048" cy="2143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571744"/>
            <a:ext cx="2071702" cy="214314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571744"/>
            <a:ext cx="4786346" cy="214314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1214422"/>
            <a:ext cx="386509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/>
                <a:solidFill>
                  <a:schemeClr val="accent3"/>
                </a:solidFill>
              </a:rPr>
              <a:t>3 прямоугольника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 rot="5400000">
            <a:off x="1410869" y="2589603"/>
            <a:ext cx="2107420" cy="2071702"/>
          </a:xfrm>
          <a:prstGeom prst="rtTriangl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>
            <a:off x="1393008" y="2678902"/>
            <a:ext cx="2071704" cy="2000264"/>
          </a:xfrm>
          <a:prstGeom prst="rtTriangl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>
            <a:off x="3500430" y="2571744"/>
            <a:ext cx="4786346" cy="2143140"/>
          </a:xfrm>
          <a:prstGeom prst="rtTriangl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rot="10800000">
            <a:off x="3500430" y="2571744"/>
            <a:ext cx="4786346" cy="2143140"/>
          </a:xfrm>
          <a:prstGeom prst="rtTriangl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428728" y="2571744"/>
            <a:ext cx="6786610" cy="2143142"/>
            <a:chOff x="1438252" y="3938590"/>
            <a:chExt cx="6786610" cy="2143142"/>
          </a:xfrm>
        </p:grpSpPr>
        <p:sp>
          <p:nvSpPr>
            <p:cNvPr id="17" name="Прямоугольный треугольник 16"/>
            <p:cNvSpPr/>
            <p:nvPr/>
          </p:nvSpPr>
          <p:spPr>
            <a:xfrm rot="16200000">
              <a:off x="1366813" y="4010029"/>
              <a:ext cx="2143142" cy="2000264"/>
            </a:xfrm>
            <a:prstGeom prst="rtTriangle">
              <a:avLst/>
            </a:prstGeom>
            <a:ln w="571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ый треугольник 17"/>
            <p:cNvSpPr/>
            <p:nvPr/>
          </p:nvSpPr>
          <p:spPr>
            <a:xfrm>
              <a:off x="3438516" y="3938590"/>
              <a:ext cx="4786346" cy="2143140"/>
            </a:xfrm>
            <a:prstGeom prst="rtTriangle">
              <a:avLst/>
            </a:prstGeom>
            <a:ln w="571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857488" y="5000636"/>
            <a:ext cx="5119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5 треугольников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35729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А жители страны Геометрии передвигаются вот на таких космических кораблях. Но один корабль затерялся и нужно его найти.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571744"/>
            <a:ext cx="542928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 ресурсы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2143116"/>
            <a:ext cx="5922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http://www.office.microsoft.com/russia</a:t>
            </a:r>
            <a:r>
              <a:rPr lang="ru-RU" dirty="0" smtClean="0"/>
              <a:t>       шаблон слайдов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RU-RU_MathTraining_withmacr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7F3D6A5-216A-4077-A1B9-A76CCA7DD0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MSC_RU-RU_MathTraining_withmacros</Template>
  <TotalTime>372</TotalTime>
  <Words>523</Words>
  <Application>Microsoft Office PowerPoint</Application>
  <PresentationFormat>Экран (4:3)</PresentationFormat>
  <Paragraphs>94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MSC_RU-RU_MathTraining_withmacros</vt:lpstr>
      <vt:lpstr>Реши задачи</vt:lpstr>
      <vt:lpstr>Слайд 2</vt:lpstr>
      <vt:lpstr>Слайд 3</vt:lpstr>
      <vt:lpstr>Слайд 4</vt:lpstr>
      <vt:lpstr>Слайд 5</vt:lpstr>
      <vt:lpstr>Слайд 6</vt:lpstr>
      <vt:lpstr>Запиши число в виде суммы разрядных слагаемых</vt:lpstr>
      <vt:lpstr>Слайд 8</vt:lpstr>
      <vt:lpstr>Найди остаток</vt:lpstr>
      <vt:lpstr>Слайд 10</vt:lpstr>
      <vt:lpstr>Слайд 11</vt:lpstr>
      <vt:lpstr>1.Вычислите:</vt:lpstr>
      <vt:lpstr>2.Игра  Футбол.</vt:lpstr>
      <vt:lpstr>3. «Блицтурнир»</vt:lpstr>
      <vt:lpstr>4. Решение задач </vt:lpstr>
      <vt:lpstr>Раздели на группы</vt:lpstr>
      <vt:lpstr>1) Сколько всего фигур на этом чертеже?</vt:lpstr>
      <vt:lpstr>Фигуры</vt:lpstr>
      <vt:lpstr> А жители страны Геометрии передвигаются вот на таких космических кораблях. Но один корабль затерялся и нужно его найти.</vt:lpstr>
      <vt:lpstr>Интернет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Тренажер по арифметике</dc:title>
  <dc:subject>Тренажер по арифметике</dc:subject>
  <dc:creator>Admin</dc:creator>
  <cp:keywords/>
  <dc:description>Корпорация Майкрософт
Тренажер по арифметике</dc:description>
  <cp:lastModifiedBy>1</cp:lastModifiedBy>
  <cp:revision>32</cp:revision>
  <dcterms:created xsi:type="dcterms:W3CDTF">2012-06-08T17:37:57Z</dcterms:created>
  <dcterms:modified xsi:type="dcterms:W3CDTF">2015-11-18T16:40:56Z</dcterms:modified>
  <cp:category>Тренажер по арифметике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TC027023349991</vt:lpwstr>
  </property>
</Properties>
</file>