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9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8000"/>
    <a:srgbClr val="0000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48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73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77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78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659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53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67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19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2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2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99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57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826A9-E267-4064-86FE-868D91FC81A4}" type="datetimeFigureOut">
              <a:rPr lang="ru-RU" smtClean="0"/>
              <a:t>25.08.2014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BE2F-6BD4-40B3-94F7-2A8D63EB0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53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27546" y="1528549"/>
            <a:ext cx="11573302" cy="255213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1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СВИДЕТЕЛЬСТВА  ЭВОЛЮЦИИ</a:t>
            </a:r>
          </a:p>
          <a:p>
            <a:pPr algn="ctr"/>
            <a:r>
              <a:rPr lang="ru-RU" sz="5400" dirty="0">
                <a:latin typeface="Arial" pitchFamily="34" charset="0"/>
                <a:cs typeface="Arial" pitchFamily="34" charset="0"/>
              </a:rPr>
              <a:t/>
            </a:r>
            <a:br>
              <a:rPr lang="ru-RU" sz="5400" dirty="0">
                <a:latin typeface="Arial" pitchFamily="34" charset="0"/>
                <a:cs typeface="Arial" pitchFamily="34" charset="0"/>
              </a:rPr>
            </a:br>
            <a:r>
              <a:rPr lang="ru-RU" sz="5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ЭМБРИОЛОГИЧЕСКИЕ</a:t>
            </a:r>
          </a:p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СВИДЕТЕЛЬСТВА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840658" y="4295212"/>
            <a:ext cx="10500852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  <a:t>Презентация к уроку биологии в 11 классе </a:t>
            </a:r>
            <a:br>
              <a:rPr lang="ru-RU" sz="2000" dirty="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  <a:t>по учебнику </a:t>
            </a:r>
            <a:r>
              <a:rPr lang="ru-RU" sz="2000" dirty="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  <a:t>«Биология. 11 класс : базовый уровень </a:t>
            </a:r>
            <a:br>
              <a:rPr lang="ru-RU" sz="2000" dirty="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684522"/>
                </a:solidFill>
                <a:latin typeface="Arial" pitchFamily="34" charset="0"/>
                <a:cs typeface="Arial" pitchFamily="34" charset="0"/>
              </a:rPr>
              <a:t>/ под ред. Д.К. Беляева и Г.М. Дымшица. – М. : Просвещение, 2014)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9644"/>
                </a:solidFill>
                <a:latin typeface="Arial" pitchFamily="34" charset="0"/>
                <a:cs typeface="Arial" pitchFamily="34" charset="0"/>
              </a:rPr>
              <a:t>Автор: Лысенко И.П., учитель биологии СОШ № 15</a:t>
            </a:r>
            <a:endParaRPr lang="ru-RU" sz="2000" b="1" dirty="0">
              <a:solidFill>
                <a:srgbClr val="00964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8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2406881"/>
            <a:ext cx="4800600" cy="23730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зародышевого сходства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66587" y="2406881"/>
            <a:ext cx="4800600" cy="2373086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рекапитуляции 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3851" y="5761087"/>
            <a:ext cx="6232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Эмбриология - …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95576" y="497300"/>
            <a:ext cx="9753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ЭМБРИОЛОГИЧЕСКИЕ  СВИДЕТЕЛЬСТВА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2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6590" y="435820"/>
            <a:ext cx="74985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 зародышевого  сходства</a:t>
            </a:r>
            <a:endParaRPr lang="ru-RU" sz="3600" b="1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93546" y="5397678"/>
            <a:ext cx="177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Карл Бэр 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(1792-1876)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1663" t="4643" r="18252" b="13579"/>
          <a:stretch/>
        </p:blipFill>
        <p:spPr>
          <a:xfrm>
            <a:off x="9133423" y="1521658"/>
            <a:ext cx="2674620" cy="358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131920" y="2094864"/>
            <a:ext cx="38756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1828 г. Карл фон Бэр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сформулировал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закономерность, которую называют 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«Законом зародышевого сходства»: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"Чем более ранние стадии индивидуального развития сравниваются, тем больше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сходства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удается обнаружить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".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467" r="5627" b="3079"/>
          <a:stretch/>
        </p:blipFill>
        <p:spPr>
          <a:xfrm>
            <a:off x="491319" y="1495989"/>
            <a:ext cx="4367284" cy="47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38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676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Биогенетический закон</a:t>
            </a:r>
            <a:endParaRPr lang="ru-RU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9235" y="1622108"/>
            <a:ext cx="495413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Биогенетический закон Геккеля-Мюллера:</a:t>
            </a:r>
          </a:p>
          <a:p>
            <a:pPr marL="0" indent="0" algn="ctr">
              <a:buNone/>
            </a:pPr>
            <a:endParaRPr lang="ru-RU" b="1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«Каждое живое существо </a:t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своем индивидуальном развитии (онтогенез) повторяет в известной степени формы, пройденные его предками или его видом (филогенез)».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626" y="5044706"/>
            <a:ext cx="2084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Эрнст Геккель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(1834-1919)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36910" y="5013216"/>
            <a:ext cx="233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Фриц Мюллер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(1822-1897)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8621" r="4311" b="33218"/>
          <a:stretch/>
        </p:blipFill>
        <p:spPr>
          <a:xfrm>
            <a:off x="379236" y="1746912"/>
            <a:ext cx="3141885" cy="3012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rcRect l="5215" t="5808" r="7537" b="41400"/>
          <a:stretch/>
        </p:blipFill>
        <p:spPr>
          <a:xfrm>
            <a:off x="8827529" y="1945585"/>
            <a:ext cx="2950490" cy="2813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04305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676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 рекапитуляции</a:t>
            </a:r>
            <a:endParaRPr lang="ru-RU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2244"/>
          <a:stretch/>
        </p:blipFill>
        <p:spPr>
          <a:xfrm>
            <a:off x="3370997" y="2239957"/>
            <a:ext cx="5295332" cy="440734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57200" y="1394460"/>
            <a:ext cx="11338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Рекапитуляция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повторение признаков далёких предков в онтогенезе</a:t>
            </a:r>
            <a:r>
              <a:rPr lang="ru-RU" i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современных организмов.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На ранних стадиях онтогенеза повторяются признаки более отдаленных предков, на поздних – близких предков.</a:t>
            </a:r>
            <a:endParaRPr lang="ru-RU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1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801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Развитие биогенетического закона</a:t>
            </a:r>
            <a:endParaRPr lang="ru-RU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911" y="3207224"/>
            <a:ext cx="7342495" cy="3283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Биогенетический закон был развит и уточнен российским ученым </a:t>
            </a:r>
            <a:b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А.Н. </a:t>
            </a:r>
            <a:r>
              <a:rPr lang="ru-RU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Северцовым</a:t>
            </a:r>
            <a:r>
              <a:rPr lang="ru-RU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(1866-1936), показавшим, что в онтогенезе повторяются стадии не взрослых предков, а их эмбриональных стадий; филогенез – это исторический ряд выбранных в ходе естественного отбора онтогенезов.</a:t>
            </a:r>
            <a:endParaRPr lang="ru-RU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027" y="1690687"/>
            <a:ext cx="3395042" cy="4682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423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44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Ген-регулятор развития</a:t>
            </a:r>
            <a:endParaRPr lang="ru-RU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3000"/>
                    </a14:imgEffect>
                  </a14:imgLayer>
                </a14:imgProps>
              </a:ext>
            </a:extLst>
          </a:blip>
          <a:srcRect t="70150"/>
          <a:stretch/>
        </p:blipFill>
        <p:spPr>
          <a:xfrm>
            <a:off x="1550673" y="1458686"/>
            <a:ext cx="9090654" cy="409302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974998" y="6148641"/>
            <a:ext cx="8666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основании материала учебника (с. 17-18) дайте определение понятия </a:t>
            </a:r>
            <a:b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«ген – регулятор развития».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90" y="5821919"/>
            <a:ext cx="891166" cy="8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96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835" y="1266066"/>
            <a:ext cx="11253717" cy="5134733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Сформулируйте биогенетический</a:t>
            </a:r>
            <a:r>
              <a:rPr lang="ru-RU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закон, перечислите поправки и дополнения, которые были сделаны впоследствии к этому закону?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Рассмотрите изображение на слайде 5 и ответьте на </a:t>
            </a:r>
            <a:r>
              <a:rPr lang="ru-RU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вопросы: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982663" lvl="1" indent="-45085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Какие особенности зародышевого развития животных свидетельствуют о единстве происхождения позвоночных? </a:t>
            </a:r>
          </a:p>
          <a:p>
            <a:pPr marL="982663" lvl="1" indent="-45085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На каких этапах развития обнаруживается наибольшее сходство?</a:t>
            </a:r>
          </a:p>
          <a:p>
            <a:pPr marL="982663" lvl="1" indent="-450850" algn="just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На каких этапах развития </a:t>
            </a:r>
            <a:r>
              <a:rPr lang="ru-RU" sz="28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появляются отличительные признаки?</a:t>
            </a:r>
            <a:endParaRPr lang="ru-RU" sz="2800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97589" y="304208"/>
            <a:ext cx="4106839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Проверяем знания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078" y="108044"/>
            <a:ext cx="619092" cy="78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20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189</Words>
  <Application>Microsoft Office PowerPoint</Application>
  <PresentationFormat>Широкоэкранный</PresentationFormat>
  <Paragraphs>37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Биогенетический закон</vt:lpstr>
      <vt:lpstr>Принцип  рекапитуляции</vt:lpstr>
      <vt:lpstr>Развитие биогенетического закона</vt:lpstr>
      <vt:lpstr>Ген-регулятор развития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17</cp:revision>
  <dcterms:created xsi:type="dcterms:W3CDTF">2014-08-14T11:48:35Z</dcterms:created>
  <dcterms:modified xsi:type="dcterms:W3CDTF">2014-08-25T12:55:15Z</dcterms:modified>
</cp:coreProperties>
</file>