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57" r:id="rId3"/>
    <p:sldId id="265" r:id="rId4"/>
    <p:sldId id="259" r:id="rId5"/>
    <p:sldId id="266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A9EDC-0D36-4C81-A619-FFE3B89C41F9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64B53-319D-4BD9-B2C6-D83D6184E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94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64B53-319D-4BD9-B2C6-D83D6184E7C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44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62DA-C4BB-4D85-A9C4-D583BD5E1B00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09562DA-C4BB-4D85-A9C4-D583BD5E1B00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07474E0-C150-4367-ABDE-1A5DF7A1DD6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3-tub-kz.yandex.net/i?id=5dd673e11a8782c137cfe38c76d4195e-58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8" y="45914"/>
            <a:ext cx="3921043" cy="2590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tatic.klasnaocinka.com.ua/uploads/editor/39/20692/sitepage_281/images/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4283967" cy="32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24744"/>
            <a:ext cx="7056784" cy="374441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Казахстанцы</a:t>
            </a: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-герои </a:t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Великой Отечественной войне 1941-1945 гг.</a:t>
            </a:r>
            <a:endParaRPr lang="ru-RU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AutoShape 4" descr="http://im3-tub-kz.yandex.net/i?id=5dd673e11a8782c137cfe38c76d4195e-58-144&amp;n=2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33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estival.1september.ru/articles/595030/presentation/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45" y="0"/>
            <a:ext cx="9154145" cy="6865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lvl="1" indent="0">
              <a:buNone/>
            </a:pPr>
            <a:r>
              <a:rPr lang="ru-RU" b="1" i="1" dirty="0" smtClean="0">
                <a:solidFill>
                  <a:srgbClr val="FFFF00"/>
                </a:solidFill>
              </a:rPr>
              <a:t>Война </a:t>
            </a:r>
            <a:r>
              <a:rPr lang="ru-RU" b="1" i="1" dirty="0">
                <a:solidFill>
                  <a:srgbClr val="FFFF00"/>
                </a:solidFill>
              </a:rPr>
              <a:t>– короче нету слова. 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Война – печальней нету слова. 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Война святее нету слова. 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В тоске и славе этих лет, 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И на устах у нас иного, 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Еще не может быть и нет. </a:t>
            </a:r>
          </a:p>
          <a:p>
            <a:pPr lvl="1" indent="0">
              <a:buNone/>
            </a:pPr>
            <a:endParaRPr lang="ru-RU" b="1" i="1" dirty="0" smtClean="0"/>
          </a:p>
          <a:p>
            <a:pPr lvl="1" indent="0" algn="r">
              <a:buNone/>
            </a:pPr>
            <a:r>
              <a:rPr lang="ru-RU" b="1" i="1" dirty="0" err="1" smtClean="0">
                <a:solidFill>
                  <a:srgbClr val="FFFF00"/>
                </a:solidFill>
              </a:rPr>
              <a:t>А.Твардовский</a:t>
            </a:r>
            <a:endParaRPr lang="ru-RU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52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08336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</a:rPr>
              <a:t>Доскажи фразу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Небо наше! / Фотография / Фотохроника Великой Отечественной войны Золотой резерв нефтега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3096344" cy="2019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талинградская битва глазами немецких фотограф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17032"/>
            <a:ext cx="3957560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16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548680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1 . </a:t>
            </a:r>
            <a:r>
              <a:rPr lang="ru-RU" dirty="0">
                <a:solidFill>
                  <a:srgbClr val="FFFF00"/>
                </a:solidFill>
              </a:rPr>
              <a:t>В Великой Отечественной войне Казахстан участвовал как субъект союзного государства </a:t>
            </a:r>
            <a:r>
              <a:rPr lang="ru-RU" dirty="0" smtClean="0">
                <a:solidFill>
                  <a:srgbClr val="FFFF00"/>
                </a:solidFill>
              </a:rPr>
              <a:t>….</a:t>
            </a:r>
            <a:r>
              <a:rPr lang="ru-RU" dirty="0">
                <a:solidFill>
                  <a:srgbClr val="FFFF00"/>
                </a:solidFill>
              </a:rPr>
              <a:t> </a:t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19675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2. В ряды сражающейся армии влились … 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казахстанцев</a:t>
            </a:r>
            <a:r>
              <a:rPr lang="ru-RU" dirty="0">
                <a:solidFill>
                  <a:srgbClr val="FFFF00"/>
                </a:solidFill>
              </a:rPr>
              <a:t>.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700808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3. Правители фашистской Германии рассматривали СССР искусственное объединение огромного числа наций, разрабатывая </a:t>
            </a:r>
            <a:r>
              <a:rPr lang="ru-RU" dirty="0" smtClean="0">
                <a:solidFill>
                  <a:srgbClr val="FFFF00"/>
                </a:solidFill>
              </a:rPr>
              <a:t>план…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55561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4. На фронт ушел каждый </a:t>
            </a:r>
            <a:r>
              <a:rPr lang="ru-RU" dirty="0" smtClean="0">
                <a:solidFill>
                  <a:srgbClr val="FFFF00"/>
                </a:solidFill>
              </a:rPr>
              <a:t>… </a:t>
            </a:r>
            <a:r>
              <a:rPr lang="ru-RU" dirty="0" err="1">
                <a:solidFill>
                  <a:srgbClr val="FFFF00"/>
                </a:solidFill>
              </a:rPr>
              <a:t>казахстанец</a:t>
            </a:r>
            <a:r>
              <a:rPr lang="ru-RU" dirty="0">
                <a:solidFill>
                  <a:srgbClr val="FFFF00"/>
                </a:solidFill>
              </a:rPr>
              <a:t>.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292494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5. Промышленные предприятия из прифронтовой полосы были перевезены в восточные районы страны, из них в Казахстан перевезены</a:t>
            </a:r>
            <a:r>
              <a:rPr lang="ru-RU" dirty="0" smtClean="0">
                <a:solidFill>
                  <a:srgbClr val="FFFF00"/>
                </a:solidFill>
              </a:rPr>
              <a:t>… </a:t>
            </a:r>
            <a:r>
              <a:rPr lang="ru-RU" dirty="0">
                <a:solidFill>
                  <a:srgbClr val="FFFF00"/>
                </a:solidFill>
              </a:rPr>
              <a:t>заводов и фабрик.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3790781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6. Казахстан, Средняя Азия, Татарстан, Башкирия, Азербайджан, Северный Кавказ по планам фашистов должны входить колонию</a:t>
            </a:r>
            <a:r>
              <a:rPr lang="ru-RU" dirty="0" smtClean="0">
                <a:solidFill>
                  <a:srgbClr val="FFFF00"/>
                </a:solidFill>
              </a:rPr>
              <a:t>….</a:t>
            </a:r>
            <a:r>
              <a:rPr lang="ru-RU" dirty="0">
                <a:solidFill>
                  <a:srgbClr val="FFFF00"/>
                </a:solidFill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4509120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7. Выдающийся геолог Казахстана который вел разработку </a:t>
            </a:r>
            <a:r>
              <a:rPr lang="ru-RU" dirty="0" err="1" smtClean="0">
                <a:solidFill>
                  <a:srgbClr val="FFFF00"/>
                </a:solidFill>
              </a:rPr>
              <a:t>Жезказганского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месторождения меди</a:t>
            </a:r>
            <a:r>
              <a:rPr lang="ru-RU" dirty="0" smtClean="0">
                <a:solidFill>
                  <a:srgbClr val="FFFF00"/>
                </a:solidFill>
              </a:rPr>
              <a:t>….</a:t>
            </a:r>
            <a:r>
              <a:rPr lang="ru-RU" dirty="0">
                <a:solidFill>
                  <a:srgbClr val="FFFF00"/>
                </a:solidFill>
              </a:rPr>
              <a:t>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544" y="515719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8. На фронт и в оборонную промышленность отправился </a:t>
            </a:r>
            <a:r>
              <a:rPr lang="ru-RU" dirty="0" smtClean="0">
                <a:solidFill>
                  <a:srgbClr val="FFFF00"/>
                </a:solidFill>
              </a:rPr>
              <a:t>каждый… </a:t>
            </a:r>
            <a:r>
              <a:rPr lang="ru-RU" dirty="0" err="1" smtClean="0">
                <a:solidFill>
                  <a:srgbClr val="FFFF00"/>
                </a:solidFill>
              </a:rPr>
              <a:t>казахстанец</a:t>
            </a:r>
            <a:r>
              <a:rPr lang="ru-RU" dirty="0">
                <a:solidFill>
                  <a:srgbClr val="FFFF00"/>
                </a:solidFill>
              </a:rPr>
              <a:t>.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544" y="58052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9. 22 июня 1941 года началась … 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6237312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10. </a:t>
            </a:r>
            <a:r>
              <a:rPr lang="ru-RU" dirty="0" smtClean="0">
                <a:solidFill>
                  <a:srgbClr val="FFFF00"/>
                </a:solidFill>
              </a:rPr>
              <a:t>В годы войны, по </a:t>
            </a:r>
            <a:r>
              <a:rPr lang="ru-RU" dirty="0">
                <a:solidFill>
                  <a:srgbClr val="FFFF00"/>
                </a:solidFill>
              </a:rPr>
              <a:t>выплавке свинца в </a:t>
            </a:r>
            <a:r>
              <a:rPr lang="ru-RU" dirty="0" smtClean="0">
                <a:solidFill>
                  <a:srgbClr val="FFFF00"/>
                </a:solidFill>
              </a:rPr>
              <a:t>стране, </a:t>
            </a:r>
            <a:r>
              <a:rPr lang="ru-RU" dirty="0">
                <a:solidFill>
                  <a:srgbClr val="FFFF00"/>
                </a:solidFill>
              </a:rPr>
              <a:t>Казахстан выходит на </a:t>
            </a:r>
            <a:r>
              <a:rPr lang="ru-RU" dirty="0" smtClean="0">
                <a:solidFill>
                  <a:srgbClr val="FFFF00"/>
                </a:solidFill>
              </a:rPr>
              <a:t>… место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410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</a:rPr>
              <a:t>Решите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FFFF00"/>
                </a:solidFill>
              </a:rPr>
              <a:t>анаграммы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Женщины На Войне. - Stepash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54485"/>
            <a:ext cx="2308362" cy="24384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oldir-bulak.kz/wp-content/uploads/9bet_f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886615"/>
            <a:ext cx="1907704" cy="27942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01.chitalnya.ru/upload2/217/b328c778eb0afa74fe20ed50f7d0427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451" y="4212298"/>
            <a:ext cx="2066925" cy="26717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opetot.ru/wp-content/uploads/kaka4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1"/>
            <a:ext cx="2339602" cy="29245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90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1. ШЫМОМ-ЛУЫ </a:t>
            </a:r>
            <a:r>
              <a:rPr lang="ru-RU" dirty="0" smtClean="0">
                <a:solidFill>
                  <a:srgbClr val="FFFF00"/>
                </a:solidFill>
              </a:rPr>
              <a:t>   ( – </a:t>
            </a:r>
            <a:r>
              <a:rPr lang="ru-RU" dirty="0">
                <a:solidFill>
                  <a:srgbClr val="FFFF00"/>
                </a:solidFill>
              </a:rPr>
              <a:t>в битве за Москву командовал батальоном)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836712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2. СЕКБАБЕЙЕВ </a:t>
            </a:r>
            <a:r>
              <a:rPr lang="ru-RU" dirty="0" smtClean="0">
                <a:solidFill>
                  <a:srgbClr val="FFFF00"/>
                </a:solidFill>
              </a:rPr>
              <a:t>    ( – </a:t>
            </a:r>
            <a:r>
              <a:rPr lang="ru-RU" dirty="0">
                <a:solidFill>
                  <a:srgbClr val="FFFF00"/>
                </a:solidFill>
              </a:rPr>
              <a:t>был в составе экипажа </a:t>
            </a:r>
            <a:r>
              <a:rPr lang="ru-RU" dirty="0" err="1">
                <a:solidFill>
                  <a:srgbClr val="FFFF00"/>
                </a:solidFill>
              </a:rPr>
              <a:t>А.Маслова</a:t>
            </a:r>
            <a:r>
              <a:rPr lang="ru-RU" dirty="0">
                <a:solidFill>
                  <a:srgbClr val="FFFF00"/>
                </a:solidFill>
              </a:rPr>
              <a:t>, который первый обрушил свой горящий самолет на врага, в 1998 г. удостоен звания </a:t>
            </a:r>
            <a:r>
              <a:rPr lang="ru-RU" dirty="0" err="1">
                <a:solidFill>
                  <a:srgbClr val="FFFF00"/>
                </a:solidFill>
              </a:rPr>
              <a:t>Халық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Қаһарманы</a:t>
            </a:r>
            <a:r>
              <a:rPr lang="ru-RU" dirty="0">
                <a:solidFill>
                  <a:srgbClr val="FFFF00"/>
                </a:solidFill>
              </a:rPr>
              <a:t>)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844824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3. ХАВАРОТО </a:t>
            </a:r>
            <a:r>
              <a:rPr lang="ru-RU" dirty="0" smtClean="0">
                <a:solidFill>
                  <a:srgbClr val="FFFF00"/>
                </a:solidFill>
              </a:rPr>
              <a:t>    ( – </a:t>
            </a:r>
            <a:r>
              <a:rPr lang="ru-RU" dirty="0">
                <a:solidFill>
                  <a:srgbClr val="FFFF00"/>
                </a:solidFill>
              </a:rPr>
              <a:t>ворвался в штаб немецкой части в с. Бородино и уничтожил пять немецких офицеров. Ему посмертно присвоено звание Героя Советского союза)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2708920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4. ГАМБЕМОБАЙТОВ </a:t>
            </a:r>
            <a:r>
              <a:rPr lang="ru-RU" dirty="0" smtClean="0">
                <a:solidFill>
                  <a:srgbClr val="FFFF00"/>
                </a:solidFill>
              </a:rPr>
              <a:t>    (– </a:t>
            </a:r>
            <a:r>
              <a:rPr lang="ru-RU" dirty="0">
                <a:solidFill>
                  <a:srgbClr val="FFFF00"/>
                </a:solidFill>
              </a:rPr>
              <a:t>в боях за Ленинград погиб смертью храбрых, грудью закрыв вражеский дзот. Он был посмертно удостоен звания героя Советского Союза.)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3789040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5. ДИАБРОВ </a:t>
            </a:r>
            <a:r>
              <a:rPr lang="ru-RU" dirty="0" smtClean="0">
                <a:solidFill>
                  <a:srgbClr val="FFFF00"/>
                </a:solidFill>
              </a:rPr>
              <a:t>     ( – </a:t>
            </a:r>
            <a:r>
              <a:rPr lang="ru-RU" dirty="0">
                <a:solidFill>
                  <a:srgbClr val="FFFF00"/>
                </a:solidFill>
              </a:rPr>
              <a:t>19 декабря 1942 года в районе Боковская – Пономаревка направил свой самолет в гущу вражеских танков и погиб смертью героя.) </a:t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712370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6. СОВУЕЛЕ </a:t>
            </a:r>
            <a:r>
              <a:rPr lang="ru-RU" dirty="0" smtClean="0">
                <a:solidFill>
                  <a:srgbClr val="FFFF00"/>
                </a:solidFill>
              </a:rPr>
              <a:t>    ( – </a:t>
            </a:r>
            <a:r>
              <a:rPr lang="ru-RU" dirty="0">
                <a:solidFill>
                  <a:srgbClr val="FFFF00"/>
                </a:solidFill>
              </a:rPr>
              <a:t>в боях за Днепр стал самым юным героем Советского Союза из казахов.)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566124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7. ХАЕВДИАУ </a:t>
            </a:r>
            <a:r>
              <a:rPr lang="ru-RU" dirty="0" smtClean="0">
                <a:solidFill>
                  <a:srgbClr val="FFFF00"/>
                </a:solidFill>
              </a:rPr>
              <a:t>   ( – </a:t>
            </a:r>
            <a:r>
              <a:rPr lang="ru-RU" dirty="0">
                <a:solidFill>
                  <a:srgbClr val="FFFF00"/>
                </a:solidFill>
              </a:rPr>
              <a:t>уничтожил в бою 5 фашистских танков и самоходную пушку «Фердинанд», три машины с боеприпасами.)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018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838453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8. ГАНСЛУКИЙ </a:t>
            </a:r>
            <a:r>
              <a:rPr lang="ru-RU" dirty="0" smtClean="0">
                <a:solidFill>
                  <a:srgbClr val="FFFF00"/>
                </a:solidFill>
              </a:rPr>
              <a:t>   (  – </a:t>
            </a:r>
            <a:r>
              <a:rPr lang="ru-RU" dirty="0">
                <a:solidFill>
                  <a:srgbClr val="FFFF00"/>
                </a:solidFill>
              </a:rPr>
              <a:t>летчик истребитель, сбивший лично 37 и в групповых боях еще 6 самолетов противника, дважды герой Советского Союза)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785590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9. МЕТОВАМА </a:t>
            </a:r>
            <a:r>
              <a:rPr lang="ru-RU" dirty="0" smtClean="0">
                <a:solidFill>
                  <a:srgbClr val="FFFF00"/>
                </a:solidFill>
              </a:rPr>
              <a:t>    (  </a:t>
            </a:r>
            <a:r>
              <a:rPr lang="ru-RU" dirty="0">
                <a:solidFill>
                  <a:srgbClr val="FFFF00"/>
                </a:solidFill>
              </a:rPr>
              <a:t>–пулеметчица 100-й Казахской национальной стрелковой бригады, погибла, первая женщина Востока, награжденная орденом Ленина и медалями).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92668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10. ГУДАМОЛВАЛО </a:t>
            </a:r>
            <a:r>
              <a:rPr lang="ru-RU" dirty="0" smtClean="0">
                <a:solidFill>
                  <a:srgbClr val="FFFF00"/>
                </a:solidFill>
              </a:rPr>
              <a:t>   ( – </a:t>
            </a:r>
            <a:r>
              <a:rPr lang="ru-RU" dirty="0">
                <a:solidFill>
                  <a:srgbClr val="FFFF00"/>
                </a:solidFill>
              </a:rPr>
              <a:t>снайпер 54 – стрелковой бригады, погибла, первая женщина Востока, награжденная орденом Ленина и медалями).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862789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11. КАРКОШЕВБА </a:t>
            </a:r>
            <a:r>
              <a:rPr lang="ru-RU" dirty="0" smtClean="0">
                <a:solidFill>
                  <a:srgbClr val="FFFF00"/>
                </a:solidFill>
              </a:rPr>
              <a:t>    ( - вместе со </a:t>
            </a:r>
            <a:r>
              <a:rPr lang="ru-RU" dirty="0">
                <a:solidFill>
                  <a:srgbClr val="FFFF00"/>
                </a:solidFill>
              </a:rPr>
              <a:t>своим другом Г. </a:t>
            </a:r>
            <a:r>
              <a:rPr lang="ru-RU" dirty="0" err="1">
                <a:solidFill>
                  <a:srgbClr val="FFFF00"/>
                </a:solidFill>
              </a:rPr>
              <a:t>Булатовым</a:t>
            </a:r>
            <a:r>
              <a:rPr lang="ru-RU" dirty="0">
                <a:solidFill>
                  <a:srgbClr val="FFFF00"/>
                </a:solidFill>
              </a:rPr>
              <a:t> одними из первых водрузили в одном из окон рейхстага алый стяг Победы.)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4809926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12. ЛАБУТОВ </a:t>
            </a:r>
            <a:r>
              <a:rPr lang="ru-RU" dirty="0" smtClean="0">
                <a:solidFill>
                  <a:srgbClr val="FFFF00"/>
                </a:solidFill>
              </a:rPr>
              <a:t>       (  -  </a:t>
            </a:r>
            <a:r>
              <a:rPr lang="ru-RU" dirty="0">
                <a:solidFill>
                  <a:srgbClr val="FFFF00"/>
                </a:solidFill>
              </a:rPr>
              <a:t>вместе со своим другом Р. </a:t>
            </a:r>
            <a:r>
              <a:rPr lang="ru-RU" dirty="0" err="1">
                <a:solidFill>
                  <a:srgbClr val="FFFF00"/>
                </a:solidFill>
              </a:rPr>
              <a:t>Кошкарбаевым</a:t>
            </a:r>
            <a:r>
              <a:rPr lang="ru-RU" dirty="0">
                <a:solidFill>
                  <a:srgbClr val="FFFF00"/>
                </a:solidFill>
              </a:rPr>
              <a:t> одними из первых водрузили в одном из окон рейхстага алый стяг Победы.) </a:t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87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лужское региональное отделение КПРФ - Новости и обз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29164"/>
            <a:ext cx="6792690" cy="3817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</a:rPr>
              <a:t/>
            </a:r>
            <a:br>
              <a:rPr lang="ru-RU" sz="3200" b="1" i="1" dirty="0" smtClean="0">
                <a:solidFill>
                  <a:srgbClr val="FFFF00"/>
                </a:solidFill>
              </a:rPr>
            </a:br>
            <a:r>
              <a:rPr lang="ru-RU" sz="3200" b="1" i="1" dirty="0" smtClean="0">
                <a:solidFill>
                  <a:srgbClr val="FFFF00"/>
                </a:solidFill>
              </a:rPr>
              <a:t>Задание </a:t>
            </a:r>
            <a:r>
              <a:rPr lang="ru-RU" sz="3200" b="1" i="1" dirty="0">
                <a:solidFill>
                  <a:srgbClr val="FFFF00"/>
                </a:solidFill>
              </a:rPr>
              <a:t>на дом: </a:t>
            </a:r>
            <a:r>
              <a:rPr lang="ru-RU" sz="3200" b="1" i="1" dirty="0" smtClean="0">
                <a:solidFill>
                  <a:srgbClr val="FFFF00"/>
                </a:solidFill>
              </a:rPr>
              <a:t/>
            </a:r>
            <a:br>
              <a:rPr lang="ru-RU" sz="3200" b="1" i="1" dirty="0" smtClean="0">
                <a:solidFill>
                  <a:srgbClr val="FFFF00"/>
                </a:solidFill>
              </a:rPr>
            </a:br>
            <a:r>
              <a:rPr lang="ru-RU" sz="3200" b="1" i="1" dirty="0" smtClean="0">
                <a:solidFill>
                  <a:srgbClr val="FFFF00"/>
                </a:solidFill>
              </a:rPr>
              <a:t>написать </a:t>
            </a:r>
            <a:r>
              <a:rPr lang="ru-RU" sz="3200" b="1" i="1" dirty="0">
                <a:solidFill>
                  <a:srgbClr val="FFFF00"/>
                </a:solidFill>
              </a:rPr>
              <a:t>эссе на одну из тем: </a:t>
            </a:r>
            <a:r>
              <a:rPr lang="ru-RU" sz="3200" b="1" i="1" dirty="0" smtClean="0">
                <a:solidFill>
                  <a:srgbClr val="FFFF00"/>
                </a:solidFill>
              </a:rPr>
              <a:t/>
            </a:r>
            <a:br>
              <a:rPr lang="ru-RU" sz="3200" b="1" i="1" dirty="0" smtClean="0">
                <a:solidFill>
                  <a:srgbClr val="FFFF00"/>
                </a:solidFill>
              </a:rPr>
            </a:br>
            <a:r>
              <a:rPr lang="ru-RU" sz="3200" b="1" i="1" u="sng" dirty="0" smtClean="0">
                <a:solidFill>
                  <a:srgbClr val="FFFF00"/>
                </a:solidFill>
              </a:rPr>
              <a:t>«</a:t>
            </a:r>
            <a:r>
              <a:rPr lang="ru-RU" sz="3200" b="1" i="1" u="sng" dirty="0">
                <a:solidFill>
                  <a:srgbClr val="FFFF00"/>
                </a:solidFill>
              </a:rPr>
              <a:t>Мой прадед – участник </a:t>
            </a:r>
            <a:r>
              <a:rPr lang="ru-RU" sz="3200" b="1" i="1" u="sng" dirty="0" err="1">
                <a:solidFill>
                  <a:srgbClr val="FFFF00"/>
                </a:solidFill>
              </a:rPr>
              <a:t>ВОв</a:t>
            </a:r>
            <a:r>
              <a:rPr lang="ru-RU" sz="3200" b="1" i="1" u="sng" dirty="0">
                <a:solidFill>
                  <a:srgbClr val="FFFF00"/>
                </a:solidFill>
              </a:rPr>
              <a:t>», </a:t>
            </a:r>
            <a:r>
              <a:rPr lang="ru-RU" sz="3200" b="1" i="1" dirty="0" smtClean="0">
                <a:solidFill>
                  <a:srgbClr val="FFFF00"/>
                </a:solidFill>
              </a:rPr>
              <a:t/>
            </a:r>
            <a:br>
              <a:rPr lang="ru-RU" sz="3200" b="1" i="1" dirty="0" smtClean="0">
                <a:solidFill>
                  <a:srgbClr val="FFFF00"/>
                </a:solidFill>
              </a:rPr>
            </a:br>
            <a:r>
              <a:rPr lang="ru-RU" sz="3200" b="1" i="1" u="sng" dirty="0" smtClean="0">
                <a:solidFill>
                  <a:srgbClr val="FFFF00"/>
                </a:solidFill>
              </a:rPr>
              <a:t>«</a:t>
            </a:r>
            <a:r>
              <a:rPr lang="ru-RU" sz="3200" b="1" i="1" u="sng" dirty="0">
                <a:solidFill>
                  <a:srgbClr val="FFFF00"/>
                </a:solidFill>
              </a:rPr>
              <a:t>Герои </a:t>
            </a:r>
            <a:r>
              <a:rPr lang="ru-RU" sz="3200" b="1" i="1" u="sng" dirty="0" smtClean="0">
                <a:solidFill>
                  <a:srgbClr val="FFFF00"/>
                </a:solidFill>
              </a:rPr>
              <a:t>северо-</a:t>
            </a:r>
            <a:r>
              <a:rPr lang="ru-RU" sz="3200" b="1" i="1" u="sng" dirty="0" err="1" smtClean="0">
                <a:solidFill>
                  <a:srgbClr val="FFFF00"/>
                </a:solidFill>
              </a:rPr>
              <a:t>казахстанцы</a:t>
            </a:r>
            <a:r>
              <a:rPr lang="ru-RU" sz="3200" b="1" i="1" u="sng" dirty="0" smtClean="0">
                <a:solidFill>
                  <a:srgbClr val="FFFF00"/>
                </a:solidFill>
              </a:rPr>
              <a:t> </a:t>
            </a:r>
            <a:r>
              <a:rPr lang="ru-RU" sz="3200" b="1" i="1" u="sng" dirty="0">
                <a:solidFill>
                  <a:srgbClr val="FFFF00"/>
                </a:solidFill>
              </a:rPr>
              <a:t>в годы </a:t>
            </a:r>
            <a:r>
              <a:rPr lang="ru-RU" sz="3200" b="1" i="1" u="sng" dirty="0" err="1">
                <a:solidFill>
                  <a:srgbClr val="FFFF00"/>
                </a:solidFill>
              </a:rPr>
              <a:t>ВОв</a:t>
            </a:r>
            <a:r>
              <a:rPr lang="ru-RU" sz="3200" b="1" i="1" u="sng" dirty="0">
                <a:solidFill>
                  <a:srgbClr val="FFFF00"/>
                </a:solidFill>
              </a:rPr>
              <a:t>»</a:t>
            </a:r>
            <a:r>
              <a:rPr lang="ru-RU" sz="3200" b="1" i="1" dirty="0">
                <a:solidFill>
                  <a:srgbClr val="FFFF00"/>
                </a:solidFill>
              </a:rPr>
              <a:t>, </a:t>
            </a:r>
            <a:r>
              <a:rPr lang="ru-RU" sz="3200" b="1" i="1" u="sng" dirty="0">
                <a:solidFill>
                  <a:srgbClr val="FFFF00"/>
                </a:solidFill>
              </a:rPr>
              <a:t>«Вклад жителей моего села в Великую победу».</a:t>
            </a:r>
          </a:p>
        </p:txBody>
      </p:sp>
    </p:spTree>
    <p:extLst>
      <p:ext uri="{BB962C8B-B14F-4D97-AF65-F5344CB8AC3E}">
        <p14:creationId xmlns:p14="http://schemas.microsoft.com/office/powerpoint/2010/main" val="557498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Челси. - Страница 2422 - Футбол - Центр Тяжести - Страница 24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16" y="2651"/>
            <a:ext cx="9163316" cy="52292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42" y="5373216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</a:rPr>
              <a:t>Спасибо за внимание!</a:t>
            </a:r>
            <a:endParaRPr lang="ru-RU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14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110</TotalTime>
  <Words>442</Words>
  <Application>Microsoft Office PowerPoint</Application>
  <PresentationFormat>Экран (4:3)</PresentationFormat>
  <Paragraphs>32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 Казахстанцы-герои  в Великой Отечественной войне 1941-1945 гг.</vt:lpstr>
      <vt:lpstr>Презентация PowerPoint</vt:lpstr>
      <vt:lpstr>Доскажи фразу</vt:lpstr>
      <vt:lpstr>Презентация PowerPoint</vt:lpstr>
      <vt:lpstr>Решите анаграммы</vt:lpstr>
      <vt:lpstr>Презентация PowerPoint</vt:lpstr>
      <vt:lpstr>Презентация PowerPoint</vt:lpstr>
      <vt:lpstr> Задание на дом:  написать эссе на одну из тем:  «Мой прадед – участник ВОв»,  «Герои северо-казахстанцы в годы ВОв», «Вклад жителей моего села в Великую победу».</vt:lpstr>
      <vt:lpstr>Спасибо за внимание!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Казахстанцы-герои в Великой Отечественной войне 1941-1945 гг.</dc:title>
  <dc:creator>DNA7 X86</dc:creator>
  <cp:lastModifiedBy>DNA7 X86</cp:lastModifiedBy>
  <cp:revision>8</cp:revision>
  <dcterms:created xsi:type="dcterms:W3CDTF">2015-03-03T17:51:27Z</dcterms:created>
  <dcterms:modified xsi:type="dcterms:W3CDTF">2015-03-03T19:41:52Z</dcterms:modified>
</cp:coreProperties>
</file>