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67" r:id="rId4"/>
    <p:sldId id="257" r:id="rId5"/>
    <p:sldId id="258" r:id="rId6"/>
    <p:sldId id="259" r:id="rId7"/>
    <p:sldId id="260" r:id="rId8"/>
    <p:sldId id="263" r:id="rId9"/>
    <p:sldId id="264" r:id="rId10"/>
    <p:sldId id="261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9" autoAdjust="0"/>
    <p:restoredTop sz="86477" autoAdjust="0"/>
  </p:normalViewPr>
  <p:slideViewPr>
    <p:cSldViewPr>
      <p:cViewPr>
        <p:scale>
          <a:sx n="50" d="100"/>
          <a:sy n="50" d="100"/>
        </p:scale>
        <p:origin x="-1686" y="-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5/17/2016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5/17/2016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5/17/2016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5/17/2016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5/17/2016</a:t>
            </a:fld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5/17/2016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5/17/2016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5/17/2016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5/17/2016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5/17/2016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5/17/2016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5/17/2016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cover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713131"/>
            <a:ext cx="8458200" cy="141106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по истории древнего мира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Храм  Артемиды в Эфесе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08120" y="4222750"/>
            <a:ext cx="4983480" cy="11430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 ученица 5 «А» класса Аврамова Елена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Свириденко О. Н</a:t>
            </a:r>
          </a:p>
          <a:p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Абан, 2016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" y="4114800"/>
            <a:ext cx="381000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7800" y="3048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Абанская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ООШ  №1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о храме богини Артемиды          в Эфесе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325112"/>
          </a:xfrm>
        </p:spPr>
        <p:txBody>
          <a:bodyPr/>
          <a:lstStyle/>
          <a:p>
            <a:pPr marL="109728" indent="0">
              <a:buNone/>
            </a:pP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09728" indent="0">
              <a:buNone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2678" indent="-742950">
              <a:buClrTx/>
              <a:buFont typeface="+mj-lt"/>
              <a:buAutoNum type="arabicPeriod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 рассказ о  храме Артемиды в Эфесе</a:t>
            </a:r>
          </a:p>
          <a:p>
            <a:pPr marL="852678" indent="-742950">
              <a:buClrTx/>
              <a:buFont typeface="+mj-lt"/>
              <a:buAutoNum type="arabicPeriod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 презентацию по теме</a:t>
            </a:r>
          </a:p>
          <a:p>
            <a:pPr marL="852678" indent="-742950">
              <a:buClrTx/>
              <a:buFont typeface="+mj-lt"/>
              <a:buAutoNum type="arabicPeriod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 макет храма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0967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61698" y="593507"/>
            <a:ext cx="37519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 чудес света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7175"/>
            <a:ext cx="8229600" cy="434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68724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Sample Pictures\RT04DiannaEphesusCand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1371600"/>
            <a:ext cx="3962400" cy="5283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47800" y="483969"/>
            <a:ext cx="6344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 Артемиды  в  Эфесе</a:t>
            </a:r>
            <a:endParaRPr lang="ru-RU" sz="3600" dirty="0">
              <a:ln>
                <a:solidFill>
                  <a:schemeClr val="tx1"/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7800" y="742950"/>
            <a:ext cx="71087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Храм  богине Артемиде в Эфесе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600200"/>
            <a:ext cx="7315200" cy="4873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914400"/>
            <a:ext cx="8229600" cy="1524000"/>
          </a:xfrm>
        </p:spPr>
        <p:txBody>
          <a:bodyPr>
            <a:normAutofit fontScale="90000"/>
          </a:bodyPr>
          <a:lstStyle/>
          <a:p>
            <a:pPr marL="109728" indent="0"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Герострат решил уничтожить  храм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Артемиды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Эфесе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98" y="1981200"/>
            <a:ext cx="7143750" cy="45720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ublic\Pictures\Sample Pictures\fc12b8eb44d71025a685d59a484610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828800"/>
            <a:ext cx="6111240" cy="470095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91440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 Македонский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восстановил храм  Артемиды  в Эфесе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Восстановленный  храм Артемиды в Эфесе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897063"/>
            <a:ext cx="6235700" cy="467677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1779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Английский 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архитектор, инженер и </a:t>
            </a:r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археолог - любитель 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Джон Вуд обнаружил </a:t>
            </a:r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руины 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легендарного храма </a:t>
            </a:r>
            <a:r>
              <a:rPr lang="ru-RU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Артемиды </a:t>
            </a:r>
            <a:r>
              <a:rPr lang="ru-RU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Эфесской 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09800"/>
            <a:ext cx="6477000" cy="41830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12143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ublic\Pictures\Sample Pictures\1405444384_007-59434e5a-fad7-45dc-a9d3-8024133dca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2025967"/>
            <a:ext cx="6668213" cy="445103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sp>
        <p:nvSpPr>
          <p:cNvPr id="7" name="Заголовок 6"/>
          <p:cNvSpPr txBox="1">
            <a:spLocks noGrp="1"/>
          </p:cNvSpPr>
          <p:nvPr>
            <p:ph type="title"/>
          </p:nvPr>
        </p:nvSpPr>
        <p:spPr>
          <a:xfrm>
            <a:off x="603136" y="457200"/>
            <a:ext cx="83380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Колонна, которая  сохранилась  </a:t>
            </a:r>
            <a:b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древнего храма  Артемиды в Эфесе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609600"/>
            <a:ext cx="6172200" cy="1066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  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21936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 выполнения проекта  я  познакомилась  с  историей  создания  храма  Артемиды  в  Эфесе .</a:t>
            </a:r>
          </a:p>
          <a:p>
            <a:pPr marL="109728" indent="0">
              <a:buNone/>
            </a:pPr>
            <a:r>
              <a:rPr lang="ru-RU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Узнала 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 храм строили два раза  и он  был  выдающейся постройкой   того  времени . 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9538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230</TotalTime>
  <Words>135</Words>
  <Application>Microsoft Office PowerPoint</Application>
  <PresentationFormat>Экран (4:3)</PresentationFormat>
  <Paragraphs>24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Городская</vt:lpstr>
      <vt:lpstr>Проект по истории древнего мира Тема: Храм  Артемиды в Эфесе</vt:lpstr>
      <vt:lpstr>Цель: Узнать о храме богини Артемиды          в Эфесе</vt:lpstr>
      <vt:lpstr>Презентация PowerPoint</vt:lpstr>
      <vt:lpstr>Презентация PowerPoint</vt:lpstr>
      <vt:lpstr>Презентация PowerPoint</vt:lpstr>
      <vt:lpstr>Герострат решил уничтожить  храм Артемиды  в Эфесе  </vt:lpstr>
      <vt:lpstr>Александр  Македонский   восстановил храм  Артемиды  в Эфесе </vt:lpstr>
      <vt:lpstr>Восстановленный  храм Артемиды в Эфесе</vt:lpstr>
      <vt:lpstr>Английский архитектор, инженер и археолог - любитель Джон Вуд обнаружил руины легендарного храма Артемиды Эфесской </vt:lpstr>
      <vt:lpstr>Колонна, которая  сохранилась   от древнего храма  Артемиды в Эфесе</vt:lpstr>
      <vt:lpstr>Вывод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Тема:Храм богине Артемиды в Эфесе</dc:title>
  <dc:creator>admin</dc:creator>
  <cp:lastModifiedBy>Олег 1981</cp:lastModifiedBy>
  <cp:revision>28</cp:revision>
  <dcterms:created xsi:type="dcterms:W3CDTF">2016-04-06T09:39:11Z</dcterms:created>
  <dcterms:modified xsi:type="dcterms:W3CDTF">2016-05-17T01:38:18Z</dcterms:modified>
</cp:coreProperties>
</file>