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66" autoAdjust="0"/>
  </p:normalViewPr>
  <p:slideViewPr>
    <p:cSldViewPr>
      <p:cViewPr>
        <p:scale>
          <a:sx n="77" d="100"/>
          <a:sy n="77" d="100"/>
        </p:scale>
        <p:origin x="-690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6D185-AE2E-4A95-AE11-F9652D9DD233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CD837-61B2-4936-A417-3C062674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488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CD837-61B2-4936-A417-3C06267408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3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CD837-61B2-4936-A417-3C062674086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236296" cy="836712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fontScale="90000"/>
          </a:bodyPr>
          <a:lstStyle/>
          <a:p>
            <a:pPr algn="l"/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</a:rPr>
              <a:t>Памятники-</a:t>
            </a:r>
            <a:r>
              <a:rPr lang="ru-RU" sz="5400" dirty="0" err="1" smtClean="0">
                <a:solidFill>
                  <a:schemeClr val="accent4">
                    <a:lumMod val="50000"/>
                  </a:schemeClr>
                </a:solidFill>
              </a:rPr>
              <a:t>Г.Томска</a:t>
            </a:r>
            <a:endParaRPr lang="ru-RU" sz="5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373216"/>
            <a:ext cx="7245162" cy="1728192"/>
          </a:xfrm>
          <a:solidFill>
            <a:schemeClr val="bg1">
              <a:lumMod val="5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Работа </a:t>
            </a:r>
            <a:r>
              <a:rPr lang="ru-RU" sz="4000" dirty="0" err="1" smtClean="0">
                <a:solidFill>
                  <a:schemeClr val="bg1">
                    <a:lumMod val="95000"/>
                  </a:schemeClr>
                </a:solidFill>
              </a:rPr>
              <a:t>Слиткова</a:t>
            </a: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 Павла</a:t>
            </a:r>
          </a:p>
          <a:p>
            <a:pPr algn="l"/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Ученика 9класса гимназии №18</a:t>
            </a:r>
            <a:endParaRPr lang="ru-RU" sz="40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l"/>
            <a:endParaRPr lang="ru-RU" sz="54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l"/>
            <a:endParaRPr lang="ru-RU" sz="5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84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аша\фон для презентации\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36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9122" y="-23179"/>
            <a:ext cx="3686204" cy="69865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В Томске установлен памятник "Счастью", </a:t>
            </a:r>
            <a:r>
              <a:rPr lang="ru-RU" sz="2800" b="1" dirty="0" smtClean="0">
                <a:solidFill>
                  <a:srgbClr val="FFFF00"/>
                </a:solidFill>
              </a:rPr>
              <a:t>его </a:t>
            </a:r>
            <a:r>
              <a:rPr lang="ru-RU" sz="2800" b="1" dirty="0">
                <a:solidFill>
                  <a:srgbClr val="FFFF00"/>
                </a:solidFill>
              </a:rPr>
              <a:t>олицетворением стал сытый Волк из мультфильма "Жил-был пес" Эдуарда Назарова. На брюхе волка расположена кнопка, при нажатии на которую персонаж голосом Армена Джигарханяна произносит афоризмы из мультфильма, ставшие </a:t>
            </a:r>
            <a:r>
              <a:rPr lang="ru-RU" sz="2800" b="1" dirty="0" smtClean="0">
                <a:solidFill>
                  <a:srgbClr val="FFFF00"/>
                </a:solidFill>
              </a:rPr>
              <a:t>народными!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59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36096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5436096" y="-21425"/>
            <a:ext cx="3707904" cy="681725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6000">
                <a:srgbClr val="ADC3E9"/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 contourW="12700">
            <a:bevelT w="165100" prst="coolSlant"/>
            <a:contourClr>
              <a:schemeClr val="tx2">
                <a:lumMod val="40000"/>
                <a:lumOff val="60000"/>
              </a:schemeClr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rgbClr val="0070C0"/>
                </a:solidFill>
              </a:rPr>
              <a:t>Бронзовый двухметровый памятник А. П. Чехову установлен 20 августа 2004 году в честь 400-летия Томска на набережной реки Томь недалеко от устья реки </a:t>
            </a:r>
            <a:r>
              <a:rPr lang="ru-RU" sz="1900" dirty="0" err="1">
                <a:solidFill>
                  <a:srgbClr val="0070C0"/>
                </a:solidFill>
              </a:rPr>
              <a:t>Ушайки</a:t>
            </a:r>
            <a:r>
              <a:rPr lang="ru-RU" sz="1900" dirty="0">
                <a:solidFill>
                  <a:srgbClr val="0070C0"/>
                </a:solidFill>
              </a:rPr>
              <a:t>. Автор памятника — скульптор Леонтий Усов, литейщик Максим Петров. Памятник построен на народные </a:t>
            </a:r>
            <a:r>
              <a:rPr lang="ru-RU" sz="1900" dirty="0" smtClean="0">
                <a:solidFill>
                  <a:srgbClr val="0070C0"/>
                </a:solidFill>
              </a:rPr>
              <a:t>средства.</a:t>
            </a:r>
            <a:endParaRPr lang="ru-RU" sz="1900" dirty="0">
              <a:solidFill>
                <a:srgbClr val="0070C0"/>
              </a:solidFill>
            </a:endParaRPr>
          </a:p>
          <a:p>
            <a:pPr algn="ctr"/>
            <a:r>
              <a:rPr lang="ru-RU" sz="1900" dirty="0">
                <a:solidFill>
                  <a:srgbClr val="0070C0"/>
                </a:solidFill>
              </a:rPr>
              <a:t>Писатель изображён в гротескном и карикатурном виде: в пальто, нелепой шляпе, перекошенных очках, босиком с непропорционально большими ногами. За спиной у писателя зонт. Надпись на постаменте гласит</a:t>
            </a:r>
            <a:r>
              <a:rPr lang="ru-RU" sz="1900" dirty="0" smtClean="0">
                <a:solidFill>
                  <a:srgbClr val="0070C0"/>
                </a:solidFill>
              </a:rPr>
              <a:t>:</a:t>
            </a:r>
            <a:endParaRPr lang="ru-RU" sz="1900" dirty="0">
              <a:solidFill>
                <a:srgbClr val="0070C0"/>
              </a:solidFill>
            </a:endParaRPr>
          </a:p>
          <a:p>
            <a:pPr algn="ctr"/>
            <a:r>
              <a:rPr lang="ru-RU" sz="1900" dirty="0">
                <a:solidFill>
                  <a:srgbClr val="0070C0"/>
                </a:solidFill>
              </a:rPr>
              <a:t>Антон Павлович в Томске глазами пьяного мужика, лежащего в канаве и не читавшего «Каштанку</a:t>
            </a:r>
            <a:r>
              <a:rPr lang="ru-RU" sz="1900" dirty="0" smtClean="0">
                <a:solidFill>
                  <a:srgbClr val="0070C0"/>
                </a:solidFill>
              </a:rPr>
              <a:t>»</a:t>
            </a:r>
          </a:p>
          <a:p>
            <a:pPr algn="ctr"/>
            <a:endParaRPr lang="ru-RU" sz="19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59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36096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5428218" y="-99392"/>
            <a:ext cx="3703957" cy="6740307"/>
          </a:xfrm>
          <a:prstGeom prst="rect">
            <a:avLst/>
          </a:prstGeom>
          <a:gradFill flip="none" rotWithShape="1">
            <a:gsLst>
              <a:gs pos="0">
                <a:srgbClr val="33CC33">
                  <a:shade val="30000"/>
                  <a:satMod val="115000"/>
                </a:srgbClr>
              </a:gs>
              <a:gs pos="50000">
                <a:srgbClr val="33CC33">
                  <a:shade val="67500"/>
                  <a:satMod val="115000"/>
                </a:srgbClr>
              </a:gs>
              <a:gs pos="100000">
                <a:srgbClr val="33CC33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Памятник «Учительница первая моя</a:t>
            </a:r>
            <a:r>
              <a:rPr lang="ru-RU" sz="2400" dirty="0" smtClean="0">
                <a:solidFill>
                  <a:srgbClr val="FFFF00"/>
                </a:solidFill>
              </a:rPr>
              <a:t>»</a:t>
            </a:r>
            <a:endParaRPr lang="ru-RU" sz="2400" dirty="0">
              <a:solidFill>
                <a:srgbClr val="FFFF00"/>
              </a:solidFill>
            </a:endParaRP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Скульптурная </a:t>
            </a:r>
            <a:r>
              <a:rPr lang="ru-RU" sz="2400" dirty="0">
                <a:solidFill>
                  <a:srgbClr val="FFFF00"/>
                </a:solidFill>
              </a:rPr>
              <a:t>композиция «Учительница первая моя» открыта в Томске в праздник Международного дня учителя, 5-го октября 2010 года, который был объявлен в России Годом Учителя.</a:t>
            </a:r>
          </a:p>
          <a:p>
            <a:pPr algn="ctr"/>
            <a:r>
              <a:rPr lang="ru-RU" sz="2400" dirty="0">
                <a:solidFill>
                  <a:srgbClr val="FFFF00"/>
                </a:solidFill>
              </a:rPr>
              <a:t>Автор композиции — член московского Союза художников Олег Киевский. Его работа была признана лучшей по результатам специального конкурса 2010 г</a:t>
            </a:r>
          </a:p>
        </p:txBody>
      </p:sp>
    </p:spTree>
    <p:extLst>
      <p:ext uri="{BB962C8B-B14F-4D97-AF65-F5344CB8AC3E}">
        <p14:creationId xmlns:p14="http://schemas.microsoft.com/office/powerpoint/2010/main" val="2860569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73"/>
            <a:ext cx="9144000" cy="5229200"/>
          </a:xfrm>
        </p:spPr>
      </p:pic>
      <p:pic>
        <p:nvPicPr>
          <p:cNvPr id="2050" name="Picture 2" descr="E:\паша\фон для презентации\200px-Lenin_C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30" y="71008"/>
            <a:ext cx="313184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5292246"/>
            <a:ext cx="91440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Площадь </a:t>
            </a:r>
            <a:r>
              <a:rPr lang="ru-RU" sz="17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Ле́нина</a:t>
            </a:r>
            <a:r>
              <a:rPr lang="ru-RU" sz="1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(с 31 октября 1959 </a:t>
            </a:r>
            <a:r>
              <a:rPr lang="ru-RU" sz="17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года) </a:t>
            </a:r>
            <a:r>
              <a:rPr lang="ru-RU" sz="1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— центральная площадь Томска, располагающаяся в Ленинском </a:t>
            </a:r>
            <a:r>
              <a:rPr lang="ru-RU" sz="17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районе.(На которой и находится памятник)</a:t>
            </a:r>
            <a:endParaRPr lang="ru-RU" sz="17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ru-RU" sz="1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Площадь представляет собой полуостров, ограниченный с запада рекой Томью, с юга и востока — </a:t>
            </a:r>
            <a:r>
              <a:rPr lang="ru-RU" sz="17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Ушайкой</a:t>
            </a:r>
            <a:r>
              <a:rPr lang="ru-RU" sz="1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 Через площадь проходит проспект Ленина, от неё начинаются улицы Набережная реки Томи, Карла Маркса, Розы Люксембург, Бакунина, Обруб.</a:t>
            </a:r>
          </a:p>
        </p:txBody>
      </p:sp>
    </p:spTree>
    <p:extLst>
      <p:ext uri="{BB962C8B-B14F-4D97-AF65-F5344CB8AC3E}">
        <p14:creationId xmlns:p14="http://schemas.microsoft.com/office/powerpoint/2010/main" val="720558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797152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797152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«Будьте как дома» – так встречает гостей памятник, установленный в 2006 году на крыльце гостиницы "Томск", возле главного вокзала. Памятник выполнен в виде бронзовых домашних тапочек на постаменте высотой 20 сантиметров. Этот необычный забавный памятник, который символизирует гостеприимство и уют, придумал томский скульптор Олег </a:t>
            </a:r>
            <a:r>
              <a:rPr lang="ru-RU" dirty="0" err="1" smtClean="0">
                <a:solidFill>
                  <a:srgbClr val="FFFF00"/>
                </a:solidFill>
              </a:rPr>
              <a:t>Кислицкий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>
                <a:solidFill>
                  <a:srgbClr val="FFFF00"/>
                </a:solidFill>
              </a:rPr>
              <a:t>такая идея возникла у него при выходе из гостиницы. Примерить бронзовые тапочки может любой желающий. Длина их - 32 сантиметра, поэтому в них свободно войдет нога любого размера</a:t>
            </a:r>
          </a:p>
        </p:txBody>
      </p:sp>
    </p:spTree>
    <p:extLst>
      <p:ext uri="{BB962C8B-B14F-4D97-AF65-F5344CB8AC3E}">
        <p14:creationId xmlns:p14="http://schemas.microsoft.com/office/powerpoint/2010/main" val="167263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:\паша\Bk_-AZaVOC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7"/>
            <a:ext cx="9144000" cy="684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397979">
            <a:off x="1494391" y="5709358"/>
            <a:ext cx="656693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800" dirty="0" smtClean="0"/>
              <a:t>Спасибо ребят!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7581201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361</Words>
  <Application>Microsoft Office PowerPoint</Application>
  <PresentationFormat>Экран (4:3)</PresentationFormat>
  <Paragraphs>16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Памятники-Г.Томска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Архитектура-Г.Томска</dc:title>
  <dc:creator>Сергей</dc:creator>
  <cp:lastModifiedBy>Сергей</cp:lastModifiedBy>
  <cp:revision>11</cp:revision>
  <dcterms:created xsi:type="dcterms:W3CDTF">2014-10-06T14:54:15Z</dcterms:created>
  <dcterms:modified xsi:type="dcterms:W3CDTF">2015-05-13T09:11:00Z</dcterms:modified>
</cp:coreProperties>
</file>