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05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7" r:id="rId48"/>
    <p:sldId id="308" r:id="rId49"/>
    <p:sldId id="309" r:id="rId50"/>
    <p:sldId id="310" r:id="rId51"/>
    <p:sldId id="311" r:id="rId52"/>
    <p:sldId id="312" r:id="rId53"/>
    <p:sldId id="313" r:id="rId54"/>
    <p:sldId id="314" r:id="rId55"/>
    <p:sldId id="315" r:id="rId56"/>
    <p:sldId id="316" r:id="rId57"/>
    <p:sldId id="317" r:id="rId58"/>
    <p:sldId id="318" r:id="rId59"/>
    <p:sldId id="319" r:id="rId60"/>
    <p:sldId id="320" r:id="rId61"/>
    <p:sldId id="321" r:id="rId62"/>
    <p:sldId id="322" r:id="rId63"/>
    <p:sldId id="323" r:id="rId64"/>
    <p:sldId id="324" r:id="rId65"/>
    <p:sldId id="325" r:id="rId66"/>
    <p:sldId id="326" r:id="rId67"/>
    <p:sldId id="327" r:id="rId68"/>
    <p:sldId id="328" r:id="rId69"/>
    <p:sldId id="329" r:id="rId70"/>
    <p:sldId id="330" r:id="rId71"/>
    <p:sldId id="331" r:id="rId72"/>
    <p:sldId id="332" r:id="rId73"/>
    <p:sldId id="333" r:id="rId74"/>
    <p:sldId id="334" r:id="rId75"/>
    <p:sldId id="335" r:id="rId76"/>
    <p:sldId id="336" r:id="rId77"/>
    <p:sldId id="337" r:id="rId78"/>
    <p:sldId id="338" r:id="rId79"/>
    <p:sldId id="339" r:id="rId80"/>
    <p:sldId id="340" r:id="rId81"/>
    <p:sldId id="341" r:id="rId82"/>
    <p:sldId id="342" r:id="rId83"/>
    <p:sldId id="343" r:id="rId84"/>
    <p:sldId id="344" r:id="rId85"/>
    <p:sldId id="345" r:id="rId86"/>
    <p:sldId id="346" r:id="rId87"/>
    <p:sldId id="347" r:id="rId88"/>
    <p:sldId id="348" r:id="rId89"/>
    <p:sldId id="349" r:id="rId90"/>
    <p:sldId id="350" r:id="rId91"/>
    <p:sldId id="351" r:id="rId92"/>
    <p:sldId id="352" r:id="rId93"/>
    <p:sldId id="353" r:id="rId94"/>
    <p:sldId id="354" r:id="rId95"/>
    <p:sldId id="355" r:id="rId96"/>
    <p:sldId id="356" r:id="rId97"/>
    <p:sldId id="357" r:id="rId98"/>
    <p:sldId id="358" r:id="rId99"/>
    <p:sldId id="359" r:id="rId100"/>
    <p:sldId id="360" r:id="rId101"/>
    <p:sldId id="361" r:id="rId102"/>
    <p:sldId id="362" r:id="rId103"/>
    <p:sldId id="363" r:id="rId104"/>
    <p:sldId id="364" r:id="rId105"/>
    <p:sldId id="365" r:id="rId106"/>
    <p:sldId id="366" r:id="rId107"/>
    <p:sldId id="367" r:id="rId108"/>
    <p:sldId id="368" r:id="rId109"/>
    <p:sldId id="369" r:id="rId110"/>
    <p:sldId id="370" r:id="rId111"/>
    <p:sldId id="371" r:id="rId112"/>
    <p:sldId id="372" r:id="rId113"/>
    <p:sldId id="373" r:id="rId114"/>
    <p:sldId id="374" r:id="rId115"/>
    <p:sldId id="375" r:id="rId116"/>
    <p:sldId id="376" r:id="rId1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00FFFF"/>
    <a:srgbClr val="ED51DA"/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9A8A5BBF-8E15-449A-8380-4E644DA0B214}" type="datetimeFigureOut">
              <a:rPr lang="ru-RU" smtClean="0"/>
              <a:pPr/>
              <a:t>12.11.2012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DFB95EF-ADF5-4757-A75F-D9F535B6E5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A8A5BBF-8E15-449A-8380-4E644DA0B214}" type="datetimeFigureOut">
              <a:rPr lang="ru-RU" smtClean="0"/>
              <a:pPr/>
              <a:t>12.11.2012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DFB95EF-ADF5-4757-A75F-D9F535B6E5E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A8A5BBF-8E15-449A-8380-4E644DA0B214}" type="datetimeFigureOut">
              <a:rPr lang="ru-RU" smtClean="0"/>
              <a:pPr/>
              <a:t>12.11.2012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DFB95EF-ADF5-4757-A75F-D9F535B6E5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A5BBF-8E15-449A-8380-4E644DA0B214}" type="datetimeFigureOut">
              <a:rPr lang="ru-RU" smtClean="0"/>
              <a:pPr/>
              <a:t>12.11.2012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B95EF-ADF5-4757-A75F-D9F535B6E5E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A5BBF-8E15-449A-8380-4E644DA0B214}" type="datetimeFigureOut">
              <a:rPr lang="ru-RU" smtClean="0"/>
              <a:pPr/>
              <a:t>12.11.2012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B95EF-ADF5-4757-A75F-D9F535B6E5E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A8A5BBF-8E15-449A-8380-4E644DA0B214}" type="datetimeFigureOut">
              <a:rPr lang="ru-RU" smtClean="0"/>
              <a:pPr/>
              <a:t>12.11.2012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DFB95EF-ADF5-4757-A75F-D9F535B6E5E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A5BBF-8E15-449A-8380-4E644DA0B214}" type="datetimeFigureOut">
              <a:rPr lang="ru-RU" smtClean="0"/>
              <a:pPr/>
              <a:t>12.11.2012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B95EF-ADF5-4757-A75F-D9F535B6E5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A8A5BBF-8E15-449A-8380-4E644DA0B214}" type="datetimeFigureOut">
              <a:rPr lang="ru-RU" smtClean="0"/>
              <a:pPr/>
              <a:t>12.11.2012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DFB95EF-ADF5-4757-A75F-D9F535B6E5E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A8A5BBF-8E15-449A-8380-4E644DA0B214}" type="datetimeFigureOut">
              <a:rPr lang="ru-RU" smtClean="0"/>
              <a:pPr/>
              <a:t>12.11.2012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DFB95EF-ADF5-4757-A75F-D9F535B6E5E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A5BBF-8E15-449A-8380-4E644DA0B214}" type="datetimeFigureOut">
              <a:rPr lang="ru-RU" smtClean="0"/>
              <a:pPr/>
              <a:t>12.11.2012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B95EF-ADF5-4757-A75F-D9F535B6E5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A5BBF-8E15-449A-8380-4E644DA0B214}" type="datetimeFigureOut">
              <a:rPr lang="ru-RU" smtClean="0"/>
              <a:pPr/>
              <a:t>12.11.2012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B95EF-ADF5-4757-A75F-D9F535B6E5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A8A5BBF-8E15-449A-8380-4E644DA0B214}" type="datetimeFigureOut">
              <a:rPr lang="ru-RU" smtClean="0"/>
              <a:pPr/>
              <a:t>12.11.2012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DFB95EF-ADF5-4757-A75F-D9F535B6E5E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wedge/>
  </p:transition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3071802" cy="2571744"/>
          </a:xfrm>
          <a:prstGeom prst="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Желтый</a:t>
            </a:r>
            <a:endParaRPr lang="ru-RU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71802" y="0"/>
            <a:ext cx="2357454" cy="2571744"/>
          </a:xfrm>
          <a:prstGeom prst="rect">
            <a:avLst/>
          </a:prstGeom>
          <a:solidFill>
            <a:schemeClr val="tx1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ED51D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Розовый</a:t>
            </a:r>
            <a:endParaRPr lang="ru-RU" sz="3200" b="1" dirty="0">
              <a:solidFill>
                <a:srgbClr val="ED51D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429256" y="0"/>
            <a:ext cx="3714744" cy="2571744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Фиолетовый</a:t>
            </a:r>
            <a:endParaRPr lang="ru-RU" sz="3200" b="1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571744"/>
            <a:ext cx="2357454" cy="2571744"/>
          </a:xfrm>
          <a:prstGeom prst="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Белый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00760" y="2571744"/>
            <a:ext cx="3143240" cy="2571744"/>
          </a:xfrm>
          <a:prstGeom prst="rect">
            <a:avLst/>
          </a:prstGeo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Красный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57422" y="2571744"/>
            <a:ext cx="3643338" cy="11430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Бирюзовый</a:t>
            </a:r>
            <a:endParaRPr lang="ru-RU" sz="3200" b="1" dirty="0">
              <a:solidFill>
                <a:srgbClr val="00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357422" y="3714752"/>
            <a:ext cx="3643338" cy="1428760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Коричневый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5214950"/>
            <a:ext cx="3643338" cy="1643050"/>
          </a:xfrm>
          <a:prstGeom prst="rect">
            <a:avLst/>
          </a:prstGeom>
          <a:solidFill>
            <a:srgbClr val="ED51DA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Синий</a:t>
            </a:r>
            <a:endParaRPr lang="ru-RU" sz="3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643306" y="5214950"/>
            <a:ext cx="1714512" cy="1643050"/>
          </a:xfrm>
          <a:prstGeom prst="rect">
            <a:avLst/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Черный</a:t>
            </a:r>
            <a:endParaRPr lang="ru-RU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357818" y="5214950"/>
            <a:ext cx="3786182" cy="1643050"/>
          </a:xfrm>
          <a:prstGeom prst="rect">
            <a:avLst/>
          </a:prstGeom>
          <a:solidFill>
            <a:srgbClr val="00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Оранжевый</a:t>
            </a:r>
            <a:endParaRPr lang="ru-RU" sz="32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-1071602" y="20002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Я не знаю, каким оружием будет вестись третья мировая война, но четвертая точно палками и камнями!  Альберт Эйнштейн.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Рисунок 2" descr="эйнштей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1643062"/>
            <a:ext cx="8215370" cy="49292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09159518"/>
      </p:ext>
    </p:extLst>
  </p:cSld>
  <p:clrMapOvr>
    <a:masterClrMapping/>
  </p:clrMapOvr>
  <p:transition advTm="6793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Александр </a:t>
            </a:r>
            <a:r>
              <a:rPr lang="en-US" dirty="0" smtClean="0"/>
              <a:t>I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725014"/>
            <a:ext cx="5328591" cy="48245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796542637"/>
      </p:ext>
    </p:extLst>
  </p:cSld>
  <p:clrMapOvr>
    <a:masterClrMapping/>
  </p:clrMapOvr>
  <p:transition advTm="6793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Наполеон Бонапарт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5" y="1664770"/>
            <a:ext cx="4104457" cy="5013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366888126"/>
      </p:ext>
    </p:extLst>
  </p:cSld>
  <p:clrMapOvr>
    <a:masterClrMapping/>
  </p:clrMapOvr>
  <p:transition advTm="6793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Кутузов М.И.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700808"/>
            <a:ext cx="4661570" cy="499255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66904993"/>
      </p:ext>
    </p:extLst>
  </p:cSld>
  <p:clrMapOvr>
    <a:masterClrMapping/>
  </p:clrMapOvr>
  <p:transition advTm="6793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617111048"/>
      </p:ext>
    </p:extLst>
  </p:cSld>
  <p:clrMapOvr>
    <a:masterClrMapping/>
  </p:clrMapOvr>
  <p:transition advTm="6793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469515075"/>
      </p:ext>
    </p:extLst>
  </p:cSld>
  <p:clrMapOvr>
    <a:masterClrMapping/>
  </p:clrMapOvr>
  <p:transition advTm="6793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720369377"/>
      </p:ext>
    </p:extLst>
  </p:cSld>
  <p:clrMapOvr>
    <a:masterClrMapping/>
  </p:clrMapOvr>
  <p:transition advTm="6793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144946998"/>
      </p:ext>
    </p:extLst>
  </p:cSld>
  <p:clrMapOvr>
    <a:masterClrMapping/>
  </p:clrMapOvr>
  <p:transition advTm="6793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136562017"/>
      </p:ext>
    </p:extLst>
  </p:cSld>
  <p:clrMapOvr>
    <a:masterClrMapping/>
  </p:clrMapOvr>
  <p:transition advTm="6793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385996888"/>
      </p:ext>
    </p:extLst>
  </p:cSld>
  <p:clrMapOvr>
    <a:masterClrMapping/>
  </p:clrMapOvr>
  <p:transition advTm="6793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78"/>
            <a:ext cx="9144000" cy="68586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029208836"/>
      </p:ext>
    </p:extLst>
  </p:cSld>
  <p:clrMapOvr>
    <a:masterClrMapping/>
  </p:clrMapOvr>
  <p:transition advTm="6793"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542401"/>
      </p:ext>
    </p:extLst>
  </p:cSld>
  <p:clrMapOvr>
    <a:masterClrMapping/>
  </p:clrMapOvr>
  <p:transition advTm="6793"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803746056"/>
      </p:ext>
    </p:extLst>
  </p:cSld>
  <p:clrMapOvr>
    <a:masterClrMapping/>
  </p:clrMapOvr>
  <p:transition advTm="6793"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597746249"/>
      </p:ext>
    </p:extLst>
  </p:cSld>
  <p:clrMapOvr>
    <a:masterClrMapping/>
  </p:clrMapOvr>
  <p:transition advTm="6793"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301608" cy="1932856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Первая Мировая война</a:t>
            </a:r>
            <a:b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ru-RU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28.07.1914-11.11.1918гг</a:t>
            </a:r>
            <a:r>
              <a:rPr lang="ru-RU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.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2195736" y="2188464"/>
            <a:ext cx="4680521" cy="38502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advTm="5064"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683568" y="809880"/>
            <a:ext cx="7726771" cy="51845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5064"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755576" y="908720"/>
            <a:ext cx="7560840" cy="49194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5064"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827584" y="764704"/>
            <a:ext cx="7488832" cy="48836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5064"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755576" y="557016"/>
            <a:ext cx="7565834" cy="52131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5064"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827584" y="836712"/>
            <a:ext cx="7416824" cy="47525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5064"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825493" y="620688"/>
            <a:ext cx="7607488" cy="51845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5064"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844018" y="692696"/>
            <a:ext cx="7416824" cy="48245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5064"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762000" y="692696"/>
            <a:ext cx="7620000" cy="49778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5064"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683568" y="692696"/>
            <a:ext cx="7632848" cy="52387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5064">
    <p:wedg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827584" y="620688"/>
            <a:ext cx="7416824" cy="50405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5064">
    <p:wedg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762000" y="692696"/>
            <a:ext cx="7620000" cy="5130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5064">
    <p:wedg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755576" y="836712"/>
            <a:ext cx="7632848" cy="48965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5064">
    <p:wedg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755576" y="764704"/>
            <a:ext cx="7560840" cy="49845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5064">
    <p:wedg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899592" y="836712"/>
            <a:ext cx="7272808" cy="48965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5064">
    <p:wedg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762000" y="692696"/>
            <a:ext cx="7620000" cy="5130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5064">
    <p:wedg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259632" y="836712"/>
            <a:ext cx="6552728" cy="49685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5064">
    <p:wedg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2476500" y="548680"/>
            <a:ext cx="4191000" cy="54726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5064">
    <p:wedg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971600" y="548680"/>
            <a:ext cx="7128792" cy="52589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5064">
    <p:wedg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971600" y="908720"/>
            <a:ext cx="7344816" cy="4608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5064">
    <p:wedg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899592" y="764704"/>
            <a:ext cx="7344816" cy="49685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5064">
    <p:wedg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755576" y="707588"/>
            <a:ext cx="7560840" cy="5112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5064">
    <p:wedg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827584" y="692696"/>
            <a:ext cx="7596336" cy="53074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5064">
    <p:wedg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762000" y="764705"/>
            <a:ext cx="7620000" cy="50503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5064">
    <p:wedg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755576" y="764704"/>
            <a:ext cx="7704856" cy="48693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5064">
    <p:wedg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238250" y="548680"/>
            <a:ext cx="6667500" cy="54006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5064">
    <p:wedg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899592" y="908720"/>
            <a:ext cx="7344816" cy="48965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5064">
    <p:wedg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6632"/>
            <a:ext cx="7924800" cy="130100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b="1" cap="none" spc="0" dirty="0" smtClean="0">
                <a:ln/>
                <a:solidFill>
                  <a:srgbClr val="FF0000"/>
                </a:solidFill>
              </a:rPr>
              <a:t>        </a:t>
            </a:r>
            <a:r>
              <a:rPr lang="ru-RU" sz="4000" b="1" cap="none" spc="0" dirty="0" smtClean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Вторая мировая война </a:t>
            </a:r>
            <a:br>
              <a:rPr lang="ru-RU" sz="4000" b="1" cap="none" spc="0" dirty="0" smtClean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cap="none" spc="0" dirty="0" smtClean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сентября 1939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2 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сентября 1945</a:t>
            </a:r>
            <a:endParaRPr lang="ru-RU" sz="2800" b="1" cap="none" spc="0" dirty="0">
              <a:ln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619672" y="1629611"/>
            <a:ext cx="6192688" cy="4066795"/>
          </a:xfrm>
          <a:prstGeom prst="rect">
            <a:avLst/>
          </a:prstGeom>
          <a:ln w="190500" cap="sq">
            <a:solidFill>
              <a:srgbClr val="A5002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4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Сталин И.В.</a:t>
            </a:r>
            <a:br>
              <a:rPr lang="ru-RU" sz="44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44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2195736" y="908720"/>
            <a:ext cx="4608512" cy="489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      </a:t>
            </a:r>
            <a:b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4000" b="1" cap="none" spc="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  А. Гитлер</a:t>
            </a:r>
            <a:b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40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647825" y="1124744"/>
            <a:ext cx="5848350" cy="42473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2051720" y="620688"/>
            <a:ext cx="5184576" cy="4752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762000" y="404664"/>
            <a:ext cx="7620000" cy="50768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403648" y="620688"/>
            <a:ext cx="6552728" cy="49971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Рисунок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692150"/>
            <a:ext cx="7200900" cy="460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785937" y="332656"/>
            <a:ext cx="5572125" cy="53285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043608" y="476673"/>
            <a:ext cx="6912767" cy="4919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971600" y="476672"/>
            <a:ext cx="7344816" cy="49556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758078" y="332656"/>
            <a:ext cx="7740352" cy="52650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115616" y="332656"/>
            <a:ext cx="7128792" cy="51044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259632" y="332656"/>
            <a:ext cx="6840760" cy="5152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043608" y="548680"/>
            <a:ext cx="7344816" cy="4905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136576" y="620688"/>
            <a:ext cx="7128792" cy="4752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259632" y="620689"/>
            <a:ext cx="6912767" cy="45847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403648" y="332656"/>
            <a:ext cx="6264696" cy="522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971600" y="332656"/>
            <a:ext cx="7128792" cy="5224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755576" y="692696"/>
            <a:ext cx="7829376" cy="46731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619672" y="692696"/>
            <a:ext cx="6408712" cy="4680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2291443" y="548680"/>
            <a:ext cx="4648200" cy="4968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971600" y="332656"/>
            <a:ext cx="7128792" cy="51281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259632" y="764704"/>
            <a:ext cx="6408712" cy="4536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475657" y="620688"/>
            <a:ext cx="5904656" cy="48371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115616" y="764705"/>
            <a:ext cx="6912768" cy="45931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09" name="Рисунок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6900" y="600075"/>
            <a:ext cx="5410200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403648" y="620688"/>
            <a:ext cx="6624736" cy="4752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763688" y="980728"/>
            <a:ext cx="5616624" cy="4248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714500" y="620689"/>
            <a:ext cx="5715000" cy="47371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809625" y="260648"/>
            <a:ext cx="7524750" cy="5294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259632" y="620689"/>
            <a:ext cx="6912768" cy="47371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115616" y="548680"/>
            <a:ext cx="6912768" cy="5085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755576" y="332656"/>
            <a:ext cx="7588730" cy="5256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979712" y="553042"/>
            <a:ext cx="5410200" cy="48737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395536" y="404664"/>
            <a:ext cx="8128000" cy="5112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899592" y="548680"/>
            <a:ext cx="7416824" cy="49508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858843" y="332656"/>
            <a:ext cx="7829376" cy="5112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3" descr="2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1" descr="0_2ae3b_5b9f56b9_orig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1" descr="0_2ae3e_20be7110_orig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1" descr="0_2dc2_439fa1c4_XL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1" descr="0_6da49_532dc1c2_XL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1" descr="0_26aaf_f6b0bddb_orig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1" descr="0_53bbb_b9606724_XL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1" descr="0_651b2_f8f99569_XL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1" descr="0_67898_15e97f34_XL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1" descr="2oboi_ru_nuclear-blast-yadernyy-vzryv-okean_14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Рисунок 1" descr="4e01e4f664d4955a9623eacb9b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1" descr="2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1" descr="4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Рисунок 1" descr="2057-1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Рисунок 1" descr="53188_640мм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Рисунок 1" descr="44616949_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Рисунок 1" descr="110501956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Рисунок 1" descr="1238540797_1-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Рисунок 1" descr="1247773392_hirosima_19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Рисунок 1" descr="1268303124_met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Рисунок 1" descr="1333462096_planet-earth-destruction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Рисунок 1" descr="110311094612_fire_plant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Рисунок 1" descr="2176337730104181437S600x600Q85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Рисунок 1" descr="dark_moon-600x33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Рисунок 1" descr="boom1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Рисунок 1" descr="encontrar-vida-alienigena-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1" descr="fff98d0acc97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Рисунок 1" descr="hiroshima3b11010r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Рисунок 1" descr="I-44-PARADOX-bunk-f17_640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Рисунок 1" descr="IvyMik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Рисунок 1" descr="nuclear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Рисунок 1" descr="post-2-13110911798427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Рисунок 1" descr="PR20110316090745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Рисунок 1" descr="smeweni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Рисунок 1" descr="Гибель планеты-2560x160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Рисунок 1" descr="post-290766-129671857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4300" y="0"/>
            <a:ext cx="92583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63</TotalTime>
  <Words>52</Words>
  <Application>Microsoft Office PowerPoint</Application>
  <PresentationFormat>Экран (4:3)</PresentationFormat>
  <Paragraphs>18</Paragraphs>
  <Slides>116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116</vt:i4>
      </vt:variant>
    </vt:vector>
  </HeadingPairs>
  <TitlesOfParts>
    <vt:vector size="117" baseType="lpstr">
      <vt:lpstr>Эркер</vt:lpstr>
      <vt:lpstr>Слайд 1</vt:lpstr>
      <vt:lpstr>Я не знаю, каким оружием будет вестись третья мировая война, но четвертая точно палками и камнями!  Альберт Эйнштейн.</vt:lpstr>
      <vt:lpstr>Слайд 3</vt:lpstr>
      <vt:lpstr>Александр I</vt:lpstr>
      <vt:lpstr>Наполеон Бонапарт</vt:lpstr>
      <vt:lpstr>Кутузов М.И.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  Первая Мировая война    28.07.1914-11.11.1918гг.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         Вторая мировая война        1 сентября 1939 — 2 сентября 1945</vt:lpstr>
      <vt:lpstr>              Сталин И.В. </vt:lpstr>
      <vt:lpstr>                                          А. Гитлер 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  <vt:lpstr>Слайд 81</vt:lpstr>
      <vt:lpstr>Слайд 82</vt:lpstr>
      <vt:lpstr>Слайд 83</vt:lpstr>
      <vt:lpstr>Слайд 84</vt:lpstr>
      <vt:lpstr>Слайд 85</vt:lpstr>
      <vt:lpstr>Слайд 86</vt:lpstr>
      <vt:lpstr>Слайд 87</vt:lpstr>
      <vt:lpstr>Слайд 88</vt:lpstr>
      <vt:lpstr>Слайд 89</vt:lpstr>
      <vt:lpstr>Слайд 90</vt:lpstr>
      <vt:lpstr>Слайд 91</vt:lpstr>
      <vt:lpstr>Слайд 92</vt:lpstr>
      <vt:lpstr>Слайд 93</vt:lpstr>
      <vt:lpstr>Слайд 94</vt:lpstr>
      <vt:lpstr>Слайд 95</vt:lpstr>
      <vt:lpstr>Слайд 96</vt:lpstr>
      <vt:lpstr>Слайд 97</vt:lpstr>
      <vt:lpstr>Слайд 98</vt:lpstr>
      <vt:lpstr>Слайд 99</vt:lpstr>
      <vt:lpstr>Слайд 100</vt:lpstr>
      <vt:lpstr>Слайд 101</vt:lpstr>
      <vt:lpstr>Слайд 102</vt:lpstr>
      <vt:lpstr>Слайд 103</vt:lpstr>
      <vt:lpstr>Слайд 104</vt:lpstr>
      <vt:lpstr>Слайд 105</vt:lpstr>
      <vt:lpstr>Слайд 106</vt:lpstr>
      <vt:lpstr>Слайд 107</vt:lpstr>
      <vt:lpstr>Слайд 108</vt:lpstr>
      <vt:lpstr>Слайд 109</vt:lpstr>
      <vt:lpstr>Слайд 110</vt:lpstr>
      <vt:lpstr>Слайд 111</vt:lpstr>
      <vt:lpstr>Слайд 112</vt:lpstr>
      <vt:lpstr>Слайд 113</vt:lpstr>
      <vt:lpstr>Слайд 114</vt:lpstr>
      <vt:lpstr>Слайд 115</vt:lpstr>
      <vt:lpstr>Слайд 116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IRONMANN (AKA SHAMAN)</dc:creator>
  <cp:lastModifiedBy>IRONMANN (AKA SHAMAN)</cp:lastModifiedBy>
  <cp:revision>5</cp:revision>
  <dcterms:created xsi:type="dcterms:W3CDTF">2012-11-08T09:15:47Z</dcterms:created>
  <dcterms:modified xsi:type="dcterms:W3CDTF">2012-11-12T10:44:12Z</dcterms:modified>
</cp:coreProperties>
</file>