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8" r:id="rId3"/>
    <p:sldId id="300" r:id="rId4"/>
    <p:sldId id="301" r:id="rId5"/>
    <p:sldId id="315" r:id="rId6"/>
    <p:sldId id="302" r:id="rId7"/>
    <p:sldId id="259" r:id="rId8"/>
    <p:sldId id="304" r:id="rId9"/>
    <p:sldId id="305" r:id="rId10"/>
    <p:sldId id="306" r:id="rId11"/>
    <p:sldId id="307" r:id="rId12"/>
    <p:sldId id="308" r:id="rId13"/>
    <p:sldId id="309" r:id="rId14"/>
    <p:sldId id="314" r:id="rId15"/>
    <p:sldId id="310" r:id="rId16"/>
    <p:sldId id="311" r:id="rId17"/>
    <p:sldId id="260" r:id="rId18"/>
    <p:sldId id="263" r:id="rId19"/>
    <p:sldId id="312" r:id="rId20"/>
    <p:sldId id="279" r:id="rId21"/>
    <p:sldId id="278" r:id="rId22"/>
    <p:sldId id="275" r:id="rId23"/>
    <p:sldId id="276" r:id="rId24"/>
    <p:sldId id="277" r:id="rId25"/>
    <p:sldId id="313" r:id="rId26"/>
    <p:sldId id="281" r:id="rId27"/>
    <p:sldId id="319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3B8D-36B0-43A9-BCBC-0E334D2A51D0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3A61-AB14-4EA4-A289-10A1ABAF1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3B8D-36B0-43A9-BCBC-0E334D2A51D0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3A61-AB14-4EA4-A289-10A1ABAF1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3B8D-36B0-43A9-BCBC-0E334D2A51D0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3A61-AB14-4EA4-A289-10A1ABAF1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3B8D-36B0-43A9-BCBC-0E334D2A51D0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3A61-AB14-4EA4-A289-10A1ABAF1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3B8D-36B0-43A9-BCBC-0E334D2A51D0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3A61-AB14-4EA4-A289-10A1ABAF1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3B8D-36B0-43A9-BCBC-0E334D2A51D0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3A61-AB14-4EA4-A289-10A1ABAF1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3B8D-36B0-43A9-BCBC-0E334D2A51D0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3A61-AB14-4EA4-A289-10A1ABAF1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3B8D-36B0-43A9-BCBC-0E334D2A51D0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3A61-AB14-4EA4-A289-10A1ABAF1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3B8D-36B0-43A9-BCBC-0E334D2A51D0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3A61-AB14-4EA4-A289-10A1ABAF1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3B8D-36B0-43A9-BCBC-0E334D2A51D0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3A61-AB14-4EA4-A289-10A1ABAF1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3B8D-36B0-43A9-BCBC-0E334D2A51D0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3A61-AB14-4EA4-A289-10A1ABAF1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E3B8D-36B0-43A9-BCBC-0E334D2A51D0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63A61-AB14-4EA4-A289-10A1ABAF1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Памятные места войны 1812 года в Москве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Учитель истории и обществознания </a:t>
            </a:r>
          </a:p>
          <a:p>
            <a:r>
              <a:rPr lang="ru-RU" dirty="0" smtClean="0"/>
              <a:t>ГБОУ СОШ № 933</a:t>
            </a:r>
          </a:p>
          <a:p>
            <a:r>
              <a:rPr lang="ru-RU" dirty="0" smtClean="0"/>
              <a:t>ЮАО г.Москвы</a:t>
            </a:r>
          </a:p>
          <a:p>
            <a:r>
              <a:rPr lang="ru-RU" dirty="0" err="1" smtClean="0"/>
              <a:t>Громушкина</a:t>
            </a:r>
            <a:r>
              <a:rPr lang="ru-RU" dirty="0" smtClean="0"/>
              <a:t> Майя Владимировна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4104456" cy="63408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кремль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2564904"/>
            <a:ext cx="5544616" cy="4032448"/>
          </a:xfrm>
        </p:spPr>
      </p:pic>
      <p:sp>
        <p:nvSpPr>
          <p:cNvPr id="5" name="Прямоугольник 4"/>
          <p:cNvSpPr/>
          <p:nvPr/>
        </p:nvSpPr>
        <p:spPr>
          <a:xfrm>
            <a:off x="899592" y="1268760"/>
            <a:ext cx="36724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 smtClean="0"/>
              <a:t>Москва! Как много в этом звуке</a:t>
            </a:r>
          </a:p>
          <a:p>
            <a:pPr>
              <a:buNone/>
            </a:pPr>
            <a:r>
              <a:rPr lang="ru-RU" dirty="0" smtClean="0"/>
              <a:t>Для сердца русского слилось,</a:t>
            </a:r>
          </a:p>
          <a:p>
            <a:pPr>
              <a:buNone/>
            </a:pPr>
            <a:r>
              <a:rPr lang="ru-RU" dirty="0" smtClean="0"/>
              <a:t>Как много в нём отозвалось…</a:t>
            </a:r>
          </a:p>
          <a:p>
            <a:pPr>
              <a:buNone/>
            </a:pPr>
            <a:r>
              <a:rPr lang="ru-RU" dirty="0" smtClean="0"/>
              <a:t>                                     А.С.Пушкин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Александровский сад</a:t>
            </a:r>
            <a:endParaRPr lang="ru-RU" dirty="0"/>
          </a:p>
        </p:txBody>
      </p:sp>
      <p:pic>
        <p:nvPicPr>
          <p:cNvPr id="4" name="Содержимое 3" descr="А сад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95736" y="3861048"/>
            <a:ext cx="4608511" cy="2880320"/>
          </a:xfrm>
        </p:spPr>
      </p:pic>
      <p:sp>
        <p:nvSpPr>
          <p:cNvPr id="5" name="Прямоугольник 4"/>
          <p:cNvSpPr/>
          <p:nvPr/>
        </p:nvSpPr>
        <p:spPr>
          <a:xfrm>
            <a:off x="2286000" y="1412776"/>
            <a:ext cx="457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Назван в честь Александра </a:t>
            </a:r>
            <a:r>
              <a:rPr lang="en-US" dirty="0" smtClean="0"/>
              <a:t>I</a:t>
            </a:r>
            <a:r>
              <a:rPr lang="ru-RU" dirty="0" smtClean="0"/>
              <a:t>.Был открыт после Великого пожара 1812 г. Здесь протекала небольшая речка Неглинка, которую решили заключить в кирпичную трубу и в 1820 г. Устроить сад, ставший местом памяти. Сюда к Вечному огню москвичи и гости столицы постоянно приносят цветы.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Манеж</a:t>
            </a:r>
            <a:endParaRPr lang="ru-RU" dirty="0"/>
          </a:p>
        </p:txBody>
      </p:sp>
      <p:pic>
        <p:nvPicPr>
          <p:cNvPr id="4" name="Содержимое 3" descr="манеж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2780927"/>
            <a:ext cx="5328592" cy="3855811"/>
          </a:xfrm>
        </p:spPr>
      </p:pic>
      <p:sp>
        <p:nvSpPr>
          <p:cNvPr id="5" name="Прямоугольник 4"/>
          <p:cNvSpPr/>
          <p:nvPr/>
        </p:nvSpPr>
        <p:spPr>
          <a:xfrm>
            <a:off x="2286000" y="1268760"/>
            <a:ext cx="457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Был построен в честь 5-й годовщины победы над Наполеоном (1817 г.)для проведения парадов, смотров войск, строевых занятий и верховой езды. Сейчас это выставочный зал.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Триумфальная арка</a:t>
            </a:r>
            <a:endParaRPr lang="ru-RU" dirty="0"/>
          </a:p>
        </p:txBody>
      </p:sp>
      <p:pic>
        <p:nvPicPr>
          <p:cNvPr id="6" name="Содержимое 5" descr="Т 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99792" y="4005064"/>
            <a:ext cx="3816424" cy="2520279"/>
          </a:xfrm>
        </p:spPr>
      </p:pic>
      <p:sp>
        <p:nvSpPr>
          <p:cNvPr id="7" name="Прямоугольник 6"/>
          <p:cNvSpPr/>
          <p:nvPr/>
        </p:nvSpPr>
        <p:spPr>
          <a:xfrm>
            <a:off x="2286000" y="1340769"/>
            <a:ext cx="4572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Была построена в 1829-1834 гг.(восстановлена в 1968 г.) по проекту архитектора О.И.Бове. Она повторяла триумфальные постройки Древнего Рима, возводилась из кирпича и была облицована белым известняком. Арку высотой 28 м. венчает колесница, запряжённая шестёркой лошадей, которой правит крылатая Богиня Победы.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Храм Христа Спасителя</a:t>
            </a:r>
            <a:endParaRPr lang="ru-RU" dirty="0"/>
          </a:p>
        </p:txBody>
      </p:sp>
      <p:pic>
        <p:nvPicPr>
          <p:cNvPr id="4" name="Содержимое 3" descr="ххс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02905" y="3356992"/>
            <a:ext cx="3181263" cy="3384376"/>
          </a:xfrm>
        </p:spPr>
      </p:pic>
      <p:sp>
        <p:nvSpPr>
          <p:cNvPr id="5" name="Прямоугольник 4"/>
          <p:cNvSpPr/>
          <p:nvPr/>
        </p:nvSpPr>
        <p:spPr>
          <a:xfrm>
            <a:off x="1115616" y="1340768"/>
            <a:ext cx="67687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самом центре Москвы в 1839 г.на народные пожертвования был воздвигнут этот огромный и величественный памятник героям 1812 года. Лучшие живописцы Отечества трудились над украшением храма. Внутри на мраморных досках были начертаны названия всех полков, участвовавших в освободительной войне, и имена особо отличившихся офицеров и солдат. Золотой купол храма был виден за 30 вёрст от Москвы.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Улица 1812 года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/>
              <a:t>  </a:t>
            </a:r>
            <a:r>
              <a:rPr lang="ru-RU" dirty="0" smtClean="0"/>
              <a:t> С 1859 г. расположена</a:t>
            </a:r>
            <a:r>
              <a:rPr lang="ru-RU" dirty="0"/>
              <a:t> в Западном административном округе города Москвы на территории района </a:t>
            </a:r>
            <a:r>
              <a:rPr lang="ru-RU" dirty="0" err="1"/>
              <a:t>Дорогомилово</a:t>
            </a:r>
            <a:r>
              <a:rPr lang="ru-RU" dirty="0"/>
              <a:t>. Начинается от Поклонной улицы, пересекает Кутузовский проспект и оканчивается у железной дороги, рядом с железнодорожной станцией Фили.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</a:t>
            </a:r>
            <a:r>
              <a:rPr lang="ru-RU" dirty="0"/>
              <a:t>Н</a:t>
            </a:r>
            <a:r>
              <a:rPr lang="ru-RU" dirty="0" smtClean="0"/>
              <a:t>азвана в честь победы </a:t>
            </a:r>
            <a:r>
              <a:rPr lang="ru-RU" dirty="0"/>
              <a:t>России в </a:t>
            </a:r>
            <a:r>
              <a:rPr lang="ru-RU" dirty="0" smtClean="0"/>
              <a:t>Отечественной войне 1812 г.Входит </a:t>
            </a:r>
            <a:r>
              <a:rPr lang="ru-RU" dirty="0"/>
              <a:t>в обширный ансамбль названий, посвящённых событиям и героям этой войны.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Панорама </a:t>
            </a:r>
            <a:r>
              <a:rPr lang="en-US" dirty="0" smtClean="0"/>
              <a:t>‘’</a:t>
            </a:r>
            <a:r>
              <a:rPr lang="ru-RU" dirty="0" smtClean="0"/>
              <a:t>Бородинская битва</a:t>
            </a:r>
            <a:r>
              <a:rPr lang="en-US" smtClean="0"/>
              <a:t>’’</a:t>
            </a:r>
            <a:endParaRPr lang="ru-RU"/>
          </a:p>
        </p:txBody>
      </p:sp>
      <p:pic>
        <p:nvPicPr>
          <p:cNvPr id="4" name="Содержимое 3" descr="Бор пан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67744" y="3861048"/>
            <a:ext cx="4608512" cy="2736303"/>
          </a:xfrm>
        </p:spPr>
      </p:pic>
      <p:sp>
        <p:nvSpPr>
          <p:cNvPr id="5" name="Прямоугольник 4"/>
          <p:cNvSpPr/>
          <p:nvPr/>
        </p:nvSpPr>
        <p:spPr>
          <a:xfrm>
            <a:off x="2286000" y="1340768"/>
            <a:ext cx="457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Сооружён Францем Алексеевичем </a:t>
            </a:r>
            <a:r>
              <a:rPr lang="ru-RU" dirty="0" err="1" smtClean="0"/>
              <a:t>Рубо</a:t>
            </a:r>
            <a:r>
              <a:rPr lang="ru-RU" dirty="0" smtClean="0"/>
              <a:t> и открыта в 1912 г. В специально построенном павильоне на Чистых прудах в Москве. В 1918 г. Она была демонтирована и после длительной реставрации вновь для всеобщего обозрения к 150-летию битвы в 1962 г. В здании музея-панорамы на Кутузовском проспекте.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Кутузовская изба</a:t>
            </a:r>
            <a:endParaRPr lang="ru-RU" dirty="0"/>
          </a:p>
        </p:txBody>
      </p:sp>
      <p:pic>
        <p:nvPicPr>
          <p:cNvPr id="4" name="Содержимое 3" descr="кут изб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54821" y="3140968"/>
            <a:ext cx="4477419" cy="3528392"/>
          </a:xfrm>
        </p:spPr>
      </p:pic>
      <p:sp>
        <p:nvSpPr>
          <p:cNvPr id="5" name="Прямоугольник 4"/>
          <p:cNvSpPr/>
          <p:nvPr/>
        </p:nvSpPr>
        <p:spPr>
          <a:xfrm>
            <a:off x="2195736" y="1268760"/>
            <a:ext cx="46622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Стоит на месте, где в начале </a:t>
            </a:r>
            <a:r>
              <a:rPr lang="en-US" dirty="0" smtClean="0"/>
              <a:t>XIX</a:t>
            </a:r>
            <a:r>
              <a:rPr lang="ru-RU" dirty="0" smtClean="0"/>
              <a:t> века действительно находился дом главнокомандующего русской армией Михаила Кутузова. Это был первый музей Отечественной войны 1812 г.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Бородинский мост</a:t>
            </a:r>
            <a:endParaRPr lang="ru-RU" dirty="0"/>
          </a:p>
        </p:txBody>
      </p:sp>
      <p:pic>
        <p:nvPicPr>
          <p:cNvPr id="4" name="Содержимое 3" descr="бор. мос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1365" y="2348880"/>
            <a:ext cx="5594794" cy="4232834"/>
          </a:xfrm>
        </p:spPr>
      </p:pic>
      <p:sp>
        <p:nvSpPr>
          <p:cNvPr id="5" name="Прямоугольник 4"/>
          <p:cNvSpPr/>
          <p:nvPr/>
        </p:nvSpPr>
        <p:spPr>
          <a:xfrm>
            <a:off x="2286000" y="1268760"/>
            <a:ext cx="457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Сооружён в 1912 году через реку Москву и соединяет Смоленскую и Б. </a:t>
            </a:r>
            <a:r>
              <a:rPr lang="ru-RU" dirty="0" err="1" smtClean="0"/>
              <a:t>Дорогомиловскую</a:t>
            </a:r>
            <a:r>
              <a:rPr lang="ru-RU" dirty="0" smtClean="0"/>
              <a:t> улицы.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Первая и Вторая Бородинские улицы</a:t>
            </a:r>
            <a:endParaRPr lang="ru-RU" dirty="0"/>
          </a:p>
        </p:txBody>
      </p:sp>
      <p:pic>
        <p:nvPicPr>
          <p:cNvPr id="4" name="Содержимое 3" descr="Бор б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2060848"/>
            <a:ext cx="5688632" cy="4797151"/>
          </a:xfrm>
        </p:spPr>
      </p:pic>
      <p:sp>
        <p:nvSpPr>
          <p:cNvPr id="5" name="Прямоугольник 4"/>
          <p:cNvSpPr/>
          <p:nvPr/>
        </p:nvSpPr>
        <p:spPr>
          <a:xfrm>
            <a:off x="2286000" y="1484784"/>
            <a:ext cx="4950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Названы в честь 100-летия Бородинской битвы.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Багратионовский</a:t>
            </a:r>
            <a:r>
              <a:rPr lang="ru-RU" dirty="0" smtClean="0"/>
              <a:t> проезд</a:t>
            </a:r>
            <a:endParaRPr lang="ru-RU" dirty="0"/>
          </a:p>
        </p:txBody>
      </p:sp>
      <p:pic>
        <p:nvPicPr>
          <p:cNvPr id="4" name="Содержимое 3" descr="Багратион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107851" y="3068960"/>
            <a:ext cx="2928298" cy="3600400"/>
          </a:xfrm>
        </p:spPr>
      </p:pic>
      <p:sp>
        <p:nvSpPr>
          <p:cNvPr id="5" name="Прямоугольник 4"/>
          <p:cNvSpPr/>
          <p:nvPr/>
        </p:nvSpPr>
        <p:spPr>
          <a:xfrm>
            <a:off x="2286000" y="1412776"/>
            <a:ext cx="457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Бывшая Станционная улица, переименована в 1956 году в честь полководца, героя Отечественной войны 1812 г. П.И.Багратион с марта 1812 г. Находился во главе 2-й Западной армии.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Багратионовский</a:t>
            </a:r>
            <a:r>
              <a:rPr lang="ru-RU" smtClean="0"/>
              <a:t> проезд</a:t>
            </a:r>
            <a:endParaRPr lang="ru-RU"/>
          </a:p>
        </p:txBody>
      </p:sp>
      <p:pic>
        <p:nvPicPr>
          <p:cNvPr id="4" name="Содержимое 3" descr="Багр в Бор. ср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3500" y="3356991"/>
            <a:ext cx="6477000" cy="3312369"/>
          </a:xfrm>
        </p:spPr>
      </p:pic>
      <p:sp>
        <p:nvSpPr>
          <p:cNvPr id="5" name="Прямоугольник 4"/>
          <p:cNvSpPr/>
          <p:nvPr/>
        </p:nvSpPr>
        <p:spPr>
          <a:xfrm>
            <a:off x="1691680" y="1340768"/>
            <a:ext cx="56166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Бородинском сражении героически защищал </a:t>
            </a:r>
            <a:r>
              <a:rPr lang="ru-RU" dirty="0" err="1" smtClean="0"/>
              <a:t>Багратионовы</a:t>
            </a:r>
            <a:r>
              <a:rPr lang="ru-RU" dirty="0" smtClean="0"/>
              <a:t> флеши, отбив семь французских атак. При восьмом штурме Багратион был тяжело ранен осколками в ногу и скончался.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Кутузовский проспект</a:t>
            </a:r>
            <a:endParaRPr lang="ru-RU" dirty="0"/>
          </a:p>
        </p:txBody>
      </p:sp>
      <p:pic>
        <p:nvPicPr>
          <p:cNvPr id="4" name="Содержимое 3" descr="К П.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9744" y="2708920"/>
            <a:ext cx="6984511" cy="3888432"/>
          </a:xfrm>
        </p:spPr>
      </p:pic>
      <p:sp>
        <p:nvSpPr>
          <p:cNvPr id="5" name="Прямоугольник 4"/>
          <p:cNvSpPr/>
          <p:nvPr/>
        </p:nvSpPr>
        <p:spPr>
          <a:xfrm>
            <a:off x="1907704" y="1340768"/>
            <a:ext cx="540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1957 году в честь главнокомандующего русской армии М.И.Кутузова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Улица генерала Дорохова</a:t>
            </a:r>
            <a:endParaRPr lang="ru-RU" dirty="0"/>
          </a:p>
        </p:txBody>
      </p:sp>
      <p:pic>
        <p:nvPicPr>
          <p:cNvPr id="4" name="Содержимое 3" descr="дорохов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63345" y="3212976"/>
            <a:ext cx="3017309" cy="3456384"/>
          </a:xfrm>
        </p:spPr>
      </p:pic>
      <p:sp>
        <p:nvSpPr>
          <p:cNvPr id="5" name="Прямоугольник 4"/>
          <p:cNvSpPr/>
          <p:nvPr/>
        </p:nvSpPr>
        <p:spPr>
          <a:xfrm>
            <a:off x="1763688" y="1340768"/>
            <a:ext cx="56886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Улица расположена в </a:t>
            </a:r>
            <a:r>
              <a:rPr lang="ru-RU" dirty="0" err="1" smtClean="0"/>
              <a:t>Очаково</a:t>
            </a:r>
            <a:r>
              <a:rPr lang="ru-RU" dirty="0" smtClean="0"/>
              <a:t>. Названа в 1961 г.  </a:t>
            </a:r>
            <a:r>
              <a:rPr lang="ru-RU" dirty="0" err="1" smtClean="0"/>
              <a:t>в</a:t>
            </a:r>
            <a:r>
              <a:rPr lang="ru-RU" dirty="0" smtClean="0"/>
              <a:t> честь участника Бородинского сражения, командира отдельного партизанского отряда, освободившего Верею. Дорохов получил тяжёлое ранение в сражении при </a:t>
            </a:r>
            <a:r>
              <a:rPr lang="ru-RU" dirty="0" err="1" smtClean="0"/>
              <a:t>Мароярославце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Улица Дениса Давыдова</a:t>
            </a:r>
            <a:endParaRPr lang="ru-RU" dirty="0"/>
          </a:p>
        </p:txBody>
      </p:sp>
      <p:pic>
        <p:nvPicPr>
          <p:cNvPr id="4" name="Содержимое 3" descr="давыдов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15816" y="2996952"/>
            <a:ext cx="3464921" cy="3600400"/>
          </a:xfrm>
        </p:spPr>
      </p:pic>
      <p:sp>
        <p:nvSpPr>
          <p:cNvPr id="5" name="Прямоугольник 4"/>
          <p:cNvSpPr/>
          <p:nvPr/>
        </p:nvSpPr>
        <p:spPr>
          <a:xfrm>
            <a:off x="2483768" y="1340769"/>
            <a:ext cx="51845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Названа в 1961 г. в честь подполковника гусарского полка, автора проекта партизанской войны, одобренного М.И. Кутузовым. Создал первый партизанский отряд накануне Бородинского сражения.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Улица Барклая</a:t>
            </a:r>
            <a:endParaRPr lang="ru-RU" dirty="0"/>
          </a:p>
        </p:txBody>
      </p:sp>
      <p:pic>
        <p:nvPicPr>
          <p:cNvPr id="4" name="Содержимое 3" descr="Б д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43808" y="2708920"/>
            <a:ext cx="3168352" cy="4149080"/>
          </a:xfrm>
        </p:spPr>
      </p:pic>
      <p:sp>
        <p:nvSpPr>
          <p:cNvPr id="5" name="Прямоугольник 4"/>
          <p:cNvSpPr/>
          <p:nvPr/>
        </p:nvSpPr>
        <p:spPr>
          <a:xfrm>
            <a:off x="1835696" y="1412776"/>
            <a:ext cx="51845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 150-летию Отечественной войны 1812 г.(1962)бывшее </a:t>
            </a:r>
            <a:r>
              <a:rPr lang="ru-RU" dirty="0" err="1" smtClean="0"/>
              <a:t>Филёвское</a:t>
            </a:r>
            <a:r>
              <a:rPr lang="ru-RU" dirty="0" smtClean="0"/>
              <a:t> шоссе и вновь возникшая улица были названы улицей Барклая.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Улица Барклая</a:t>
            </a:r>
            <a:endParaRPr lang="ru-RU" dirty="0"/>
          </a:p>
        </p:txBody>
      </p:sp>
      <p:pic>
        <p:nvPicPr>
          <p:cNvPr id="4" name="Содержимое 3" descr="Б дТ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75856" y="3429000"/>
            <a:ext cx="2376264" cy="3318314"/>
          </a:xfrm>
        </p:spPr>
      </p:pic>
      <p:sp>
        <p:nvSpPr>
          <p:cNvPr id="6" name="Прямоугольник 5"/>
          <p:cNvSpPr/>
          <p:nvPr/>
        </p:nvSpPr>
        <p:spPr>
          <a:xfrm>
            <a:off x="2051720" y="1412776"/>
            <a:ext cx="53285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Русский полководец Михаил Богданович Барклай-де-Толли, генерал-фельдмаршал, командовал 1-й Западной армией; участник Бородинского сражения, после смерти М.И.Кутузова – главнокомандующий русскими войсками.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Улица </a:t>
            </a:r>
            <a:r>
              <a:rPr lang="ru-RU" dirty="0" err="1" smtClean="0"/>
              <a:t>Алябьева</a:t>
            </a:r>
            <a:endParaRPr lang="ru-RU" dirty="0"/>
          </a:p>
        </p:txBody>
      </p:sp>
      <p:pic>
        <p:nvPicPr>
          <p:cNvPr id="6" name="Содержимое 5" descr="Алябьев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131840" y="4005064"/>
            <a:ext cx="2808312" cy="2664296"/>
          </a:xfrm>
        </p:spPr>
      </p:pic>
      <p:sp>
        <p:nvSpPr>
          <p:cNvPr id="7" name="Прямоугольник 6"/>
          <p:cNvSpPr/>
          <p:nvPr/>
        </p:nvSpPr>
        <p:spPr>
          <a:xfrm>
            <a:off x="1763688" y="1340768"/>
            <a:ext cx="509431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 1962 г. расположена недалеко от станции метро </a:t>
            </a:r>
            <a:r>
              <a:rPr lang="en-US" dirty="0" smtClean="0"/>
              <a:t>‘’</a:t>
            </a:r>
            <a:r>
              <a:rPr lang="ru-RU" dirty="0" err="1" smtClean="0"/>
              <a:t>Филёвский</a:t>
            </a:r>
            <a:r>
              <a:rPr lang="ru-RU" dirty="0" smtClean="0"/>
              <a:t> парк</a:t>
            </a:r>
            <a:r>
              <a:rPr lang="en-US" dirty="0" smtClean="0"/>
              <a:t>’’</a:t>
            </a:r>
            <a:r>
              <a:rPr lang="ru-RU" dirty="0" smtClean="0"/>
              <a:t>, по соседству с </a:t>
            </a:r>
            <a:r>
              <a:rPr lang="ru-RU" dirty="0" err="1" smtClean="0"/>
              <a:t>Сеславинской</a:t>
            </a:r>
            <a:r>
              <a:rPr lang="ru-RU" dirty="0" smtClean="0"/>
              <a:t> улицей, носит имя </a:t>
            </a:r>
            <a:r>
              <a:rPr lang="ru-RU" dirty="0" err="1" smtClean="0"/>
              <a:t>А.А.Алябьева</a:t>
            </a:r>
            <a:r>
              <a:rPr lang="ru-RU" dirty="0" smtClean="0"/>
              <a:t>, знаменитого композитора, автора всемирно известного </a:t>
            </a:r>
            <a:r>
              <a:rPr lang="en-US" dirty="0" smtClean="0"/>
              <a:t>‘’</a:t>
            </a:r>
            <a:r>
              <a:rPr lang="ru-RU" dirty="0" smtClean="0"/>
              <a:t>Соловья</a:t>
            </a:r>
            <a:r>
              <a:rPr lang="en-US" dirty="0" smtClean="0"/>
              <a:t>’’</a:t>
            </a:r>
            <a:r>
              <a:rPr lang="ru-RU" dirty="0" smtClean="0"/>
              <a:t>. В 25 лет он рубился бок о бок с Денисом Давыдовым в рядах Ахтырского гусарского полка и в одном партизанском отряде. С победоносной русской армией </a:t>
            </a:r>
            <a:r>
              <a:rPr lang="ru-RU" dirty="0" err="1" smtClean="0"/>
              <a:t>Алябьев</a:t>
            </a:r>
            <a:r>
              <a:rPr lang="ru-RU" dirty="0" smtClean="0"/>
              <a:t> дошёл до Парижа.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Тучковская</a:t>
            </a:r>
            <a:r>
              <a:rPr lang="ru-RU" dirty="0" smtClean="0"/>
              <a:t> улица</a:t>
            </a:r>
            <a:endParaRPr lang="ru-RU" dirty="0"/>
          </a:p>
        </p:txBody>
      </p:sp>
      <p:pic>
        <p:nvPicPr>
          <p:cNvPr id="4" name="Содержимое 3" descr="Тучков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2780929"/>
            <a:ext cx="6096000" cy="3888432"/>
          </a:xfrm>
        </p:spPr>
      </p:pic>
      <p:sp>
        <p:nvSpPr>
          <p:cNvPr id="5" name="Прямоугольник 4"/>
          <p:cNvSpPr/>
          <p:nvPr/>
        </p:nvSpPr>
        <p:spPr>
          <a:xfrm>
            <a:off x="2051720" y="1340768"/>
            <a:ext cx="48062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Расположенная недалеко от станции метро </a:t>
            </a:r>
            <a:r>
              <a:rPr lang="en-US" dirty="0" smtClean="0"/>
              <a:t>‘’</a:t>
            </a:r>
            <a:r>
              <a:rPr lang="ru-RU" dirty="0" smtClean="0"/>
              <a:t>Фили</a:t>
            </a:r>
            <a:r>
              <a:rPr lang="en-US" dirty="0" smtClean="0"/>
              <a:t>’</a:t>
            </a:r>
            <a:r>
              <a:rPr lang="ru-RU" dirty="0" smtClean="0"/>
              <a:t>, в 1963 г. названа в память участников Отечественной войны 1812 г. Четырёх братьев Тучковых, отличившихся в Бородинском сражении.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Тучковская</a:t>
            </a:r>
            <a:r>
              <a:rPr lang="ru-RU" dirty="0" smtClean="0"/>
              <a:t> улица</a:t>
            </a:r>
            <a:endParaRPr lang="ru-RU" dirty="0"/>
          </a:p>
        </p:txBody>
      </p:sp>
      <p:pic>
        <p:nvPicPr>
          <p:cNvPr id="4" name="Содержимое 3" descr="н.Тучков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87824" y="3140968"/>
            <a:ext cx="3209500" cy="3456385"/>
          </a:xfrm>
        </p:spPr>
      </p:pic>
      <p:sp>
        <p:nvSpPr>
          <p:cNvPr id="5" name="Прямоугольник 4"/>
          <p:cNvSpPr/>
          <p:nvPr/>
        </p:nvSpPr>
        <p:spPr>
          <a:xfrm>
            <a:off x="2286000" y="1412776"/>
            <a:ext cx="457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Николай Алексеевич </a:t>
            </a:r>
            <a:r>
              <a:rPr lang="ru-RU" dirty="0" err="1" smtClean="0"/>
              <a:t>Тучков,старший</a:t>
            </a:r>
            <a:r>
              <a:rPr lang="ru-RU" dirty="0" smtClean="0"/>
              <a:t> из братьев, в критическую минуту Бородинского боя схватил полковое знамя и со словами :</a:t>
            </a:r>
            <a:r>
              <a:rPr lang="en-US" dirty="0" smtClean="0"/>
              <a:t>’’</a:t>
            </a:r>
            <a:r>
              <a:rPr lang="ru-RU" dirty="0" smtClean="0"/>
              <a:t>Ребята, вперёд! Вы стоите?..Я один пойду!</a:t>
            </a:r>
            <a:r>
              <a:rPr lang="en-US" dirty="0" smtClean="0"/>
              <a:t>’’</a:t>
            </a:r>
            <a:r>
              <a:rPr lang="ru-RU" dirty="0" smtClean="0"/>
              <a:t>- повёл за собой солдат.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Тучковская</a:t>
            </a:r>
            <a:r>
              <a:rPr lang="ru-RU" dirty="0" smtClean="0"/>
              <a:t> улица</a:t>
            </a:r>
            <a:endParaRPr lang="ru-RU" dirty="0"/>
          </a:p>
        </p:txBody>
      </p:sp>
      <p:pic>
        <p:nvPicPr>
          <p:cNvPr id="4" name="Содержимое 3" descr="А. Тучков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22064" y="3140968"/>
            <a:ext cx="3899871" cy="3456384"/>
          </a:xfrm>
        </p:spPr>
      </p:pic>
      <p:sp>
        <p:nvSpPr>
          <p:cNvPr id="5" name="Прямоугольник 4"/>
          <p:cNvSpPr/>
          <p:nvPr/>
        </p:nvSpPr>
        <p:spPr>
          <a:xfrm>
            <a:off x="2286000" y="1268760"/>
            <a:ext cx="457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Александр Тучков получил смертельную рану в грудь. Четверо солдат подняли тело генерала. Но не успели они сделать и сотни шагов, как рядом разорвалась вражеская граната. Прах героя так и не удалось отыскать.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Тучковская</a:t>
            </a:r>
            <a:r>
              <a:rPr lang="ru-RU" dirty="0" smtClean="0"/>
              <a:t> улица</a:t>
            </a:r>
            <a:endParaRPr lang="ru-RU" dirty="0"/>
          </a:p>
        </p:txBody>
      </p:sp>
      <p:pic>
        <p:nvPicPr>
          <p:cNvPr id="4" name="Содержимое 3" descr="п Тучков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03848" y="3501008"/>
            <a:ext cx="2664296" cy="3168352"/>
          </a:xfrm>
        </p:spPr>
      </p:pic>
      <p:sp>
        <p:nvSpPr>
          <p:cNvPr id="5" name="Прямоугольник 4"/>
          <p:cNvSpPr/>
          <p:nvPr/>
        </p:nvSpPr>
        <p:spPr>
          <a:xfrm>
            <a:off x="1403648" y="1268760"/>
            <a:ext cx="60486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одном из боёв под генерал-майором Павлом Тучковым убило лошадь, и он встал с ружьём в руках в годы первого взвода гренадер. В рукопашной схватке Тучков был ранен штыком в бок и несколькими сабельными ударами  в голову. Он потерял сознание, упал и был захвачен в плен. Только через 2 года он был освобождён русской армией, вступившей в Париж, и снова стал командовать бригадой.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Тучковская</a:t>
            </a:r>
            <a:r>
              <a:rPr lang="ru-RU" dirty="0" smtClean="0"/>
              <a:t> улица</a:t>
            </a:r>
            <a:endParaRPr lang="ru-RU" dirty="0"/>
          </a:p>
        </p:txBody>
      </p:sp>
      <p:pic>
        <p:nvPicPr>
          <p:cNvPr id="4" name="Содержимое 3" descr="с Тучков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43808" y="3212976"/>
            <a:ext cx="3672408" cy="3456383"/>
          </a:xfrm>
        </p:spPr>
      </p:pic>
      <p:sp>
        <p:nvSpPr>
          <p:cNvPr id="5" name="Прямоугольник 4"/>
          <p:cNvSpPr/>
          <p:nvPr/>
        </p:nvSpPr>
        <p:spPr>
          <a:xfrm>
            <a:off x="2286000" y="1340768"/>
            <a:ext cx="49502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Внёс своё имя в историю Отечественной войны 1812 г. и генерал-майор Сергей Алексеевич Тучков. Во время Отечественной войны С.А. Тучков умело руководил боевыми действиями одного из корпусов в составе 3-й Западной армии.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Памятник М.И.Кутузову и славным сынам русского народа</a:t>
            </a:r>
            <a:endParaRPr lang="ru-RU" dirty="0"/>
          </a:p>
        </p:txBody>
      </p:sp>
      <p:pic>
        <p:nvPicPr>
          <p:cNvPr id="4" name="Содержимое 3" descr="пам Ку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23728" y="3212976"/>
            <a:ext cx="4608512" cy="3456384"/>
          </a:xfrm>
        </p:spPr>
      </p:pic>
      <p:sp>
        <p:nvSpPr>
          <p:cNvPr id="5" name="Прямоугольник 4"/>
          <p:cNvSpPr/>
          <p:nvPr/>
        </p:nvSpPr>
        <p:spPr>
          <a:xfrm>
            <a:off x="2286000" y="1700808"/>
            <a:ext cx="457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Поставлен в 1973 г., в год 160-летия кончины главнокомандующего, перед музеем-панорамой </a:t>
            </a:r>
            <a:r>
              <a:rPr lang="en-US" dirty="0" smtClean="0"/>
              <a:t>‘’</a:t>
            </a:r>
            <a:r>
              <a:rPr lang="ru-RU" dirty="0" smtClean="0"/>
              <a:t>Бородинская битва</a:t>
            </a:r>
            <a:r>
              <a:rPr lang="en-US" dirty="0" smtClean="0"/>
              <a:t>’’</a:t>
            </a:r>
            <a:r>
              <a:rPr lang="ru-RU" dirty="0" smtClean="0"/>
              <a:t>(скульптор Н.В.Томский)</a:t>
            </a: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Улица Пестеля</a:t>
            </a:r>
            <a:endParaRPr lang="ru-RU"/>
          </a:p>
        </p:txBody>
      </p:sp>
      <p:pic>
        <p:nvPicPr>
          <p:cNvPr id="4" name="Содержимое 3" descr="Пестель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83768" y="3645024"/>
            <a:ext cx="3240360" cy="3212976"/>
          </a:xfrm>
        </p:spPr>
      </p:pic>
      <p:sp>
        <p:nvSpPr>
          <p:cNvPr id="6" name="Прямоугольник 5"/>
          <p:cNvSpPr/>
          <p:nvPr/>
        </p:nvSpPr>
        <p:spPr>
          <a:xfrm>
            <a:off x="1403648" y="1412777"/>
            <a:ext cx="56886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Появилась в 1974 г. В Отрадном. Носит имя отважного воина, поручика гвардейского Литовского полка, участвовавшего в Бородинском сражении и получившего ранение. Награждён был золотой шпагой </a:t>
            </a:r>
            <a:r>
              <a:rPr lang="en-US" dirty="0" smtClean="0"/>
              <a:t>‘’</a:t>
            </a:r>
            <a:r>
              <a:rPr lang="ru-RU" dirty="0" smtClean="0"/>
              <a:t>За храбрость</a:t>
            </a:r>
            <a:r>
              <a:rPr lang="en-US" dirty="0" smtClean="0"/>
              <a:t>’’</a:t>
            </a:r>
            <a:r>
              <a:rPr lang="ru-RU" dirty="0" smtClean="0"/>
              <a:t>.Организатор и руководитель Южного общества декабристов, повешен в числе пяти зачинщиков бунта в Петропавловской крепости.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276872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/>
              <a:t> </a:t>
            </a:r>
            <a:r>
              <a:rPr lang="ru-RU" sz="4800" dirty="0" smtClean="0"/>
              <a:t>      СПАСИБО </a:t>
            </a:r>
            <a:r>
              <a:rPr lang="ru-RU" sz="4800" dirty="0" smtClean="0"/>
              <a:t>ЗА ВНИМАНИЕ</a:t>
            </a:r>
            <a:endParaRPr lang="ru-RU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926</Words>
  <Application>Microsoft Office PowerPoint</Application>
  <PresentationFormat>Экран (4:3)</PresentationFormat>
  <Paragraphs>59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Памятные места войны 1812 года в Москве</vt:lpstr>
      <vt:lpstr>Слайд 2</vt:lpstr>
      <vt:lpstr>Александровский сад</vt:lpstr>
      <vt:lpstr>Манеж</vt:lpstr>
      <vt:lpstr>Триумфальная арка</vt:lpstr>
      <vt:lpstr>Храм Христа Спасителя</vt:lpstr>
      <vt:lpstr>Улица 1812 года</vt:lpstr>
      <vt:lpstr>Панорама ‘’Бородинская битва’’</vt:lpstr>
      <vt:lpstr>Кутузовская изба</vt:lpstr>
      <vt:lpstr>Бородинский мост</vt:lpstr>
      <vt:lpstr>Первая и Вторая Бородинские улицы</vt:lpstr>
      <vt:lpstr>Багратионовский проезд</vt:lpstr>
      <vt:lpstr>Багратионовский проезд</vt:lpstr>
      <vt:lpstr>Кутузовский проспект</vt:lpstr>
      <vt:lpstr>Улица генерала Дорохова</vt:lpstr>
      <vt:lpstr>Улица Дениса Давыдова</vt:lpstr>
      <vt:lpstr>Улица Барклая</vt:lpstr>
      <vt:lpstr>Улица Барклая</vt:lpstr>
      <vt:lpstr>Улица Алябьева</vt:lpstr>
      <vt:lpstr>Тучковская улица</vt:lpstr>
      <vt:lpstr>Тучковская улица</vt:lpstr>
      <vt:lpstr>Тучковская улица</vt:lpstr>
      <vt:lpstr>Тучковская улица</vt:lpstr>
      <vt:lpstr>Тучковская улица</vt:lpstr>
      <vt:lpstr>Памятник М.И.Кутузову и славным сынам русского народа</vt:lpstr>
      <vt:lpstr>Улица Пестеля</vt:lpstr>
      <vt:lpstr>Слайд 27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Памятники Отечественной войны 1812 г.в архитектуре Москвы</dc:title>
  <dc:creator>1</dc:creator>
  <cp:lastModifiedBy>1</cp:lastModifiedBy>
  <cp:revision>44</cp:revision>
  <dcterms:created xsi:type="dcterms:W3CDTF">2014-11-17T15:08:30Z</dcterms:created>
  <dcterms:modified xsi:type="dcterms:W3CDTF">2014-11-17T21:07:09Z</dcterms:modified>
</cp:coreProperties>
</file>