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3" r:id="rId6"/>
    <p:sldId id="260" r:id="rId7"/>
    <p:sldId id="264" r:id="rId8"/>
    <p:sldId id="261" r:id="rId9"/>
    <p:sldId id="262" r:id="rId10"/>
    <p:sldId id="265" r:id="rId1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Овал 4"/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6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  <a:extLst/>
          </a:lstStyle>
          <a:p>
            <a:pPr>
              <a:defRPr/>
            </a:pPr>
            <a:fld id="{08797E27-C081-4471-9816-C7C8E9AC77A4}" type="datetimeFigureOut">
              <a:rPr lang="ru-RU"/>
              <a:pPr>
                <a:defRPr/>
              </a:pPr>
              <a:t>02.05.2015</a:t>
            </a:fld>
            <a:endParaRPr lang="ru-RU"/>
          </a:p>
        </p:txBody>
      </p:sp>
      <p:sp>
        <p:nvSpPr>
          <p:cNvPr id="7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  <a:extLst/>
          </a:lstStyle>
          <a:p>
            <a:pPr>
              <a:defRPr/>
            </a:pPr>
            <a:fld id="{35E0E462-68AC-45E4-87EE-C0490238A3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297111-F527-450B-99BB-9DA6537311CB}" type="datetimeFigureOut">
              <a:rPr lang="ru-RU"/>
              <a:pPr>
                <a:defRPr/>
              </a:pPr>
              <a:t>02.05.2015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031986-DDC0-482D-9D88-C4FE65EDEC2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оугольник 4"/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Овал 5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Овал 6"/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  <a:extLst/>
          </a:lstStyle>
          <a:p>
            <a:pPr>
              <a:defRPr/>
            </a:pPr>
            <a:fld id="{D094887E-E4DB-43F5-9408-6681E64F1D23}" type="datetimeFigureOut">
              <a:rPr lang="ru-RU"/>
              <a:pPr>
                <a:defRPr/>
              </a:pPr>
              <a:t>02.05.2015</a:t>
            </a:fld>
            <a:endParaRPr lang="ru-RU"/>
          </a:p>
        </p:txBody>
      </p:sp>
      <p:sp>
        <p:nvSpPr>
          <p:cNvPr id="9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  <a:extLst/>
          </a:lstStyle>
          <a:p>
            <a:pPr>
              <a:defRPr/>
            </a:pPr>
            <a:fld id="{A68BEAAA-5ADA-4E41-A895-DDCC7251C15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2920FC-0CD9-42F1-AA89-CCE0450AAAEB}" type="datetimeFigureOut">
              <a:rPr lang="ru-RU"/>
              <a:pPr>
                <a:defRPr/>
              </a:pPr>
              <a:t>02.05.2015</a:t>
            </a:fld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8C8F6B-8F4B-4127-B4A0-8022CAE957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  <a:extLst/>
          </a:lstStyle>
          <a:p>
            <a:pPr>
              <a:defRPr/>
            </a:pPr>
            <a:fld id="{8AE42AC0-B81C-4727-8782-DA3D96BC661B}" type="datetimeFigureOut">
              <a:rPr lang="ru-RU"/>
              <a:pPr>
                <a:defRPr/>
              </a:pPr>
              <a:t>02.05.2015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  <a:extLst/>
          </a:lstStyle>
          <a:p>
            <a:pPr>
              <a:defRPr/>
            </a:pPr>
            <a:fld id="{857DBC9D-D3BF-4229-8B84-4538BF426E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1CA13B-A9CD-4F66-822B-7EE5E5D0313C}" type="datetimeFigureOut">
              <a:rPr lang="ru-RU"/>
              <a:pPr>
                <a:defRPr/>
              </a:pPr>
              <a:t>02.05.2015</a:t>
            </a:fld>
            <a:endParaRPr lang="ru-RU"/>
          </a:p>
        </p:txBody>
      </p:sp>
      <p:sp>
        <p:nvSpPr>
          <p:cNvPr id="4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338846-8F58-4754-ACF6-C086063773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Прямоугольник 2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  <a:extLst/>
          </a:lstStyle>
          <a:p>
            <a:pPr>
              <a:defRPr/>
            </a:pPr>
            <a:fld id="{E7988C00-87DF-4DF0-B669-9BCAC347F5B2}" type="datetimeFigureOut">
              <a:rPr lang="ru-RU"/>
              <a:pPr>
                <a:defRPr/>
              </a:pPr>
              <a:t>02.05.2015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  <a:extLst/>
          </a:lstStyle>
          <a:p>
            <a:pPr>
              <a:defRPr/>
            </a:pPr>
            <a:fld id="{FF03BED5-7BD0-4488-9514-981294BD34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  <a:extLst/>
          </a:lstStyle>
          <a:p>
            <a:pPr>
              <a:defRPr/>
            </a:pPr>
            <a:fld id="{E37C3127-9286-48CC-941E-B2D78D8C5CF6}" type="datetimeFigureOut">
              <a:rPr lang="ru-RU"/>
              <a:pPr>
                <a:defRPr/>
              </a:pPr>
              <a:t>02.05.2015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  <a:extLst/>
          </a:lstStyle>
          <a:p>
            <a:pPr>
              <a:defRPr/>
            </a:pPr>
            <a:fld id="{AD9BBF4E-1730-4ADC-93C3-30E912A676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>
            <a:extLst/>
          </a:lstStyle>
          <a:p>
            <a:pPr indent="-283464" fontAlgn="auto">
              <a:lnSpc>
                <a:spcPts val="3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>
              <a:latin typeface="+mn-lt"/>
              <a:cs typeface="+mn-cs"/>
            </a:endParaRPr>
          </a:p>
        </p:txBody>
      </p:sp>
      <p:sp>
        <p:nvSpPr>
          <p:cNvPr id="6" name="Блок-схема: процесс 5"/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Блок-схема: процесс 6"/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  <a:extLst/>
          </a:lstStyle>
          <a:p>
            <a:pPr>
              <a:defRPr/>
            </a:pPr>
            <a:fld id="{52359EAF-E50B-47B8-97EB-F2C5FCED478C}" type="datetimeFigureOut">
              <a:rPr lang="ru-RU"/>
              <a:pPr>
                <a:defRPr/>
              </a:pPr>
              <a:t>02.05.2015</a:t>
            </a:fld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  <a:extLst/>
          </a:lstStyle>
          <a:p>
            <a:pPr>
              <a:defRPr/>
            </a:pPr>
            <a:fld id="{5458D655-F611-43B1-90FF-10280AC25D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0B54C0-F3AF-4FC2-9D2A-B0DD42607923}" type="datetimeFigureOut">
              <a:rPr lang="ru-RU"/>
              <a:pPr>
                <a:defRPr/>
              </a:pPr>
              <a:t>02.05.2015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3CA956-50BE-4C92-BC3C-24A64DB65F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AF5FBF-30D2-4696-B8D3-7E30B05599E8}" type="datetimeFigureOut">
              <a:rPr lang="ru-RU"/>
              <a:pPr>
                <a:defRPr/>
              </a:pPr>
              <a:t>02.05.2015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453E91-9E73-49B4-A1E9-7D4302A0783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Овал 7"/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33" name="Текст 8"/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bg2">
                    <a:shade val="50000"/>
                    <a:satMod val="200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D01BABC4-4063-4E39-8EF6-736A50E69797}" type="datetimeFigureOut">
              <a:rPr lang="ru-RU"/>
              <a:pPr>
                <a:defRPr/>
              </a:pPr>
              <a:t>02.05.2015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57614B93-CA40-429A-BF19-971343709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78" r:id="rId2"/>
    <p:sldLayoutId id="2147483684" r:id="rId3"/>
    <p:sldLayoutId id="2147483679" r:id="rId4"/>
    <p:sldLayoutId id="2147483685" r:id="rId5"/>
    <p:sldLayoutId id="2147483680" r:id="rId6"/>
    <p:sldLayoutId id="2147483686" r:id="rId7"/>
    <p:sldLayoutId id="2147483687" r:id="rId8"/>
    <p:sldLayoutId id="2147483688" r:id="rId9"/>
    <p:sldLayoutId id="2147483681" r:id="rId10"/>
    <p:sldLayoutId id="2147483682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3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9pPr>
      <a:extLst/>
    </p:titleStyle>
    <p:bodyStyle>
      <a:lvl1pPr marL="365125" indent="-282575" algn="l" rtl="0" fontAlgn="base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36538" algn="l" rtl="0" fontAlgn="base">
        <a:spcBef>
          <a:spcPts val="550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5825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173038" algn="l" rtl="0" fontAlgn="base">
        <a:spcBef>
          <a:spcPct val="20000"/>
        </a:spcBef>
        <a:spcAft>
          <a:spcPct val="0"/>
        </a:spcAft>
        <a:buClr>
          <a:srgbClr val="C32D2E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6988" indent="-182563" algn="l" rtl="0" fontAlgn="base">
        <a:spcBef>
          <a:spcPct val="20000"/>
        </a:spcBef>
        <a:spcAft>
          <a:spcPct val="0"/>
        </a:spcAft>
        <a:buClr>
          <a:srgbClr val="84AA33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57313" y="1928813"/>
            <a:ext cx="7407275" cy="1471612"/>
          </a:xfrm>
        </p:spPr>
        <p:txBody>
          <a:bodyPr/>
          <a:lstStyle/>
          <a:p>
            <a:pPr algn="ctr">
              <a:defRPr/>
            </a:pPr>
            <a:r>
              <a:rPr lang="ru-RU" sz="5400" b="1" dirty="0" smtClean="0">
                <a:latin typeface="Times New Roman" pitchFamily="18" charset="0"/>
                <a:cs typeface="Times New Roman" pitchFamily="18" charset="0"/>
              </a:rPr>
              <a:t>Определители </a:t>
            </a:r>
            <a:r>
              <a:rPr lang="ru-RU" sz="5400" b="1" dirty="0" smtClean="0">
                <a:latin typeface="Times New Roman" pitchFamily="18" charset="0"/>
                <a:cs typeface="Times New Roman" pitchFamily="18" charset="0"/>
              </a:rPr>
              <a:t>матриц</a:t>
            </a:r>
            <a:endParaRPr lang="ru-RU" sz="5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 2" pitchFamily="18" charset="2"/>
              <a:buNone/>
            </a:pPr>
            <a:r>
              <a:rPr lang="ru-RU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Вычисление определителей 1-го и 2-го порядков.</a:t>
            </a:r>
            <a:endParaRPr lang="ru-RU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 2" pitchFamily="18" charset="2"/>
              <a:buNone/>
            </a:pPr>
            <a:endParaRPr lang="ru-RU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 2" pitchFamily="18" charset="2"/>
              <a:buNone/>
            </a:pPr>
            <a:r>
              <a:rPr lang="ru-RU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Вычисление определителей 3-го порядка</a:t>
            </a:r>
            <a:endParaRPr lang="ru-RU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32656"/>
            <a:ext cx="8280920" cy="6157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3" y="260648"/>
            <a:ext cx="8367511" cy="6120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7" y="476672"/>
            <a:ext cx="8681815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04664"/>
            <a:ext cx="8399012" cy="5832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548680"/>
            <a:ext cx="8846339" cy="5544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 t="15582"/>
          <a:stretch>
            <a:fillRect/>
          </a:stretch>
        </p:blipFill>
        <p:spPr bwMode="auto">
          <a:xfrm>
            <a:off x="683568" y="1196752"/>
            <a:ext cx="8064896" cy="5461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683568" y="260648"/>
            <a:ext cx="7992888" cy="584775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atin typeface="Georgia" pitchFamily="18" charset="0"/>
              </a:rPr>
              <a:t>Метод треугольников</a:t>
            </a:r>
            <a:endParaRPr lang="ru-RU" sz="3200" b="1" dirty="0">
              <a:latin typeface="Georgia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258" y="476672"/>
            <a:ext cx="8674092" cy="5544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5" y="260648"/>
            <a:ext cx="8555015" cy="6264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3">
  <a:themeElements>
    <a:clrScheme name="Другая 15">
      <a:dk1>
        <a:sysClr val="windowText" lastClr="000000"/>
      </a:dk1>
      <a:lt1>
        <a:srgbClr val="E3D0F1"/>
      </a:lt1>
      <a:dk2>
        <a:srgbClr val="BDBED7"/>
      </a:dk2>
      <a:lt2>
        <a:srgbClr val="B6B7D3"/>
      </a:lt2>
      <a:accent1>
        <a:srgbClr val="53548A"/>
      </a:accent1>
      <a:accent2>
        <a:srgbClr val="7030A0"/>
      </a:accent2>
      <a:accent3>
        <a:srgbClr val="C990CB"/>
      </a:accent3>
      <a:accent4>
        <a:srgbClr val="DBB5DC"/>
      </a:accent4>
      <a:accent5>
        <a:srgbClr val="3E3F67"/>
      </a:accent5>
      <a:accent6>
        <a:srgbClr val="5C92B5"/>
      </a:accent6>
      <a:hlink>
        <a:srgbClr val="000000"/>
      </a:hlink>
      <a:folHlink>
        <a:srgbClr val="000000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Тема3</Template>
  <TotalTime>90</TotalTime>
  <Words>19</Words>
  <Application>Microsoft Office PowerPoint</Application>
  <PresentationFormat>Экран (4:3)</PresentationFormat>
  <Paragraphs>5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8" baseType="lpstr">
      <vt:lpstr>Corbel</vt:lpstr>
      <vt:lpstr>Arial</vt:lpstr>
      <vt:lpstr>Wingdings 2</vt:lpstr>
      <vt:lpstr>Verdana</vt:lpstr>
      <vt:lpstr>Calibri</vt:lpstr>
      <vt:lpstr>Gill Sans MT</vt:lpstr>
      <vt:lpstr>Times New Roman</vt:lpstr>
      <vt:lpstr>Тема3</vt:lpstr>
      <vt:lpstr>Определители матриц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Определители матриц.</dc:title>
  <dc:creator>ALENA</dc:creator>
  <cp:lastModifiedBy>ALENA</cp:lastModifiedBy>
  <cp:revision>14</cp:revision>
  <dcterms:created xsi:type="dcterms:W3CDTF">2011-09-05T15:17:16Z</dcterms:created>
  <dcterms:modified xsi:type="dcterms:W3CDTF">2015-05-02T05:28:44Z</dcterms:modified>
</cp:coreProperties>
</file>