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4" r:id="rId1"/>
  </p:sldMasterIdLst>
  <p:notesMasterIdLst>
    <p:notesMasterId r:id="rId25"/>
  </p:notesMasterIdLst>
  <p:sldIdLst>
    <p:sldId id="256" r:id="rId2"/>
    <p:sldId id="289" r:id="rId3"/>
    <p:sldId id="257" r:id="rId4"/>
    <p:sldId id="290" r:id="rId5"/>
    <p:sldId id="258" r:id="rId6"/>
    <p:sldId id="293" r:id="rId7"/>
    <p:sldId id="294" r:id="rId8"/>
    <p:sldId id="295" r:id="rId9"/>
    <p:sldId id="296" r:id="rId10"/>
    <p:sldId id="298" r:id="rId11"/>
    <p:sldId id="297" r:id="rId12"/>
    <p:sldId id="299" r:id="rId13"/>
    <p:sldId id="279" r:id="rId14"/>
    <p:sldId id="280" r:id="rId15"/>
    <p:sldId id="281" r:id="rId16"/>
    <p:sldId id="282" r:id="rId17"/>
    <p:sldId id="283" r:id="rId18"/>
    <p:sldId id="286" r:id="rId19"/>
    <p:sldId id="285" r:id="rId20"/>
    <p:sldId id="275" r:id="rId21"/>
    <p:sldId id="300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44" autoAdjust="0"/>
    <p:restoredTop sz="86513" autoAdjust="0"/>
  </p:normalViewPr>
  <p:slideViewPr>
    <p:cSldViewPr>
      <p:cViewPr varScale="1">
        <p:scale>
          <a:sx n="65" d="100"/>
          <a:sy n="65" d="100"/>
        </p:scale>
        <p:origin x="-13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://kartofel.at.ua/publ/povrezhdenija_klubnej/povrezhdenija_klubnej/potemnenie_mjakoti/30-1-0-60" TargetMode="External"/><Relationship Id="rId2" Type="http://schemas.openxmlformats.org/officeDocument/2006/relationships/hyperlink" Target="http://kartofel.at.ua/publ/vrediteli_kartofelja/vrediteli/provolochniki/12-1-0-43" TargetMode="External"/><Relationship Id="rId1" Type="http://schemas.openxmlformats.org/officeDocument/2006/relationships/hyperlink" Target="http://kartofel.at.ua/publ/vrediteli_kartofelja/vrediteli/koloradskij_zhuk/12-1-0-41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://kartofel.at.ua/publ/povrezhdenija_klubnej/povrezhdenija_klubnej/deformacija_klubnej/30-1-0-65" TargetMode="External"/><Relationship Id="rId2" Type="http://schemas.openxmlformats.org/officeDocument/2006/relationships/hyperlink" Target="http://kartofel.at.ua/publ/povrezhdenija_klubnej/povrezhdenija_klubnej/duplovatost_klubnej/30-1-0-64" TargetMode="External"/><Relationship Id="rId1" Type="http://schemas.openxmlformats.org/officeDocument/2006/relationships/hyperlink" Target="http://kartofel.at.ua/publ/povrezhdenija_klubnej/povrezhdenija_klubnej/podmorazhivanie_klubnej/30-1-0-63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://kartofel.at.ua/publ/povrezhdenija_klubnej/povrezhdenija_klubnej/potemnenie_mjakoti/30-1-0-60" TargetMode="External"/><Relationship Id="rId2" Type="http://schemas.openxmlformats.org/officeDocument/2006/relationships/hyperlink" Target="http://kartofel.at.ua/publ/vrediteli_kartofelja/vrediteli/provolochniki/12-1-0-43" TargetMode="External"/><Relationship Id="rId1" Type="http://schemas.openxmlformats.org/officeDocument/2006/relationships/hyperlink" Target="http://kartofel.at.ua/publ/vrediteli_kartofelja/vrediteli/koloradskij_zhuk/12-1-0-41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://kartofel.at.ua/publ/povrezhdenija_klubnej/povrezhdenija_klubnej/deformacija_klubnej/30-1-0-65" TargetMode="External"/><Relationship Id="rId2" Type="http://schemas.openxmlformats.org/officeDocument/2006/relationships/hyperlink" Target="http://kartofel.at.ua/publ/povrezhdenija_klubnej/povrezhdenija_klubnej/duplovatost_klubnej/30-1-0-64" TargetMode="External"/><Relationship Id="rId1" Type="http://schemas.openxmlformats.org/officeDocument/2006/relationships/hyperlink" Target="http://kartofel.at.ua/publ/povrezhdenija_klubnej/povrezhdenija_klubnej/podmorazhivanie_klubnej/30-1-0-63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AC1E3-98E1-4305-94C1-2DB65CD89EC5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75E009-7BBF-4636-BD61-DEDD6ACA276F}">
      <dgm:prSet phldrT="[Текст]"/>
      <dgm:spPr/>
      <dgm:t>
        <a:bodyPr/>
        <a:lstStyle/>
        <a:p>
          <a:r>
            <a:rPr lang="ru-RU" dirty="0" smtClean="0"/>
            <a:t>Высадка семенных клубней</a:t>
          </a:r>
          <a:endParaRPr lang="ru-RU" dirty="0"/>
        </a:p>
      </dgm:t>
    </dgm:pt>
    <dgm:pt modelId="{A8B1CF33-B3F0-4798-B44E-8709A2EAD27C}" type="parTrans" cxnId="{02E09854-458A-40A1-B6E5-3B4B2913E9D7}">
      <dgm:prSet/>
      <dgm:spPr/>
      <dgm:t>
        <a:bodyPr/>
        <a:lstStyle/>
        <a:p>
          <a:endParaRPr lang="ru-RU"/>
        </a:p>
      </dgm:t>
    </dgm:pt>
    <dgm:pt modelId="{6182EDB4-2B77-46B3-979B-E4B1E1C4774B}" type="sibTrans" cxnId="{02E09854-458A-40A1-B6E5-3B4B2913E9D7}">
      <dgm:prSet/>
      <dgm:spPr/>
      <dgm:t>
        <a:bodyPr/>
        <a:lstStyle/>
        <a:p>
          <a:endParaRPr lang="ru-RU"/>
        </a:p>
      </dgm:t>
    </dgm:pt>
    <dgm:pt modelId="{E3879096-407D-4C1B-87E1-848F8D43814C}">
      <dgm:prSet phldrT="[Текст]"/>
      <dgm:spPr/>
      <dgm:t>
        <a:bodyPr/>
        <a:lstStyle/>
        <a:p>
          <a:r>
            <a:rPr lang="ru-RU" dirty="0" smtClean="0"/>
            <a:t>Вегетативный рост</a:t>
          </a:r>
          <a:endParaRPr lang="ru-RU" dirty="0"/>
        </a:p>
      </dgm:t>
    </dgm:pt>
    <dgm:pt modelId="{77CC34F4-3811-4BC2-8BB0-508E2C6A2750}" type="parTrans" cxnId="{3FE72A37-53C5-46D0-8523-FB3919F5D714}">
      <dgm:prSet/>
      <dgm:spPr/>
      <dgm:t>
        <a:bodyPr/>
        <a:lstStyle/>
        <a:p>
          <a:endParaRPr lang="ru-RU"/>
        </a:p>
      </dgm:t>
    </dgm:pt>
    <dgm:pt modelId="{943799BA-637D-4DEC-93E7-C20310154F83}" type="sibTrans" cxnId="{3FE72A37-53C5-46D0-8523-FB3919F5D714}">
      <dgm:prSet/>
      <dgm:spPr/>
      <dgm:t>
        <a:bodyPr/>
        <a:lstStyle/>
        <a:p>
          <a:endParaRPr lang="ru-RU"/>
        </a:p>
      </dgm:t>
    </dgm:pt>
    <dgm:pt modelId="{E914D362-9C8E-4F86-ACDD-B6BFD056E7AC}">
      <dgm:prSet phldrT="[Текст]"/>
      <dgm:spPr/>
      <dgm:t>
        <a:bodyPr/>
        <a:lstStyle/>
        <a:p>
          <a:r>
            <a:rPr lang="ru-RU" dirty="0" smtClean="0"/>
            <a:t>Образование клубней</a:t>
          </a:r>
          <a:endParaRPr lang="ru-RU" dirty="0"/>
        </a:p>
      </dgm:t>
    </dgm:pt>
    <dgm:pt modelId="{1D6472E3-1D05-4DF0-82C5-B72E845BA18E}" type="parTrans" cxnId="{EE5F165F-D887-47BA-BE50-5E6EDCF1291B}">
      <dgm:prSet/>
      <dgm:spPr/>
      <dgm:t>
        <a:bodyPr/>
        <a:lstStyle/>
        <a:p>
          <a:endParaRPr lang="ru-RU"/>
        </a:p>
      </dgm:t>
    </dgm:pt>
    <dgm:pt modelId="{1B40588A-7CBD-4A9D-9EB9-AF44D9EDB592}" type="sibTrans" cxnId="{EE5F165F-D887-47BA-BE50-5E6EDCF1291B}">
      <dgm:prSet/>
      <dgm:spPr/>
      <dgm:t>
        <a:bodyPr/>
        <a:lstStyle/>
        <a:p>
          <a:endParaRPr lang="ru-RU"/>
        </a:p>
      </dgm:t>
    </dgm:pt>
    <dgm:pt modelId="{3E15DB83-8705-4EBA-BF13-50039CA3C2EF}">
      <dgm:prSet phldrT="[Текст]" phldr="1"/>
      <dgm:spPr/>
      <dgm:t>
        <a:bodyPr/>
        <a:lstStyle/>
        <a:p>
          <a:endParaRPr lang="ru-RU"/>
        </a:p>
      </dgm:t>
    </dgm:pt>
    <dgm:pt modelId="{9D46D1F3-F68C-4C5E-9E33-2769AD56E8FD}" type="parTrans" cxnId="{594AF2E1-F441-4685-8915-3B28ECDB8DA5}">
      <dgm:prSet/>
      <dgm:spPr/>
      <dgm:t>
        <a:bodyPr/>
        <a:lstStyle/>
        <a:p>
          <a:endParaRPr lang="ru-RU"/>
        </a:p>
      </dgm:t>
    </dgm:pt>
    <dgm:pt modelId="{1DDF9A54-8A0E-451C-A27E-02B71B5587CC}" type="sibTrans" cxnId="{594AF2E1-F441-4685-8915-3B28ECDB8DA5}">
      <dgm:prSet/>
      <dgm:spPr/>
      <dgm:t>
        <a:bodyPr/>
        <a:lstStyle/>
        <a:p>
          <a:endParaRPr lang="ru-RU"/>
        </a:p>
      </dgm:t>
    </dgm:pt>
    <dgm:pt modelId="{B636FE96-A299-425F-8D8E-5ED5EA13522D}">
      <dgm:prSet/>
      <dgm:spPr/>
      <dgm:t>
        <a:bodyPr/>
        <a:lstStyle/>
        <a:p>
          <a:endParaRPr lang="ru-RU" dirty="0"/>
        </a:p>
      </dgm:t>
    </dgm:pt>
    <dgm:pt modelId="{8CC69893-E2E3-427A-B71C-9A4AE09E2124}" type="parTrans" cxnId="{334698E5-D493-44C4-9DAE-58CB4C7CA804}">
      <dgm:prSet/>
      <dgm:spPr/>
      <dgm:t>
        <a:bodyPr/>
        <a:lstStyle/>
        <a:p>
          <a:endParaRPr lang="ru-RU"/>
        </a:p>
      </dgm:t>
    </dgm:pt>
    <dgm:pt modelId="{EF9777B0-C4EB-430A-86F8-578883F8189E}" type="sibTrans" cxnId="{334698E5-D493-44C4-9DAE-58CB4C7CA804}">
      <dgm:prSet/>
      <dgm:spPr/>
      <dgm:t>
        <a:bodyPr/>
        <a:lstStyle/>
        <a:p>
          <a:endParaRPr lang="ru-RU"/>
        </a:p>
      </dgm:t>
    </dgm:pt>
    <dgm:pt modelId="{FE8D8BE5-F70D-4802-B936-D947D4E1691D}">
      <dgm:prSet/>
      <dgm:spPr/>
      <dgm:t>
        <a:bodyPr/>
        <a:lstStyle/>
        <a:p>
          <a:endParaRPr lang="ru-RU"/>
        </a:p>
      </dgm:t>
    </dgm:pt>
    <dgm:pt modelId="{EC608904-F0FE-4DEA-8D63-A1A30CD6FE64}" type="parTrans" cxnId="{A6135DAE-DCF6-493D-BD4C-DA8E1ECD2793}">
      <dgm:prSet/>
      <dgm:spPr/>
      <dgm:t>
        <a:bodyPr/>
        <a:lstStyle/>
        <a:p>
          <a:endParaRPr lang="ru-RU"/>
        </a:p>
      </dgm:t>
    </dgm:pt>
    <dgm:pt modelId="{B287BF87-1E15-4CA9-8E14-3825B44F4964}" type="sibTrans" cxnId="{A6135DAE-DCF6-493D-BD4C-DA8E1ECD2793}">
      <dgm:prSet/>
      <dgm:spPr/>
      <dgm:t>
        <a:bodyPr/>
        <a:lstStyle/>
        <a:p>
          <a:endParaRPr lang="ru-RU"/>
        </a:p>
      </dgm:t>
    </dgm:pt>
    <dgm:pt modelId="{09E1B70E-39BF-43C4-AB00-B10A22412DB6}">
      <dgm:prSet/>
      <dgm:spPr/>
      <dgm:t>
        <a:bodyPr/>
        <a:lstStyle/>
        <a:p>
          <a:r>
            <a:rPr lang="ru-RU" dirty="0" smtClean="0"/>
            <a:t>Увеличение количества и объема клубней</a:t>
          </a:r>
          <a:endParaRPr lang="ru-RU" dirty="0"/>
        </a:p>
      </dgm:t>
    </dgm:pt>
    <dgm:pt modelId="{8F522EE0-CE6C-493B-A851-B86F84DEB056}" type="parTrans" cxnId="{155E6505-6A12-408E-BCC1-E85513C3BCCC}">
      <dgm:prSet/>
      <dgm:spPr/>
      <dgm:t>
        <a:bodyPr/>
        <a:lstStyle/>
        <a:p>
          <a:endParaRPr lang="ru-RU"/>
        </a:p>
      </dgm:t>
    </dgm:pt>
    <dgm:pt modelId="{0D298B19-2843-4EB7-A33C-F6A22934ED71}" type="sibTrans" cxnId="{155E6505-6A12-408E-BCC1-E85513C3BCCC}">
      <dgm:prSet/>
      <dgm:spPr/>
      <dgm:t>
        <a:bodyPr/>
        <a:lstStyle/>
        <a:p>
          <a:endParaRPr lang="ru-RU"/>
        </a:p>
      </dgm:t>
    </dgm:pt>
    <dgm:pt modelId="{D81CF43F-53A6-4166-A61A-4F73A3F44C1B}" type="pres">
      <dgm:prSet presAssocID="{C65AC1E3-98E1-4305-94C1-2DB65CD89E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4BA939-E14E-46EE-90CE-D5A0DF2881D8}" type="pres">
      <dgm:prSet presAssocID="{C65AC1E3-98E1-4305-94C1-2DB65CD89EC5}" presName="diamond" presStyleLbl="bgShp" presStyleIdx="0" presStyleCnt="1"/>
      <dgm:spPr/>
    </dgm:pt>
    <dgm:pt modelId="{60285490-3AB8-40B5-90B5-E9E016514D9C}" type="pres">
      <dgm:prSet presAssocID="{C65AC1E3-98E1-4305-94C1-2DB65CD89EC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362C9-E21A-4C3C-A772-9227F40188A5}" type="pres">
      <dgm:prSet presAssocID="{C65AC1E3-98E1-4305-94C1-2DB65CD89EC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8275B-BC9E-46FE-BEFD-B884AC3637CB}" type="pres">
      <dgm:prSet presAssocID="{C65AC1E3-98E1-4305-94C1-2DB65CD89EC5}" presName="quad3" presStyleLbl="node1" presStyleIdx="2" presStyleCnt="4" custLinFactNeighborX="2397" custLinFactNeighborY="-15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6F7D34-7C13-400C-AD67-AB5B5948C473}" type="pres">
      <dgm:prSet presAssocID="{C65AC1E3-98E1-4305-94C1-2DB65CD89EC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FEF9D4-54E4-4AD6-9262-BA2AC7A3DE8A}" type="presOf" srcId="{09E1B70E-39BF-43C4-AB00-B10A22412DB6}" destId="{C16F7D34-7C13-400C-AD67-AB5B5948C473}" srcOrd="0" destOrd="0" presId="urn:microsoft.com/office/officeart/2005/8/layout/matrix3"/>
    <dgm:cxn modelId="{CA1A90D5-7976-4C6F-BB94-86D7BAB7AAA1}" type="presOf" srcId="{C65AC1E3-98E1-4305-94C1-2DB65CD89EC5}" destId="{D81CF43F-53A6-4166-A61A-4F73A3F44C1B}" srcOrd="0" destOrd="0" presId="urn:microsoft.com/office/officeart/2005/8/layout/matrix3"/>
    <dgm:cxn modelId="{3FE72A37-53C5-46D0-8523-FB3919F5D714}" srcId="{C65AC1E3-98E1-4305-94C1-2DB65CD89EC5}" destId="{E3879096-407D-4C1B-87E1-848F8D43814C}" srcOrd="1" destOrd="0" parTransId="{77CC34F4-3811-4BC2-8BB0-508E2C6A2750}" sibTransId="{943799BA-637D-4DEC-93E7-C20310154F83}"/>
    <dgm:cxn modelId="{155E6505-6A12-408E-BCC1-E85513C3BCCC}" srcId="{C65AC1E3-98E1-4305-94C1-2DB65CD89EC5}" destId="{09E1B70E-39BF-43C4-AB00-B10A22412DB6}" srcOrd="3" destOrd="0" parTransId="{8F522EE0-CE6C-493B-A851-B86F84DEB056}" sibTransId="{0D298B19-2843-4EB7-A33C-F6A22934ED71}"/>
    <dgm:cxn modelId="{334698E5-D493-44C4-9DAE-58CB4C7CA804}" srcId="{C65AC1E3-98E1-4305-94C1-2DB65CD89EC5}" destId="{B636FE96-A299-425F-8D8E-5ED5EA13522D}" srcOrd="5" destOrd="0" parTransId="{8CC69893-E2E3-427A-B71C-9A4AE09E2124}" sibTransId="{EF9777B0-C4EB-430A-86F8-578883F8189E}"/>
    <dgm:cxn modelId="{594AF2E1-F441-4685-8915-3B28ECDB8DA5}" srcId="{C65AC1E3-98E1-4305-94C1-2DB65CD89EC5}" destId="{3E15DB83-8705-4EBA-BF13-50039CA3C2EF}" srcOrd="6" destOrd="0" parTransId="{9D46D1F3-F68C-4C5E-9E33-2769AD56E8FD}" sibTransId="{1DDF9A54-8A0E-451C-A27E-02B71B5587CC}"/>
    <dgm:cxn modelId="{02E09854-458A-40A1-B6E5-3B4B2913E9D7}" srcId="{C65AC1E3-98E1-4305-94C1-2DB65CD89EC5}" destId="{CB75E009-7BBF-4636-BD61-DEDD6ACA276F}" srcOrd="0" destOrd="0" parTransId="{A8B1CF33-B3F0-4798-B44E-8709A2EAD27C}" sibTransId="{6182EDB4-2B77-46B3-979B-E4B1E1C4774B}"/>
    <dgm:cxn modelId="{8CDF4938-1047-45B9-8D63-FB5C5A98B731}" type="presOf" srcId="{CB75E009-7BBF-4636-BD61-DEDD6ACA276F}" destId="{60285490-3AB8-40B5-90B5-E9E016514D9C}" srcOrd="0" destOrd="0" presId="urn:microsoft.com/office/officeart/2005/8/layout/matrix3"/>
    <dgm:cxn modelId="{A6135DAE-DCF6-493D-BD4C-DA8E1ECD2793}" srcId="{C65AC1E3-98E1-4305-94C1-2DB65CD89EC5}" destId="{FE8D8BE5-F70D-4802-B936-D947D4E1691D}" srcOrd="4" destOrd="0" parTransId="{EC608904-F0FE-4DEA-8D63-A1A30CD6FE64}" sibTransId="{B287BF87-1E15-4CA9-8E14-3825B44F4964}"/>
    <dgm:cxn modelId="{6A3B7B1A-0785-4047-866C-6D7A4585A738}" type="presOf" srcId="{E3879096-407D-4C1B-87E1-848F8D43814C}" destId="{261362C9-E21A-4C3C-A772-9227F40188A5}" srcOrd="0" destOrd="0" presId="urn:microsoft.com/office/officeart/2005/8/layout/matrix3"/>
    <dgm:cxn modelId="{EE5F165F-D887-47BA-BE50-5E6EDCF1291B}" srcId="{C65AC1E3-98E1-4305-94C1-2DB65CD89EC5}" destId="{E914D362-9C8E-4F86-ACDD-B6BFD056E7AC}" srcOrd="2" destOrd="0" parTransId="{1D6472E3-1D05-4DF0-82C5-B72E845BA18E}" sibTransId="{1B40588A-7CBD-4A9D-9EB9-AF44D9EDB592}"/>
    <dgm:cxn modelId="{F0C84662-2D5E-448E-8229-E4E822DB7B84}" type="presOf" srcId="{E914D362-9C8E-4F86-ACDD-B6BFD056E7AC}" destId="{E1E8275B-BC9E-46FE-BEFD-B884AC3637CB}" srcOrd="0" destOrd="0" presId="urn:microsoft.com/office/officeart/2005/8/layout/matrix3"/>
    <dgm:cxn modelId="{760CF15A-FE34-422F-BAA3-A3C9BBBEFD50}" type="presParOf" srcId="{D81CF43F-53A6-4166-A61A-4F73A3F44C1B}" destId="{4A4BA939-E14E-46EE-90CE-D5A0DF2881D8}" srcOrd="0" destOrd="0" presId="urn:microsoft.com/office/officeart/2005/8/layout/matrix3"/>
    <dgm:cxn modelId="{E4BAC6E3-41D9-4F45-A234-1D02AC25E6C3}" type="presParOf" srcId="{D81CF43F-53A6-4166-A61A-4F73A3F44C1B}" destId="{60285490-3AB8-40B5-90B5-E9E016514D9C}" srcOrd="1" destOrd="0" presId="urn:microsoft.com/office/officeart/2005/8/layout/matrix3"/>
    <dgm:cxn modelId="{B9EE4E1F-2BC0-44BE-A5C2-F1FB0923EED4}" type="presParOf" srcId="{D81CF43F-53A6-4166-A61A-4F73A3F44C1B}" destId="{261362C9-E21A-4C3C-A772-9227F40188A5}" srcOrd="2" destOrd="0" presId="urn:microsoft.com/office/officeart/2005/8/layout/matrix3"/>
    <dgm:cxn modelId="{71CC2687-6987-430B-814F-1FA9AA74DD85}" type="presParOf" srcId="{D81CF43F-53A6-4166-A61A-4F73A3F44C1B}" destId="{E1E8275B-BC9E-46FE-BEFD-B884AC3637CB}" srcOrd="3" destOrd="0" presId="urn:microsoft.com/office/officeart/2005/8/layout/matrix3"/>
    <dgm:cxn modelId="{3D5AF6D4-5E36-4B15-A678-0E74F252B569}" type="presParOf" srcId="{D81CF43F-53A6-4166-A61A-4F73A3F44C1B}" destId="{C16F7D34-7C13-400C-AD67-AB5B5948C47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C9F4A4-8CDB-4A0E-86A5-45D3EF71344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A6A775-5462-4FAC-940E-E9EFEF3227C4}">
      <dgm:prSet phldrT="[Текст]"/>
      <dgm:spPr/>
      <dgm:t>
        <a:bodyPr/>
        <a:lstStyle/>
        <a:p>
          <a:r>
            <a:rPr lang="ru-RU" dirty="0" smtClean="0"/>
            <a:t>Лечебный период </a:t>
          </a:r>
          <a:endParaRPr lang="ru-RU" dirty="0"/>
        </a:p>
      </dgm:t>
    </dgm:pt>
    <dgm:pt modelId="{C05FA72C-2BEE-4815-878F-CF051A267F80}" type="parTrans" cxnId="{9F3ED4C2-C1B9-467A-906A-127603B958D2}">
      <dgm:prSet/>
      <dgm:spPr/>
      <dgm:t>
        <a:bodyPr/>
        <a:lstStyle/>
        <a:p>
          <a:endParaRPr lang="ru-RU"/>
        </a:p>
      </dgm:t>
    </dgm:pt>
    <dgm:pt modelId="{BB721019-5231-4EA4-99F8-D77277412A6C}" type="sibTrans" cxnId="{9F3ED4C2-C1B9-467A-906A-127603B958D2}">
      <dgm:prSet/>
      <dgm:spPr/>
      <dgm:t>
        <a:bodyPr/>
        <a:lstStyle/>
        <a:p>
          <a:endParaRPr lang="ru-RU"/>
        </a:p>
      </dgm:t>
    </dgm:pt>
    <dgm:pt modelId="{BBE383A6-CD98-4567-B457-809D76182231}">
      <dgm:prSet phldrT="[Текст]"/>
      <dgm:spPr/>
      <dgm:t>
        <a:bodyPr/>
        <a:lstStyle/>
        <a:p>
          <a:r>
            <a:rPr lang="ru-RU" dirty="0" smtClean="0"/>
            <a:t>от нескольких дней до 2-3 недель.</a:t>
          </a:r>
          <a:endParaRPr lang="ru-RU" dirty="0"/>
        </a:p>
      </dgm:t>
    </dgm:pt>
    <dgm:pt modelId="{A31D16D5-3999-4038-8F99-8A9C7644AEFB}" type="parTrans" cxnId="{29E7345F-0924-4269-8835-907A6E8ACEA4}">
      <dgm:prSet/>
      <dgm:spPr/>
      <dgm:t>
        <a:bodyPr/>
        <a:lstStyle/>
        <a:p>
          <a:endParaRPr lang="ru-RU"/>
        </a:p>
      </dgm:t>
    </dgm:pt>
    <dgm:pt modelId="{8E93AE95-94B1-412D-91A8-1BA24D7A7681}" type="sibTrans" cxnId="{29E7345F-0924-4269-8835-907A6E8ACEA4}">
      <dgm:prSet/>
      <dgm:spPr/>
      <dgm:t>
        <a:bodyPr/>
        <a:lstStyle/>
        <a:p>
          <a:endParaRPr lang="ru-RU"/>
        </a:p>
      </dgm:t>
    </dgm:pt>
    <dgm:pt modelId="{470A69CE-2F5F-4CEE-BDD5-5A39A5094EAE}">
      <dgm:prSet phldrT="[Текст]"/>
      <dgm:spPr/>
      <dgm:t>
        <a:bodyPr/>
        <a:lstStyle/>
        <a:p>
          <a:r>
            <a:rPr lang="ru-RU" dirty="0" smtClean="0"/>
            <a:t> зависит от степени вызревания и механической поврежденности клубней.</a:t>
          </a:r>
          <a:endParaRPr lang="ru-RU" dirty="0"/>
        </a:p>
      </dgm:t>
    </dgm:pt>
    <dgm:pt modelId="{845CD6CC-5CFC-4FF0-A835-85A82670EE3F}" type="parTrans" cxnId="{FEAF9449-8025-40FB-9ED3-08D3EC1C608B}">
      <dgm:prSet/>
      <dgm:spPr/>
      <dgm:t>
        <a:bodyPr/>
        <a:lstStyle/>
        <a:p>
          <a:endParaRPr lang="ru-RU"/>
        </a:p>
      </dgm:t>
    </dgm:pt>
    <dgm:pt modelId="{CB2D6CE9-E277-4162-AD37-437A5FBFED05}" type="sibTrans" cxnId="{FEAF9449-8025-40FB-9ED3-08D3EC1C608B}">
      <dgm:prSet/>
      <dgm:spPr/>
      <dgm:t>
        <a:bodyPr/>
        <a:lstStyle/>
        <a:p>
          <a:endParaRPr lang="ru-RU"/>
        </a:p>
      </dgm:t>
    </dgm:pt>
    <dgm:pt modelId="{925865E8-BC9D-4565-B72B-DF5BAEED59A5}">
      <dgm:prSet phldrT="[Текст]"/>
      <dgm:spPr/>
      <dgm:t>
        <a:bodyPr/>
        <a:lstStyle/>
        <a:p>
          <a:r>
            <a:rPr lang="ru-RU" dirty="0" smtClean="0"/>
            <a:t>Основной период </a:t>
          </a:r>
          <a:endParaRPr lang="ru-RU" dirty="0"/>
        </a:p>
      </dgm:t>
    </dgm:pt>
    <dgm:pt modelId="{11B3E7DE-573F-468D-AF08-F8F1B3351D15}" type="parTrans" cxnId="{39BC25D8-12DF-4627-9106-4FEFE971A416}">
      <dgm:prSet/>
      <dgm:spPr/>
      <dgm:t>
        <a:bodyPr/>
        <a:lstStyle/>
        <a:p>
          <a:endParaRPr lang="ru-RU"/>
        </a:p>
      </dgm:t>
    </dgm:pt>
    <dgm:pt modelId="{727A7924-5207-47C8-A786-A845E6105C1D}" type="sibTrans" cxnId="{39BC25D8-12DF-4627-9106-4FEFE971A416}">
      <dgm:prSet/>
      <dgm:spPr/>
      <dgm:t>
        <a:bodyPr/>
        <a:lstStyle/>
        <a:p>
          <a:endParaRPr lang="ru-RU"/>
        </a:p>
      </dgm:t>
    </dgm:pt>
    <dgm:pt modelId="{CD698785-C3E4-4999-854F-7A12F4CCA406}">
      <dgm:prSet phldrT="[Текст]"/>
      <dgm:spPr/>
      <dgm:t>
        <a:bodyPr/>
        <a:lstStyle/>
        <a:p>
          <a:r>
            <a:rPr lang="ru-RU" dirty="0" smtClean="0"/>
            <a:t> следует поддерживать определенную температуру. </a:t>
          </a:r>
          <a:endParaRPr lang="ru-RU" dirty="0"/>
        </a:p>
      </dgm:t>
    </dgm:pt>
    <dgm:pt modelId="{FE05DB25-B0AA-4CCD-BC39-3A187D052642}" type="parTrans" cxnId="{D58B4C36-906A-4C43-BFA0-B1EB35403243}">
      <dgm:prSet/>
      <dgm:spPr/>
      <dgm:t>
        <a:bodyPr/>
        <a:lstStyle/>
        <a:p>
          <a:endParaRPr lang="ru-RU"/>
        </a:p>
      </dgm:t>
    </dgm:pt>
    <dgm:pt modelId="{A04B339A-A720-4DD8-A364-91882CE2A58F}" type="sibTrans" cxnId="{D58B4C36-906A-4C43-BFA0-B1EB35403243}">
      <dgm:prSet/>
      <dgm:spPr/>
      <dgm:t>
        <a:bodyPr/>
        <a:lstStyle/>
        <a:p>
          <a:endParaRPr lang="ru-RU"/>
        </a:p>
      </dgm:t>
    </dgm:pt>
    <dgm:pt modelId="{AD0D4958-1CF0-4F3F-B38D-E38EAE410DDA}">
      <dgm:prSet phldrT="[Текст]"/>
      <dgm:spPr/>
      <dgm:t>
        <a:bodyPr/>
        <a:lstStyle/>
        <a:p>
          <a:r>
            <a:rPr lang="ru-RU" dirty="0" smtClean="0"/>
            <a:t>Охлаждение картофеля, т.е. переход от лечебного к основному периоду хранения, следует провести побыстрее. </a:t>
          </a:r>
          <a:endParaRPr lang="ru-RU" dirty="0"/>
        </a:p>
      </dgm:t>
    </dgm:pt>
    <dgm:pt modelId="{05DBB9BD-CEAB-438D-AEA3-8AD5BFBADED3}" type="parTrans" cxnId="{059672DF-F757-45F2-8849-DB6437533322}">
      <dgm:prSet/>
      <dgm:spPr/>
      <dgm:t>
        <a:bodyPr/>
        <a:lstStyle/>
        <a:p>
          <a:endParaRPr lang="ru-RU"/>
        </a:p>
      </dgm:t>
    </dgm:pt>
    <dgm:pt modelId="{4C8387D5-8E96-4E8C-ACFB-E15DA5E1A66C}" type="sibTrans" cxnId="{059672DF-F757-45F2-8849-DB6437533322}">
      <dgm:prSet/>
      <dgm:spPr/>
      <dgm:t>
        <a:bodyPr/>
        <a:lstStyle/>
        <a:p>
          <a:endParaRPr lang="ru-RU"/>
        </a:p>
      </dgm:t>
    </dgm:pt>
    <dgm:pt modelId="{27DDDB1E-B92C-4DB0-B65F-7C852C32E6E3}">
      <dgm:prSet phldrT="[Текст]"/>
      <dgm:spPr/>
      <dgm:t>
        <a:bodyPr/>
        <a:lstStyle/>
        <a:p>
          <a:r>
            <a:rPr lang="ru-RU" dirty="0" smtClean="0"/>
            <a:t>Весенний период </a:t>
          </a:r>
          <a:endParaRPr lang="ru-RU" dirty="0"/>
        </a:p>
      </dgm:t>
    </dgm:pt>
    <dgm:pt modelId="{3BB00987-94CE-4828-A516-A685DFC9827D}" type="parTrans" cxnId="{17F97702-7A44-45B0-9845-022056A41768}">
      <dgm:prSet/>
      <dgm:spPr/>
      <dgm:t>
        <a:bodyPr/>
        <a:lstStyle/>
        <a:p>
          <a:endParaRPr lang="ru-RU"/>
        </a:p>
      </dgm:t>
    </dgm:pt>
    <dgm:pt modelId="{35781230-FC9D-4607-96E3-E1F9B54A1C0D}" type="sibTrans" cxnId="{17F97702-7A44-45B0-9845-022056A41768}">
      <dgm:prSet/>
      <dgm:spPr/>
      <dgm:t>
        <a:bodyPr/>
        <a:lstStyle/>
        <a:p>
          <a:endParaRPr lang="ru-RU"/>
        </a:p>
      </dgm:t>
    </dgm:pt>
    <dgm:pt modelId="{E6024ED4-836C-43E4-A5BB-14E5D7AD04C2}">
      <dgm:prSet phldrT="[Текст]"/>
      <dgm:spPr/>
      <dgm:t>
        <a:bodyPr/>
        <a:lstStyle/>
        <a:p>
          <a:r>
            <a:rPr lang="ru-RU" dirty="0" smtClean="0"/>
            <a:t>начинается прорастание почек клубней</a:t>
          </a:r>
          <a:endParaRPr lang="ru-RU" dirty="0"/>
        </a:p>
      </dgm:t>
    </dgm:pt>
    <dgm:pt modelId="{52E15C59-6726-4A3D-A9C9-C6BD6F5B782F}" type="parTrans" cxnId="{ADED5983-A820-4611-B829-3B8744D5F0C4}">
      <dgm:prSet/>
      <dgm:spPr/>
      <dgm:t>
        <a:bodyPr/>
        <a:lstStyle/>
        <a:p>
          <a:endParaRPr lang="ru-RU"/>
        </a:p>
      </dgm:t>
    </dgm:pt>
    <dgm:pt modelId="{06D87A72-897F-4485-B8E4-4F971DD47749}" type="sibTrans" cxnId="{ADED5983-A820-4611-B829-3B8744D5F0C4}">
      <dgm:prSet/>
      <dgm:spPr/>
      <dgm:t>
        <a:bodyPr/>
        <a:lstStyle/>
        <a:p>
          <a:endParaRPr lang="ru-RU"/>
        </a:p>
      </dgm:t>
    </dgm:pt>
    <dgm:pt modelId="{D6EFD964-9CC7-4196-A930-C04BFF4966AD}">
      <dgm:prSet phldrT="[Текст]"/>
      <dgm:spPr/>
      <dgm:t>
        <a:bodyPr/>
        <a:lstStyle/>
        <a:p>
          <a:r>
            <a:rPr lang="ru-RU" dirty="0" smtClean="0"/>
            <a:t>Чтобы продлить состояние вынужденного покоя, температуру снижают на 1- 3С,по сравнению с основным периодом.</a:t>
          </a:r>
          <a:endParaRPr lang="ru-RU" dirty="0"/>
        </a:p>
      </dgm:t>
    </dgm:pt>
    <dgm:pt modelId="{DC5B5AEA-DBFB-466B-9196-AE17FD6442F8}" type="parTrans" cxnId="{77DA2528-C104-44E7-97C0-F82DB7FDB9AF}">
      <dgm:prSet/>
      <dgm:spPr/>
      <dgm:t>
        <a:bodyPr/>
        <a:lstStyle/>
        <a:p>
          <a:endParaRPr lang="ru-RU"/>
        </a:p>
      </dgm:t>
    </dgm:pt>
    <dgm:pt modelId="{3193EB04-FA90-4A7B-9DE7-F47A78383FB0}" type="sibTrans" cxnId="{77DA2528-C104-44E7-97C0-F82DB7FDB9AF}">
      <dgm:prSet/>
      <dgm:spPr/>
      <dgm:t>
        <a:bodyPr/>
        <a:lstStyle/>
        <a:p>
          <a:endParaRPr lang="ru-RU"/>
        </a:p>
      </dgm:t>
    </dgm:pt>
    <dgm:pt modelId="{01614829-AA55-4463-B193-6F3287EEC59E}" type="pres">
      <dgm:prSet presAssocID="{C4C9F4A4-8CDB-4A0E-86A5-45D3EF7134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773AB0-996E-4402-B790-BB55855D8F53}" type="pres">
      <dgm:prSet presAssocID="{20A6A775-5462-4FAC-940E-E9EFEF3227C4}" presName="composite" presStyleCnt="0"/>
      <dgm:spPr/>
    </dgm:pt>
    <dgm:pt modelId="{906D04B7-63CC-40A7-8C4D-AA959A11AE0C}" type="pres">
      <dgm:prSet presAssocID="{20A6A775-5462-4FAC-940E-E9EFEF3227C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78C333-C16C-45D5-81D2-2EB3BC868D29}" type="pres">
      <dgm:prSet presAssocID="{20A6A775-5462-4FAC-940E-E9EFEF3227C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CABDB8-A537-4563-AB18-8CD1F196BD06}" type="pres">
      <dgm:prSet presAssocID="{BB721019-5231-4EA4-99F8-D77277412A6C}" presName="space" presStyleCnt="0"/>
      <dgm:spPr/>
    </dgm:pt>
    <dgm:pt modelId="{D37883DB-A93F-461F-AC81-5BB05CC4A71B}" type="pres">
      <dgm:prSet presAssocID="{925865E8-BC9D-4565-B72B-DF5BAEED59A5}" presName="composite" presStyleCnt="0"/>
      <dgm:spPr/>
    </dgm:pt>
    <dgm:pt modelId="{8976CB58-1AA5-4402-9742-4BB105288157}" type="pres">
      <dgm:prSet presAssocID="{925865E8-BC9D-4565-B72B-DF5BAEED59A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050D4E-27A6-4C21-B7C6-5D710FAC8A20}" type="pres">
      <dgm:prSet presAssocID="{925865E8-BC9D-4565-B72B-DF5BAEED59A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DD4C7-3887-453E-8681-B496A7A2B829}" type="pres">
      <dgm:prSet presAssocID="{727A7924-5207-47C8-A786-A845E6105C1D}" presName="space" presStyleCnt="0"/>
      <dgm:spPr/>
    </dgm:pt>
    <dgm:pt modelId="{892D6C00-D26B-47F5-A2BF-89374A0A0104}" type="pres">
      <dgm:prSet presAssocID="{27DDDB1E-B92C-4DB0-B65F-7C852C32E6E3}" presName="composite" presStyleCnt="0"/>
      <dgm:spPr/>
    </dgm:pt>
    <dgm:pt modelId="{51269EC7-BD9B-426F-BE02-FA1AC19C6D9D}" type="pres">
      <dgm:prSet presAssocID="{27DDDB1E-B92C-4DB0-B65F-7C852C32E6E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9FA2DD-C515-4A1B-93B1-E43511862D3A}" type="pres">
      <dgm:prSet presAssocID="{27DDDB1E-B92C-4DB0-B65F-7C852C32E6E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8D080B-F941-43A6-A4EB-2A5C5096A62F}" type="presOf" srcId="{AD0D4958-1CF0-4F3F-B38D-E38EAE410DDA}" destId="{C9050D4E-27A6-4C21-B7C6-5D710FAC8A20}" srcOrd="0" destOrd="1" presId="urn:microsoft.com/office/officeart/2005/8/layout/hList1"/>
    <dgm:cxn modelId="{D58B4C36-906A-4C43-BFA0-B1EB35403243}" srcId="{925865E8-BC9D-4565-B72B-DF5BAEED59A5}" destId="{CD698785-C3E4-4999-854F-7A12F4CCA406}" srcOrd="0" destOrd="0" parTransId="{FE05DB25-B0AA-4CCD-BC39-3A187D052642}" sibTransId="{A04B339A-A720-4DD8-A364-91882CE2A58F}"/>
    <dgm:cxn modelId="{4C7A15A6-607B-40B4-89C4-5935AF5B54DF}" type="presOf" srcId="{CD698785-C3E4-4999-854F-7A12F4CCA406}" destId="{C9050D4E-27A6-4C21-B7C6-5D710FAC8A20}" srcOrd="0" destOrd="0" presId="urn:microsoft.com/office/officeart/2005/8/layout/hList1"/>
    <dgm:cxn modelId="{2E9CB039-3D5D-4E8A-B59E-460DBEE9B112}" type="presOf" srcId="{470A69CE-2F5F-4CEE-BDD5-5A39A5094EAE}" destId="{9878C333-C16C-45D5-81D2-2EB3BC868D29}" srcOrd="0" destOrd="1" presId="urn:microsoft.com/office/officeart/2005/8/layout/hList1"/>
    <dgm:cxn modelId="{39BC25D8-12DF-4627-9106-4FEFE971A416}" srcId="{C4C9F4A4-8CDB-4A0E-86A5-45D3EF713449}" destId="{925865E8-BC9D-4565-B72B-DF5BAEED59A5}" srcOrd="1" destOrd="0" parTransId="{11B3E7DE-573F-468D-AF08-F8F1B3351D15}" sibTransId="{727A7924-5207-47C8-A786-A845E6105C1D}"/>
    <dgm:cxn modelId="{77DA2528-C104-44E7-97C0-F82DB7FDB9AF}" srcId="{27DDDB1E-B92C-4DB0-B65F-7C852C32E6E3}" destId="{D6EFD964-9CC7-4196-A930-C04BFF4966AD}" srcOrd="1" destOrd="0" parTransId="{DC5B5AEA-DBFB-466B-9196-AE17FD6442F8}" sibTransId="{3193EB04-FA90-4A7B-9DE7-F47A78383FB0}"/>
    <dgm:cxn modelId="{E32E935C-DBAB-450E-AE4E-B585ADAAD406}" type="presOf" srcId="{20A6A775-5462-4FAC-940E-E9EFEF3227C4}" destId="{906D04B7-63CC-40A7-8C4D-AA959A11AE0C}" srcOrd="0" destOrd="0" presId="urn:microsoft.com/office/officeart/2005/8/layout/hList1"/>
    <dgm:cxn modelId="{873E14C7-C378-4D4F-8A61-E28EC1E9C3FE}" type="presOf" srcId="{E6024ED4-836C-43E4-A5BB-14E5D7AD04C2}" destId="{729FA2DD-C515-4A1B-93B1-E43511862D3A}" srcOrd="0" destOrd="0" presId="urn:microsoft.com/office/officeart/2005/8/layout/hList1"/>
    <dgm:cxn modelId="{17F97702-7A44-45B0-9845-022056A41768}" srcId="{C4C9F4A4-8CDB-4A0E-86A5-45D3EF713449}" destId="{27DDDB1E-B92C-4DB0-B65F-7C852C32E6E3}" srcOrd="2" destOrd="0" parTransId="{3BB00987-94CE-4828-A516-A685DFC9827D}" sibTransId="{35781230-FC9D-4607-96E3-E1F9B54A1C0D}"/>
    <dgm:cxn modelId="{006953C4-C44A-442E-A669-C85D9C92DAF0}" type="presOf" srcId="{27DDDB1E-B92C-4DB0-B65F-7C852C32E6E3}" destId="{51269EC7-BD9B-426F-BE02-FA1AC19C6D9D}" srcOrd="0" destOrd="0" presId="urn:microsoft.com/office/officeart/2005/8/layout/hList1"/>
    <dgm:cxn modelId="{5A1E4E86-84B7-45E3-8242-640885E6ACA2}" type="presOf" srcId="{925865E8-BC9D-4565-B72B-DF5BAEED59A5}" destId="{8976CB58-1AA5-4402-9742-4BB105288157}" srcOrd="0" destOrd="0" presId="urn:microsoft.com/office/officeart/2005/8/layout/hList1"/>
    <dgm:cxn modelId="{29E7345F-0924-4269-8835-907A6E8ACEA4}" srcId="{20A6A775-5462-4FAC-940E-E9EFEF3227C4}" destId="{BBE383A6-CD98-4567-B457-809D76182231}" srcOrd="0" destOrd="0" parTransId="{A31D16D5-3999-4038-8F99-8A9C7644AEFB}" sibTransId="{8E93AE95-94B1-412D-91A8-1BA24D7A7681}"/>
    <dgm:cxn modelId="{03C2F876-EDD4-49DE-AC6F-749C3F76097C}" type="presOf" srcId="{D6EFD964-9CC7-4196-A930-C04BFF4966AD}" destId="{729FA2DD-C515-4A1B-93B1-E43511862D3A}" srcOrd="0" destOrd="1" presId="urn:microsoft.com/office/officeart/2005/8/layout/hList1"/>
    <dgm:cxn modelId="{ADED5983-A820-4611-B829-3B8744D5F0C4}" srcId="{27DDDB1E-B92C-4DB0-B65F-7C852C32E6E3}" destId="{E6024ED4-836C-43E4-A5BB-14E5D7AD04C2}" srcOrd="0" destOrd="0" parTransId="{52E15C59-6726-4A3D-A9C9-C6BD6F5B782F}" sibTransId="{06D87A72-897F-4485-B8E4-4F971DD47749}"/>
    <dgm:cxn modelId="{9F3ED4C2-C1B9-467A-906A-127603B958D2}" srcId="{C4C9F4A4-8CDB-4A0E-86A5-45D3EF713449}" destId="{20A6A775-5462-4FAC-940E-E9EFEF3227C4}" srcOrd="0" destOrd="0" parTransId="{C05FA72C-2BEE-4815-878F-CF051A267F80}" sibTransId="{BB721019-5231-4EA4-99F8-D77277412A6C}"/>
    <dgm:cxn modelId="{FEAF9449-8025-40FB-9ED3-08D3EC1C608B}" srcId="{20A6A775-5462-4FAC-940E-E9EFEF3227C4}" destId="{470A69CE-2F5F-4CEE-BDD5-5A39A5094EAE}" srcOrd="1" destOrd="0" parTransId="{845CD6CC-5CFC-4FF0-A835-85A82670EE3F}" sibTransId="{CB2D6CE9-E277-4162-AD37-437A5FBFED05}"/>
    <dgm:cxn modelId="{7D61FACB-E0C9-432D-AC74-4E3DE2BC153E}" type="presOf" srcId="{BBE383A6-CD98-4567-B457-809D76182231}" destId="{9878C333-C16C-45D5-81D2-2EB3BC868D29}" srcOrd="0" destOrd="0" presId="urn:microsoft.com/office/officeart/2005/8/layout/hList1"/>
    <dgm:cxn modelId="{059672DF-F757-45F2-8849-DB6437533322}" srcId="{925865E8-BC9D-4565-B72B-DF5BAEED59A5}" destId="{AD0D4958-1CF0-4F3F-B38D-E38EAE410DDA}" srcOrd="1" destOrd="0" parTransId="{05DBB9BD-CEAB-438D-AEA3-8AD5BFBADED3}" sibTransId="{4C8387D5-8E96-4E8C-ACFB-E15DA5E1A66C}"/>
    <dgm:cxn modelId="{22A571B5-279A-416A-AE61-7CE736607187}" type="presOf" srcId="{C4C9F4A4-8CDB-4A0E-86A5-45D3EF713449}" destId="{01614829-AA55-4463-B193-6F3287EEC59E}" srcOrd="0" destOrd="0" presId="urn:microsoft.com/office/officeart/2005/8/layout/hList1"/>
    <dgm:cxn modelId="{1AF525D1-ACB0-49B6-A57F-E5D3C76613F4}" type="presParOf" srcId="{01614829-AA55-4463-B193-6F3287EEC59E}" destId="{68773AB0-996E-4402-B790-BB55855D8F53}" srcOrd="0" destOrd="0" presId="urn:microsoft.com/office/officeart/2005/8/layout/hList1"/>
    <dgm:cxn modelId="{D4068C83-288A-41F9-8B8D-98B8B2D96403}" type="presParOf" srcId="{68773AB0-996E-4402-B790-BB55855D8F53}" destId="{906D04B7-63CC-40A7-8C4D-AA959A11AE0C}" srcOrd="0" destOrd="0" presId="urn:microsoft.com/office/officeart/2005/8/layout/hList1"/>
    <dgm:cxn modelId="{A1E5D302-6FA8-44AE-8527-BE57A872ADA5}" type="presParOf" srcId="{68773AB0-996E-4402-B790-BB55855D8F53}" destId="{9878C333-C16C-45D5-81D2-2EB3BC868D29}" srcOrd="1" destOrd="0" presId="urn:microsoft.com/office/officeart/2005/8/layout/hList1"/>
    <dgm:cxn modelId="{FA2D92C1-9451-489A-A3E5-33C54D9C1FC1}" type="presParOf" srcId="{01614829-AA55-4463-B193-6F3287EEC59E}" destId="{CECABDB8-A537-4563-AB18-8CD1F196BD06}" srcOrd="1" destOrd="0" presId="urn:microsoft.com/office/officeart/2005/8/layout/hList1"/>
    <dgm:cxn modelId="{AD103507-8922-4C65-BFBB-CA8D0BEAE0FE}" type="presParOf" srcId="{01614829-AA55-4463-B193-6F3287EEC59E}" destId="{D37883DB-A93F-461F-AC81-5BB05CC4A71B}" srcOrd="2" destOrd="0" presId="urn:microsoft.com/office/officeart/2005/8/layout/hList1"/>
    <dgm:cxn modelId="{0F3D7F43-1B06-4B65-9C99-0C7C95F2D2BB}" type="presParOf" srcId="{D37883DB-A93F-461F-AC81-5BB05CC4A71B}" destId="{8976CB58-1AA5-4402-9742-4BB105288157}" srcOrd="0" destOrd="0" presId="urn:microsoft.com/office/officeart/2005/8/layout/hList1"/>
    <dgm:cxn modelId="{7131A808-7175-4F63-93EC-508D78A827FC}" type="presParOf" srcId="{D37883DB-A93F-461F-AC81-5BB05CC4A71B}" destId="{C9050D4E-27A6-4C21-B7C6-5D710FAC8A20}" srcOrd="1" destOrd="0" presId="urn:microsoft.com/office/officeart/2005/8/layout/hList1"/>
    <dgm:cxn modelId="{C666E5A9-5C4B-446F-92FD-2E9B41E1EEDC}" type="presParOf" srcId="{01614829-AA55-4463-B193-6F3287EEC59E}" destId="{9ABDD4C7-3887-453E-8681-B496A7A2B829}" srcOrd="3" destOrd="0" presId="urn:microsoft.com/office/officeart/2005/8/layout/hList1"/>
    <dgm:cxn modelId="{17B68019-9158-4B3B-8D3D-5D6DA317FAFC}" type="presParOf" srcId="{01614829-AA55-4463-B193-6F3287EEC59E}" destId="{892D6C00-D26B-47F5-A2BF-89374A0A0104}" srcOrd="4" destOrd="0" presId="urn:microsoft.com/office/officeart/2005/8/layout/hList1"/>
    <dgm:cxn modelId="{92F2AC52-5DBA-419F-B562-445D6EACDD87}" type="presParOf" srcId="{892D6C00-D26B-47F5-A2BF-89374A0A0104}" destId="{51269EC7-BD9B-426F-BE02-FA1AC19C6D9D}" srcOrd="0" destOrd="0" presId="urn:microsoft.com/office/officeart/2005/8/layout/hList1"/>
    <dgm:cxn modelId="{0D1B4D81-CD0C-46B1-BFCD-ABA1FFB85F6A}" type="presParOf" srcId="{892D6C00-D26B-47F5-A2BF-89374A0A0104}" destId="{729FA2DD-C515-4A1B-93B1-E43511862D3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E04E69-B869-44CF-B9A6-8475ACC7AA3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456285-B1BD-4372-8C24-49ACD270ECE0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1"/>
            </a:rPr>
            <a:t>Колорадский жук</a:t>
          </a:r>
          <a:endParaRPr lang="ru-RU" dirty="0"/>
        </a:p>
      </dgm:t>
    </dgm:pt>
    <dgm:pt modelId="{F593A68E-A172-4DA0-BD74-BF752E63C38C}" type="parTrans" cxnId="{46B80FDC-7A92-4E0A-8A2B-650BE982F255}">
      <dgm:prSet/>
      <dgm:spPr/>
      <dgm:t>
        <a:bodyPr/>
        <a:lstStyle/>
        <a:p>
          <a:endParaRPr lang="ru-RU"/>
        </a:p>
      </dgm:t>
    </dgm:pt>
    <dgm:pt modelId="{31CB190B-28CE-4ABF-B77B-0A51262AFB3C}" type="sibTrans" cxnId="{46B80FDC-7A92-4E0A-8A2B-650BE982F255}">
      <dgm:prSet/>
      <dgm:spPr/>
      <dgm:t>
        <a:bodyPr/>
        <a:lstStyle/>
        <a:p>
          <a:endParaRPr lang="ru-RU"/>
        </a:p>
      </dgm:t>
    </dgm:pt>
    <dgm:pt modelId="{8A062F3E-E2A0-4C55-84D9-BE5127F7BA72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2"/>
            </a:rPr>
            <a:t>Проволочники</a:t>
          </a:r>
          <a:endParaRPr lang="ru-RU" dirty="0"/>
        </a:p>
      </dgm:t>
    </dgm:pt>
    <dgm:pt modelId="{F85CC12C-7222-45AA-BC9B-7C0D560729C6}" type="parTrans" cxnId="{50F6CC20-01F0-46FB-9D7D-39BB7F41767A}">
      <dgm:prSet/>
      <dgm:spPr/>
      <dgm:t>
        <a:bodyPr/>
        <a:lstStyle/>
        <a:p>
          <a:endParaRPr lang="ru-RU"/>
        </a:p>
      </dgm:t>
    </dgm:pt>
    <dgm:pt modelId="{D10BC990-5B4A-4AD9-B027-4EADC3D467A6}" type="sibTrans" cxnId="{50F6CC20-01F0-46FB-9D7D-39BB7F41767A}">
      <dgm:prSet/>
      <dgm:spPr/>
      <dgm:t>
        <a:bodyPr/>
        <a:lstStyle/>
        <a:p>
          <a:endParaRPr lang="ru-RU"/>
        </a:p>
      </dgm:t>
    </dgm:pt>
    <dgm:pt modelId="{76281D2D-CF11-4761-A492-000EBFEC7E5C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3"/>
            </a:rPr>
            <a:t>Потемнение мякоти</a:t>
          </a:r>
          <a:endParaRPr lang="ru-RU" dirty="0"/>
        </a:p>
      </dgm:t>
    </dgm:pt>
    <dgm:pt modelId="{727470B1-3B32-493B-A27A-983302CD1E61}" type="parTrans" cxnId="{D15B303F-CA17-4B88-823D-C6EA2E712CDA}">
      <dgm:prSet/>
      <dgm:spPr/>
      <dgm:t>
        <a:bodyPr/>
        <a:lstStyle/>
        <a:p>
          <a:endParaRPr lang="ru-RU"/>
        </a:p>
      </dgm:t>
    </dgm:pt>
    <dgm:pt modelId="{560CC8A2-BB3C-4799-B7BE-1B7B2D936966}" type="sibTrans" cxnId="{D15B303F-CA17-4B88-823D-C6EA2E712CDA}">
      <dgm:prSet/>
      <dgm:spPr/>
      <dgm:t>
        <a:bodyPr/>
        <a:lstStyle/>
        <a:p>
          <a:endParaRPr lang="ru-RU"/>
        </a:p>
      </dgm:t>
    </dgm:pt>
    <dgm:pt modelId="{7CC58024-6AA8-4539-BDEB-52C398E0A926}" type="pres">
      <dgm:prSet presAssocID="{6BE04E69-B869-44CF-B9A6-8475ACC7AA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E85103-FC34-4ADE-96FA-59E4877ACC5C}" type="pres">
      <dgm:prSet presAssocID="{93456285-B1BD-4372-8C24-49ACD270ECE0}" presName="parentLin" presStyleCnt="0"/>
      <dgm:spPr/>
    </dgm:pt>
    <dgm:pt modelId="{74EBC81F-27CA-44B3-AC0E-6632F9AA9470}" type="pres">
      <dgm:prSet presAssocID="{93456285-B1BD-4372-8C24-49ACD270ECE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B2B03C0-C5E4-4A57-8426-441184BAC32B}" type="pres">
      <dgm:prSet presAssocID="{93456285-B1BD-4372-8C24-49ACD270ECE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4FA295-5A8F-4B59-B21F-95B3D2057F5C}" type="pres">
      <dgm:prSet presAssocID="{93456285-B1BD-4372-8C24-49ACD270ECE0}" presName="negativeSpace" presStyleCnt="0"/>
      <dgm:spPr/>
    </dgm:pt>
    <dgm:pt modelId="{74446C8C-19CC-440B-81AF-1A3E51403168}" type="pres">
      <dgm:prSet presAssocID="{93456285-B1BD-4372-8C24-49ACD270ECE0}" presName="childText" presStyleLbl="conFgAcc1" presStyleIdx="0" presStyleCnt="3">
        <dgm:presLayoutVars>
          <dgm:bulletEnabled val="1"/>
        </dgm:presLayoutVars>
      </dgm:prSet>
      <dgm:spPr/>
    </dgm:pt>
    <dgm:pt modelId="{E8FAAFCD-BAB8-4F78-B4F8-95A77EF0A0EA}" type="pres">
      <dgm:prSet presAssocID="{31CB190B-28CE-4ABF-B77B-0A51262AFB3C}" presName="spaceBetweenRectangles" presStyleCnt="0"/>
      <dgm:spPr/>
    </dgm:pt>
    <dgm:pt modelId="{FA6B3D4E-E076-4029-96F0-FE664A812D5C}" type="pres">
      <dgm:prSet presAssocID="{8A062F3E-E2A0-4C55-84D9-BE5127F7BA72}" presName="parentLin" presStyleCnt="0"/>
      <dgm:spPr/>
    </dgm:pt>
    <dgm:pt modelId="{9DAD4C38-0083-4F5D-A25F-AA474FE07EC6}" type="pres">
      <dgm:prSet presAssocID="{8A062F3E-E2A0-4C55-84D9-BE5127F7BA7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D9650FA-E602-4C74-AD4E-053F1033A441}" type="pres">
      <dgm:prSet presAssocID="{8A062F3E-E2A0-4C55-84D9-BE5127F7BA7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2C8D2-E486-44D9-8BF3-AA47492853C9}" type="pres">
      <dgm:prSet presAssocID="{8A062F3E-E2A0-4C55-84D9-BE5127F7BA72}" presName="negativeSpace" presStyleCnt="0"/>
      <dgm:spPr/>
    </dgm:pt>
    <dgm:pt modelId="{2EDCA150-8C1C-4929-A11F-A53357E95FA3}" type="pres">
      <dgm:prSet presAssocID="{8A062F3E-E2A0-4C55-84D9-BE5127F7BA72}" presName="childText" presStyleLbl="conFgAcc1" presStyleIdx="1" presStyleCnt="3">
        <dgm:presLayoutVars>
          <dgm:bulletEnabled val="1"/>
        </dgm:presLayoutVars>
      </dgm:prSet>
      <dgm:spPr/>
    </dgm:pt>
    <dgm:pt modelId="{673716A9-6E6B-48F9-A1B5-8267FD3646F5}" type="pres">
      <dgm:prSet presAssocID="{D10BC990-5B4A-4AD9-B027-4EADC3D467A6}" presName="spaceBetweenRectangles" presStyleCnt="0"/>
      <dgm:spPr/>
    </dgm:pt>
    <dgm:pt modelId="{E995AEDC-452B-4187-A5A6-4F56403A6419}" type="pres">
      <dgm:prSet presAssocID="{76281D2D-CF11-4761-A492-000EBFEC7E5C}" presName="parentLin" presStyleCnt="0"/>
      <dgm:spPr/>
    </dgm:pt>
    <dgm:pt modelId="{983483CB-38DA-496C-B4B1-486FCFB30CDC}" type="pres">
      <dgm:prSet presAssocID="{76281D2D-CF11-4761-A492-000EBFEC7E5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7D79BFB-D70D-4BC2-A878-42F89B00BF6D}" type="pres">
      <dgm:prSet presAssocID="{76281D2D-CF11-4761-A492-000EBFEC7E5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46312-60F0-4AE1-96E8-CB93A3FED927}" type="pres">
      <dgm:prSet presAssocID="{76281D2D-CF11-4761-A492-000EBFEC7E5C}" presName="negativeSpace" presStyleCnt="0"/>
      <dgm:spPr/>
    </dgm:pt>
    <dgm:pt modelId="{98132782-6A2C-4DF5-B0B5-F933EBCF93C4}" type="pres">
      <dgm:prSet presAssocID="{76281D2D-CF11-4761-A492-000EBFEC7E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7A44E9F-9152-4081-87BF-DDA611067B6F}" type="presOf" srcId="{93456285-B1BD-4372-8C24-49ACD270ECE0}" destId="{6B2B03C0-C5E4-4A57-8426-441184BAC32B}" srcOrd="1" destOrd="0" presId="urn:microsoft.com/office/officeart/2005/8/layout/list1"/>
    <dgm:cxn modelId="{0242D029-C4EE-4A32-BEE2-724C25064DC3}" type="presOf" srcId="{76281D2D-CF11-4761-A492-000EBFEC7E5C}" destId="{983483CB-38DA-496C-B4B1-486FCFB30CDC}" srcOrd="0" destOrd="0" presId="urn:microsoft.com/office/officeart/2005/8/layout/list1"/>
    <dgm:cxn modelId="{4CBBFA9B-312D-4342-BDF6-CDCCF3B2B555}" type="presOf" srcId="{76281D2D-CF11-4761-A492-000EBFEC7E5C}" destId="{17D79BFB-D70D-4BC2-A878-42F89B00BF6D}" srcOrd="1" destOrd="0" presId="urn:microsoft.com/office/officeart/2005/8/layout/list1"/>
    <dgm:cxn modelId="{50F6CC20-01F0-46FB-9D7D-39BB7F41767A}" srcId="{6BE04E69-B869-44CF-B9A6-8475ACC7AA32}" destId="{8A062F3E-E2A0-4C55-84D9-BE5127F7BA72}" srcOrd="1" destOrd="0" parTransId="{F85CC12C-7222-45AA-BC9B-7C0D560729C6}" sibTransId="{D10BC990-5B4A-4AD9-B027-4EADC3D467A6}"/>
    <dgm:cxn modelId="{2DBC48EF-2BD3-413E-AC44-3E2FE86BE5DC}" type="presOf" srcId="{6BE04E69-B869-44CF-B9A6-8475ACC7AA32}" destId="{7CC58024-6AA8-4539-BDEB-52C398E0A926}" srcOrd="0" destOrd="0" presId="urn:microsoft.com/office/officeart/2005/8/layout/list1"/>
    <dgm:cxn modelId="{27C063BD-AB9B-4BDB-A398-60380792DED1}" type="presOf" srcId="{93456285-B1BD-4372-8C24-49ACD270ECE0}" destId="{74EBC81F-27CA-44B3-AC0E-6632F9AA9470}" srcOrd="0" destOrd="0" presId="urn:microsoft.com/office/officeart/2005/8/layout/list1"/>
    <dgm:cxn modelId="{46B80FDC-7A92-4E0A-8A2B-650BE982F255}" srcId="{6BE04E69-B869-44CF-B9A6-8475ACC7AA32}" destId="{93456285-B1BD-4372-8C24-49ACD270ECE0}" srcOrd="0" destOrd="0" parTransId="{F593A68E-A172-4DA0-BD74-BF752E63C38C}" sibTransId="{31CB190B-28CE-4ABF-B77B-0A51262AFB3C}"/>
    <dgm:cxn modelId="{D15B303F-CA17-4B88-823D-C6EA2E712CDA}" srcId="{6BE04E69-B869-44CF-B9A6-8475ACC7AA32}" destId="{76281D2D-CF11-4761-A492-000EBFEC7E5C}" srcOrd="2" destOrd="0" parTransId="{727470B1-3B32-493B-A27A-983302CD1E61}" sibTransId="{560CC8A2-BB3C-4799-B7BE-1B7B2D936966}"/>
    <dgm:cxn modelId="{D02ACD89-B747-4CB5-A01F-B364F48FD440}" type="presOf" srcId="{8A062F3E-E2A0-4C55-84D9-BE5127F7BA72}" destId="{6D9650FA-E602-4C74-AD4E-053F1033A441}" srcOrd="1" destOrd="0" presId="urn:microsoft.com/office/officeart/2005/8/layout/list1"/>
    <dgm:cxn modelId="{8CD3B9FD-0FEF-4D3C-AD02-DACA0C53B86E}" type="presOf" srcId="{8A062F3E-E2A0-4C55-84D9-BE5127F7BA72}" destId="{9DAD4C38-0083-4F5D-A25F-AA474FE07EC6}" srcOrd="0" destOrd="0" presId="urn:microsoft.com/office/officeart/2005/8/layout/list1"/>
    <dgm:cxn modelId="{36CEED45-C697-4C1B-9E32-4E03F1A8AF2D}" type="presParOf" srcId="{7CC58024-6AA8-4539-BDEB-52C398E0A926}" destId="{5FE85103-FC34-4ADE-96FA-59E4877ACC5C}" srcOrd="0" destOrd="0" presId="urn:microsoft.com/office/officeart/2005/8/layout/list1"/>
    <dgm:cxn modelId="{5AEF4417-61A0-4040-99F5-2A0AA7990206}" type="presParOf" srcId="{5FE85103-FC34-4ADE-96FA-59E4877ACC5C}" destId="{74EBC81F-27CA-44B3-AC0E-6632F9AA9470}" srcOrd="0" destOrd="0" presId="urn:microsoft.com/office/officeart/2005/8/layout/list1"/>
    <dgm:cxn modelId="{22A74E48-5DD9-4156-96C4-97627325E4EA}" type="presParOf" srcId="{5FE85103-FC34-4ADE-96FA-59E4877ACC5C}" destId="{6B2B03C0-C5E4-4A57-8426-441184BAC32B}" srcOrd="1" destOrd="0" presId="urn:microsoft.com/office/officeart/2005/8/layout/list1"/>
    <dgm:cxn modelId="{6D90EF99-22BC-4FB3-8221-CB6EF769A4DC}" type="presParOf" srcId="{7CC58024-6AA8-4539-BDEB-52C398E0A926}" destId="{454FA295-5A8F-4B59-B21F-95B3D2057F5C}" srcOrd="1" destOrd="0" presId="urn:microsoft.com/office/officeart/2005/8/layout/list1"/>
    <dgm:cxn modelId="{86C98E17-B8CF-4830-BA77-FB2C3BCE4A3A}" type="presParOf" srcId="{7CC58024-6AA8-4539-BDEB-52C398E0A926}" destId="{74446C8C-19CC-440B-81AF-1A3E51403168}" srcOrd="2" destOrd="0" presId="urn:microsoft.com/office/officeart/2005/8/layout/list1"/>
    <dgm:cxn modelId="{F1F8D3EB-FBE9-4213-A1C6-C1A0D532FD99}" type="presParOf" srcId="{7CC58024-6AA8-4539-BDEB-52C398E0A926}" destId="{E8FAAFCD-BAB8-4F78-B4F8-95A77EF0A0EA}" srcOrd="3" destOrd="0" presId="urn:microsoft.com/office/officeart/2005/8/layout/list1"/>
    <dgm:cxn modelId="{DC0580C3-BED9-4A45-8904-2CDC40274731}" type="presParOf" srcId="{7CC58024-6AA8-4539-BDEB-52C398E0A926}" destId="{FA6B3D4E-E076-4029-96F0-FE664A812D5C}" srcOrd="4" destOrd="0" presId="urn:microsoft.com/office/officeart/2005/8/layout/list1"/>
    <dgm:cxn modelId="{775513F7-7218-4EED-A796-1CDD46B2F286}" type="presParOf" srcId="{FA6B3D4E-E076-4029-96F0-FE664A812D5C}" destId="{9DAD4C38-0083-4F5D-A25F-AA474FE07EC6}" srcOrd="0" destOrd="0" presId="urn:microsoft.com/office/officeart/2005/8/layout/list1"/>
    <dgm:cxn modelId="{CFD9C56D-38F4-47E3-A920-38E8E9C383A1}" type="presParOf" srcId="{FA6B3D4E-E076-4029-96F0-FE664A812D5C}" destId="{6D9650FA-E602-4C74-AD4E-053F1033A441}" srcOrd="1" destOrd="0" presId="urn:microsoft.com/office/officeart/2005/8/layout/list1"/>
    <dgm:cxn modelId="{04F4D7C8-C6C3-40CE-84DE-07093F2B0330}" type="presParOf" srcId="{7CC58024-6AA8-4539-BDEB-52C398E0A926}" destId="{8D92C8D2-E486-44D9-8BF3-AA47492853C9}" srcOrd="5" destOrd="0" presId="urn:microsoft.com/office/officeart/2005/8/layout/list1"/>
    <dgm:cxn modelId="{DD8455A9-B66A-4610-89F6-A5056390AD70}" type="presParOf" srcId="{7CC58024-6AA8-4539-BDEB-52C398E0A926}" destId="{2EDCA150-8C1C-4929-A11F-A53357E95FA3}" srcOrd="6" destOrd="0" presId="urn:microsoft.com/office/officeart/2005/8/layout/list1"/>
    <dgm:cxn modelId="{26896A44-4194-4B96-B2DA-787F819476BF}" type="presParOf" srcId="{7CC58024-6AA8-4539-BDEB-52C398E0A926}" destId="{673716A9-6E6B-48F9-A1B5-8267FD3646F5}" srcOrd="7" destOrd="0" presId="urn:microsoft.com/office/officeart/2005/8/layout/list1"/>
    <dgm:cxn modelId="{C9CB18B2-B144-4EF6-BB17-E2FD0AE99C80}" type="presParOf" srcId="{7CC58024-6AA8-4539-BDEB-52C398E0A926}" destId="{E995AEDC-452B-4187-A5A6-4F56403A6419}" srcOrd="8" destOrd="0" presId="urn:microsoft.com/office/officeart/2005/8/layout/list1"/>
    <dgm:cxn modelId="{EB66F2D3-FC49-470D-B462-A7C9FC639A48}" type="presParOf" srcId="{E995AEDC-452B-4187-A5A6-4F56403A6419}" destId="{983483CB-38DA-496C-B4B1-486FCFB30CDC}" srcOrd="0" destOrd="0" presId="urn:microsoft.com/office/officeart/2005/8/layout/list1"/>
    <dgm:cxn modelId="{A1E57682-FF6A-4B68-BABC-16AD001DC3C9}" type="presParOf" srcId="{E995AEDC-452B-4187-A5A6-4F56403A6419}" destId="{17D79BFB-D70D-4BC2-A878-42F89B00BF6D}" srcOrd="1" destOrd="0" presId="urn:microsoft.com/office/officeart/2005/8/layout/list1"/>
    <dgm:cxn modelId="{46DE35CB-CCD9-40A8-A0B3-84598C1D7685}" type="presParOf" srcId="{7CC58024-6AA8-4539-BDEB-52C398E0A926}" destId="{1E046312-60F0-4AE1-96E8-CB93A3FED927}" srcOrd="9" destOrd="0" presId="urn:microsoft.com/office/officeart/2005/8/layout/list1"/>
    <dgm:cxn modelId="{01741672-B05D-43E5-8420-C1B2C246A6FE}" type="presParOf" srcId="{7CC58024-6AA8-4539-BDEB-52C398E0A926}" destId="{98132782-6A2C-4DF5-B0B5-F933EBCF93C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35A1BA-5759-4CCE-B49B-1A21724DA69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5F4BA0-B860-4703-BFA9-B4D9E6363C1E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1"/>
            </a:rPr>
            <a:t>Подмораживание клубней</a:t>
          </a:r>
          <a:endParaRPr lang="ru-RU" dirty="0"/>
        </a:p>
      </dgm:t>
    </dgm:pt>
    <dgm:pt modelId="{9D05D795-0396-41E3-81ED-4E63D29295CF}" type="parTrans" cxnId="{8A9FB030-98CB-4434-BA03-163B75D2BF24}">
      <dgm:prSet/>
      <dgm:spPr/>
      <dgm:t>
        <a:bodyPr/>
        <a:lstStyle/>
        <a:p>
          <a:endParaRPr lang="ru-RU"/>
        </a:p>
      </dgm:t>
    </dgm:pt>
    <dgm:pt modelId="{99DCB897-2CFE-40B5-A4B5-8386853E9026}" type="sibTrans" cxnId="{8A9FB030-98CB-4434-BA03-163B75D2BF24}">
      <dgm:prSet/>
      <dgm:spPr/>
      <dgm:t>
        <a:bodyPr/>
        <a:lstStyle/>
        <a:p>
          <a:endParaRPr lang="ru-RU"/>
        </a:p>
      </dgm:t>
    </dgm:pt>
    <dgm:pt modelId="{1150B3BC-3DA1-4637-9F0A-115E40D0CF37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2"/>
            </a:rPr>
            <a:t>Дупловатость клубней</a:t>
          </a:r>
          <a:endParaRPr lang="ru-RU" dirty="0"/>
        </a:p>
      </dgm:t>
    </dgm:pt>
    <dgm:pt modelId="{94B343AE-FC16-4328-86D5-1AEFED3C1F03}" type="parTrans" cxnId="{1C90AA76-3F53-4332-8F40-0494B05B5E1E}">
      <dgm:prSet/>
      <dgm:spPr/>
      <dgm:t>
        <a:bodyPr/>
        <a:lstStyle/>
        <a:p>
          <a:endParaRPr lang="ru-RU"/>
        </a:p>
      </dgm:t>
    </dgm:pt>
    <dgm:pt modelId="{5820E853-A0A4-4BC2-85D5-168CCC54F979}" type="sibTrans" cxnId="{1C90AA76-3F53-4332-8F40-0494B05B5E1E}">
      <dgm:prSet/>
      <dgm:spPr/>
      <dgm:t>
        <a:bodyPr/>
        <a:lstStyle/>
        <a:p>
          <a:endParaRPr lang="ru-RU"/>
        </a:p>
      </dgm:t>
    </dgm:pt>
    <dgm:pt modelId="{78FB4530-A73D-4749-9546-46F9014A38E0}">
      <dgm:prSet phldrT="[Текст]"/>
      <dgm:spPr/>
      <dgm:t>
        <a:bodyPr/>
        <a:lstStyle/>
        <a:p>
          <a:r>
            <a:rPr lang="ru-RU" b="1" dirty="0" smtClean="0">
              <a:hlinkClick xmlns:r="http://schemas.openxmlformats.org/officeDocument/2006/relationships" r:id="rId3"/>
            </a:rPr>
            <a:t>Деформация клубней</a:t>
          </a:r>
          <a:endParaRPr lang="ru-RU" dirty="0"/>
        </a:p>
      </dgm:t>
    </dgm:pt>
    <dgm:pt modelId="{57B07108-94F2-48B1-BE12-EC0FADDFF045}" type="parTrans" cxnId="{8D9B3005-6368-4368-891B-0572B44DBC04}">
      <dgm:prSet/>
      <dgm:spPr/>
      <dgm:t>
        <a:bodyPr/>
        <a:lstStyle/>
        <a:p>
          <a:endParaRPr lang="ru-RU"/>
        </a:p>
      </dgm:t>
    </dgm:pt>
    <dgm:pt modelId="{3FAA8B7A-BBEF-4C8A-B5FC-2D76A64001B1}" type="sibTrans" cxnId="{8D9B3005-6368-4368-891B-0572B44DBC04}">
      <dgm:prSet/>
      <dgm:spPr/>
      <dgm:t>
        <a:bodyPr/>
        <a:lstStyle/>
        <a:p>
          <a:endParaRPr lang="ru-RU"/>
        </a:p>
      </dgm:t>
    </dgm:pt>
    <dgm:pt modelId="{F2BD16BF-04DF-4212-B52D-5D0E49862E98}" type="pres">
      <dgm:prSet presAssocID="{AA35A1BA-5759-4CCE-B49B-1A21724DA6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5BF37-CDBF-45AC-9C37-55470ABFE29F}" type="pres">
      <dgm:prSet presAssocID="{EE5F4BA0-B860-4703-BFA9-B4D9E6363C1E}" presName="parentLin" presStyleCnt="0"/>
      <dgm:spPr/>
    </dgm:pt>
    <dgm:pt modelId="{9D26B514-5846-43AD-A592-2BB44C4F6AD7}" type="pres">
      <dgm:prSet presAssocID="{EE5F4BA0-B860-4703-BFA9-B4D9E6363C1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C71B2A7-AB92-4D6A-833A-469C35F936E8}" type="pres">
      <dgm:prSet presAssocID="{EE5F4BA0-B860-4703-BFA9-B4D9E6363C1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98E52E-8550-485F-849A-B7FDB3093980}" type="pres">
      <dgm:prSet presAssocID="{EE5F4BA0-B860-4703-BFA9-B4D9E6363C1E}" presName="negativeSpace" presStyleCnt="0"/>
      <dgm:spPr/>
    </dgm:pt>
    <dgm:pt modelId="{8311D345-0A64-4744-A36C-6AB857E5E8F5}" type="pres">
      <dgm:prSet presAssocID="{EE5F4BA0-B860-4703-BFA9-B4D9E6363C1E}" presName="childText" presStyleLbl="conFgAcc1" presStyleIdx="0" presStyleCnt="3">
        <dgm:presLayoutVars>
          <dgm:bulletEnabled val="1"/>
        </dgm:presLayoutVars>
      </dgm:prSet>
      <dgm:spPr/>
    </dgm:pt>
    <dgm:pt modelId="{F131FDBC-28A2-4616-89AE-30A4CC012FEA}" type="pres">
      <dgm:prSet presAssocID="{99DCB897-2CFE-40B5-A4B5-8386853E9026}" presName="spaceBetweenRectangles" presStyleCnt="0"/>
      <dgm:spPr/>
    </dgm:pt>
    <dgm:pt modelId="{BE2F506C-20B9-4AC7-BE3C-54DE48BBD102}" type="pres">
      <dgm:prSet presAssocID="{1150B3BC-3DA1-4637-9F0A-115E40D0CF37}" presName="parentLin" presStyleCnt="0"/>
      <dgm:spPr/>
    </dgm:pt>
    <dgm:pt modelId="{823A21BC-F11E-47E6-A3D1-2936C785ABE9}" type="pres">
      <dgm:prSet presAssocID="{1150B3BC-3DA1-4637-9F0A-115E40D0CF3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45899A9-FD95-4139-9F8C-7F28F3205657}" type="pres">
      <dgm:prSet presAssocID="{1150B3BC-3DA1-4637-9F0A-115E40D0CF3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650F0-F8E1-41A9-9B78-54B16D7D1990}" type="pres">
      <dgm:prSet presAssocID="{1150B3BC-3DA1-4637-9F0A-115E40D0CF37}" presName="negativeSpace" presStyleCnt="0"/>
      <dgm:spPr/>
    </dgm:pt>
    <dgm:pt modelId="{8EAA0CEC-933B-4B6F-B2A4-8A611E850ABF}" type="pres">
      <dgm:prSet presAssocID="{1150B3BC-3DA1-4637-9F0A-115E40D0CF37}" presName="childText" presStyleLbl="conFgAcc1" presStyleIdx="1" presStyleCnt="3">
        <dgm:presLayoutVars>
          <dgm:bulletEnabled val="1"/>
        </dgm:presLayoutVars>
      </dgm:prSet>
      <dgm:spPr/>
    </dgm:pt>
    <dgm:pt modelId="{25016B27-A4E9-4A62-AB94-2F96EE7EB6BF}" type="pres">
      <dgm:prSet presAssocID="{5820E853-A0A4-4BC2-85D5-168CCC54F979}" presName="spaceBetweenRectangles" presStyleCnt="0"/>
      <dgm:spPr/>
    </dgm:pt>
    <dgm:pt modelId="{9BE36D55-8C97-45FA-AD58-49E68A794C54}" type="pres">
      <dgm:prSet presAssocID="{78FB4530-A73D-4749-9546-46F9014A38E0}" presName="parentLin" presStyleCnt="0"/>
      <dgm:spPr/>
    </dgm:pt>
    <dgm:pt modelId="{A1A26655-B847-420D-B3AF-06DAF20B3780}" type="pres">
      <dgm:prSet presAssocID="{78FB4530-A73D-4749-9546-46F9014A38E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6D66400-89B9-48E8-92C5-E528E217A2D2}" type="pres">
      <dgm:prSet presAssocID="{78FB4530-A73D-4749-9546-46F9014A38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B6B47-5EBE-413E-B13B-C08FA6908D58}" type="pres">
      <dgm:prSet presAssocID="{78FB4530-A73D-4749-9546-46F9014A38E0}" presName="negativeSpace" presStyleCnt="0"/>
      <dgm:spPr/>
    </dgm:pt>
    <dgm:pt modelId="{10893807-FB96-473D-9459-0BE265C8AB4B}" type="pres">
      <dgm:prSet presAssocID="{78FB4530-A73D-4749-9546-46F9014A38E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90AA76-3F53-4332-8F40-0494B05B5E1E}" srcId="{AA35A1BA-5759-4CCE-B49B-1A21724DA693}" destId="{1150B3BC-3DA1-4637-9F0A-115E40D0CF37}" srcOrd="1" destOrd="0" parTransId="{94B343AE-FC16-4328-86D5-1AEFED3C1F03}" sibTransId="{5820E853-A0A4-4BC2-85D5-168CCC54F979}"/>
    <dgm:cxn modelId="{8A9FB030-98CB-4434-BA03-163B75D2BF24}" srcId="{AA35A1BA-5759-4CCE-B49B-1A21724DA693}" destId="{EE5F4BA0-B860-4703-BFA9-B4D9E6363C1E}" srcOrd="0" destOrd="0" parTransId="{9D05D795-0396-41E3-81ED-4E63D29295CF}" sibTransId="{99DCB897-2CFE-40B5-A4B5-8386853E9026}"/>
    <dgm:cxn modelId="{B4DBDAE5-6175-4161-9585-80E9A077CFF3}" type="presOf" srcId="{1150B3BC-3DA1-4637-9F0A-115E40D0CF37}" destId="{823A21BC-F11E-47E6-A3D1-2936C785ABE9}" srcOrd="0" destOrd="0" presId="urn:microsoft.com/office/officeart/2005/8/layout/list1"/>
    <dgm:cxn modelId="{8D9B3005-6368-4368-891B-0572B44DBC04}" srcId="{AA35A1BA-5759-4CCE-B49B-1A21724DA693}" destId="{78FB4530-A73D-4749-9546-46F9014A38E0}" srcOrd="2" destOrd="0" parTransId="{57B07108-94F2-48B1-BE12-EC0FADDFF045}" sibTransId="{3FAA8B7A-BBEF-4C8A-B5FC-2D76A64001B1}"/>
    <dgm:cxn modelId="{9CE9E301-302C-4622-A216-079545467D7F}" type="presOf" srcId="{AA35A1BA-5759-4CCE-B49B-1A21724DA693}" destId="{F2BD16BF-04DF-4212-B52D-5D0E49862E98}" srcOrd="0" destOrd="0" presId="urn:microsoft.com/office/officeart/2005/8/layout/list1"/>
    <dgm:cxn modelId="{0D6D02C3-E641-417F-B1E2-BBD315D533EC}" type="presOf" srcId="{EE5F4BA0-B860-4703-BFA9-B4D9E6363C1E}" destId="{9D26B514-5846-43AD-A592-2BB44C4F6AD7}" srcOrd="0" destOrd="0" presId="urn:microsoft.com/office/officeart/2005/8/layout/list1"/>
    <dgm:cxn modelId="{95FB0FE4-6714-49F3-821A-B60958B42C2C}" type="presOf" srcId="{1150B3BC-3DA1-4637-9F0A-115E40D0CF37}" destId="{645899A9-FD95-4139-9F8C-7F28F3205657}" srcOrd="1" destOrd="0" presId="urn:microsoft.com/office/officeart/2005/8/layout/list1"/>
    <dgm:cxn modelId="{B578E6C0-584B-413E-B376-1AC9996D8B8B}" type="presOf" srcId="{78FB4530-A73D-4749-9546-46F9014A38E0}" destId="{46D66400-89B9-48E8-92C5-E528E217A2D2}" srcOrd="1" destOrd="0" presId="urn:microsoft.com/office/officeart/2005/8/layout/list1"/>
    <dgm:cxn modelId="{0949C3EE-EDA7-4E18-B3AE-D5800E3C8A6D}" type="presOf" srcId="{78FB4530-A73D-4749-9546-46F9014A38E0}" destId="{A1A26655-B847-420D-B3AF-06DAF20B3780}" srcOrd="0" destOrd="0" presId="urn:microsoft.com/office/officeart/2005/8/layout/list1"/>
    <dgm:cxn modelId="{67E25E91-43F8-4EA8-9BB9-7E28AA5EC5CB}" type="presOf" srcId="{EE5F4BA0-B860-4703-BFA9-B4D9E6363C1E}" destId="{CC71B2A7-AB92-4D6A-833A-469C35F936E8}" srcOrd="1" destOrd="0" presId="urn:microsoft.com/office/officeart/2005/8/layout/list1"/>
    <dgm:cxn modelId="{E85E02AF-C385-45C9-98E2-0B29B97904B5}" type="presParOf" srcId="{F2BD16BF-04DF-4212-B52D-5D0E49862E98}" destId="{F8F5BF37-CDBF-45AC-9C37-55470ABFE29F}" srcOrd="0" destOrd="0" presId="urn:microsoft.com/office/officeart/2005/8/layout/list1"/>
    <dgm:cxn modelId="{17DB3AED-10A3-44BE-B1A9-F92F528222F3}" type="presParOf" srcId="{F8F5BF37-CDBF-45AC-9C37-55470ABFE29F}" destId="{9D26B514-5846-43AD-A592-2BB44C4F6AD7}" srcOrd="0" destOrd="0" presId="urn:microsoft.com/office/officeart/2005/8/layout/list1"/>
    <dgm:cxn modelId="{06DAC8C0-3851-4AA5-B8DE-C18973638527}" type="presParOf" srcId="{F8F5BF37-CDBF-45AC-9C37-55470ABFE29F}" destId="{CC71B2A7-AB92-4D6A-833A-469C35F936E8}" srcOrd="1" destOrd="0" presId="urn:microsoft.com/office/officeart/2005/8/layout/list1"/>
    <dgm:cxn modelId="{80DCDDB2-5AF9-48D9-8E7E-1E2D168FC25A}" type="presParOf" srcId="{F2BD16BF-04DF-4212-B52D-5D0E49862E98}" destId="{CD98E52E-8550-485F-849A-B7FDB3093980}" srcOrd="1" destOrd="0" presId="urn:microsoft.com/office/officeart/2005/8/layout/list1"/>
    <dgm:cxn modelId="{0A998E7B-4C82-4BE4-80FA-16EE4A6B13C9}" type="presParOf" srcId="{F2BD16BF-04DF-4212-B52D-5D0E49862E98}" destId="{8311D345-0A64-4744-A36C-6AB857E5E8F5}" srcOrd="2" destOrd="0" presId="urn:microsoft.com/office/officeart/2005/8/layout/list1"/>
    <dgm:cxn modelId="{432E9945-9D97-43D3-8FEC-337DC255F1BF}" type="presParOf" srcId="{F2BD16BF-04DF-4212-B52D-5D0E49862E98}" destId="{F131FDBC-28A2-4616-89AE-30A4CC012FEA}" srcOrd="3" destOrd="0" presId="urn:microsoft.com/office/officeart/2005/8/layout/list1"/>
    <dgm:cxn modelId="{85E3786A-B55C-4FF3-B028-2E2E0728A3EE}" type="presParOf" srcId="{F2BD16BF-04DF-4212-B52D-5D0E49862E98}" destId="{BE2F506C-20B9-4AC7-BE3C-54DE48BBD102}" srcOrd="4" destOrd="0" presId="urn:microsoft.com/office/officeart/2005/8/layout/list1"/>
    <dgm:cxn modelId="{0E6E647F-6C6E-4E14-90F3-D409259A842E}" type="presParOf" srcId="{BE2F506C-20B9-4AC7-BE3C-54DE48BBD102}" destId="{823A21BC-F11E-47E6-A3D1-2936C785ABE9}" srcOrd="0" destOrd="0" presId="urn:microsoft.com/office/officeart/2005/8/layout/list1"/>
    <dgm:cxn modelId="{3337686C-DF0D-435C-BEFC-1F46BF75D0E7}" type="presParOf" srcId="{BE2F506C-20B9-4AC7-BE3C-54DE48BBD102}" destId="{645899A9-FD95-4139-9F8C-7F28F3205657}" srcOrd="1" destOrd="0" presId="urn:microsoft.com/office/officeart/2005/8/layout/list1"/>
    <dgm:cxn modelId="{D5E3466B-D2A3-489E-8B02-676D2F099F7A}" type="presParOf" srcId="{F2BD16BF-04DF-4212-B52D-5D0E49862E98}" destId="{7EB650F0-F8E1-41A9-9B78-54B16D7D1990}" srcOrd="5" destOrd="0" presId="urn:microsoft.com/office/officeart/2005/8/layout/list1"/>
    <dgm:cxn modelId="{2AE8000C-E5FF-4F2A-8804-860E098ED550}" type="presParOf" srcId="{F2BD16BF-04DF-4212-B52D-5D0E49862E98}" destId="{8EAA0CEC-933B-4B6F-B2A4-8A611E850ABF}" srcOrd="6" destOrd="0" presId="urn:microsoft.com/office/officeart/2005/8/layout/list1"/>
    <dgm:cxn modelId="{DEC1BDE8-C363-4833-9937-46BE9A094484}" type="presParOf" srcId="{F2BD16BF-04DF-4212-B52D-5D0E49862E98}" destId="{25016B27-A4E9-4A62-AB94-2F96EE7EB6BF}" srcOrd="7" destOrd="0" presId="urn:microsoft.com/office/officeart/2005/8/layout/list1"/>
    <dgm:cxn modelId="{06F7CF13-A92B-4503-94B3-F4CFC3A630FB}" type="presParOf" srcId="{F2BD16BF-04DF-4212-B52D-5D0E49862E98}" destId="{9BE36D55-8C97-45FA-AD58-49E68A794C54}" srcOrd="8" destOrd="0" presId="urn:microsoft.com/office/officeart/2005/8/layout/list1"/>
    <dgm:cxn modelId="{94DA654B-A3B2-470E-AE04-D4F84D1085BC}" type="presParOf" srcId="{9BE36D55-8C97-45FA-AD58-49E68A794C54}" destId="{A1A26655-B847-420D-B3AF-06DAF20B3780}" srcOrd="0" destOrd="0" presId="urn:microsoft.com/office/officeart/2005/8/layout/list1"/>
    <dgm:cxn modelId="{CC186743-8233-4C9F-9270-9991056E61E3}" type="presParOf" srcId="{9BE36D55-8C97-45FA-AD58-49E68A794C54}" destId="{46D66400-89B9-48E8-92C5-E528E217A2D2}" srcOrd="1" destOrd="0" presId="urn:microsoft.com/office/officeart/2005/8/layout/list1"/>
    <dgm:cxn modelId="{6216B157-F30B-4BA0-B298-B5612006B609}" type="presParOf" srcId="{F2BD16BF-04DF-4212-B52D-5D0E49862E98}" destId="{CDCB6B47-5EBE-413E-B13B-C08FA6908D58}" srcOrd="9" destOrd="0" presId="urn:microsoft.com/office/officeart/2005/8/layout/list1"/>
    <dgm:cxn modelId="{C3244923-EBD8-40BC-9C71-E7A632EB1927}" type="presParOf" srcId="{F2BD16BF-04DF-4212-B52D-5D0E49862E98}" destId="{10893807-FB96-473D-9459-0BE265C8AB4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5197C5-A08F-4C23-A746-7419BF13EE13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62A6AC-AD92-4420-9AF9-3906FCCDC5DC}">
      <dgm:prSet phldrT="[Текст]"/>
      <dgm:spPr/>
      <dgm:t>
        <a:bodyPr/>
        <a:lstStyle/>
        <a:p>
          <a:r>
            <a:rPr lang="ru-RU" b="1" dirty="0" smtClean="0"/>
            <a:t>Маска для сильно обветренной кожи любого типа</a:t>
          </a:r>
          <a:endParaRPr lang="ru-RU" dirty="0"/>
        </a:p>
      </dgm:t>
    </dgm:pt>
    <dgm:pt modelId="{BE91974D-BA50-4FFD-BBD6-6A7B9507973F}" type="parTrans" cxnId="{81AF3B7B-7D55-43C3-8D01-34FBFD9600E2}">
      <dgm:prSet/>
      <dgm:spPr/>
      <dgm:t>
        <a:bodyPr/>
        <a:lstStyle/>
        <a:p>
          <a:endParaRPr lang="ru-RU"/>
        </a:p>
      </dgm:t>
    </dgm:pt>
    <dgm:pt modelId="{12D613D0-8F2C-4380-9DED-6A4D054FA5DE}" type="sibTrans" cxnId="{81AF3B7B-7D55-43C3-8D01-34FBFD9600E2}">
      <dgm:prSet/>
      <dgm:spPr/>
      <dgm:t>
        <a:bodyPr/>
        <a:lstStyle/>
        <a:p>
          <a:endParaRPr lang="ru-RU"/>
        </a:p>
      </dgm:t>
    </dgm:pt>
    <dgm:pt modelId="{08108873-EE5A-4739-BFDA-E321E439D273}">
      <dgm:prSet phldrT="[Текст]"/>
      <dgm:spPr/>
      <dgm:t>
        <a:bodyPr/>
        <a:lstStyle/>
        <a:p>
          <a:r>
            <a:rPr lang="ru-RU" b="1" dirty="0" smtClean="0"/>
            <a:t>Маска для рук </a:t>
          </a:r>
          <a:endParaRPr lang="ru-RU" dirty="0"/>
        </a:p>
      </dgm:t>
    </dgm:pt>
    <dgm:pt modelId="{7A3CB0CD-06A7-49B1-8076-E17E2EA6C6C1}" type="parTrans" cxnId="{E8421B84-498A-4299-8D6D-A538E8705248}">
      <dgm:prSet/>
      <dgm:spPr/>
      <dgm:t>
        <a:bodyPr/>
        <a:lstStyle/>
        <a:p>
          <a:endParaRPr lang="ru-RU"/>
        </a:p>
      </dgm:t>
    </dgm:pt>
    <dgm:pt modelId="{9285C5CB-7C8D-4E1D-8C65-9289E28FF8B4}" type="sibTrans" cxnId="{E8421B84-498A-4299-8D6D-A538E8705248}">
      <dgm:prSet/>
      <dgm:spPr/>
      <dgm:t>
        <a:bodyPr/>
        <a:lstStyle/>
        <a:p>
          <a:endParaRPr lang="ru-RU"/>
        </a:p>
      </dgm:t>
    </dgm:pt>
    <dgm:pt modelId="{1B8AC818-CE77-4A0E-BF94-A46F10067D80}">
      <dgm:prSet phldrT="[Текст]"/>
      <dgm:spPr/>
      <dgm:t>
        <a:bodyPr/>
        <a:lstStyle/>
        <a:p>
          <a:r>
            <a:rPr lang="ru-RU" b="1" dirty="0" smtClean="0"/>
            <a:t>Освежающая маска для усталой кожи</a:t>
          </a:r>
          <a:endParaRPr lang="ru-RU" dirty="0"/>
        </a:p>
      </dgm:t>
    </dgm:pt>
    <dgm:pt modelId="{3177AF9B-4BCB-4BB2-93FB-C639A7B4965D}" type="parTrans" cxnId="{22270616-89CA-4620-9C10-2D3A848B0BB2}">
      <dgm:prSet/>
      <dgm:spPr/>
      <dgm:t>
        <a:bodyPr/>
        <a:lstStyle/>
        <a:p>
          <a:endParaRPr lang="ru-RU"/>
        </a:p>
      </dgm:t>
    </dgm:pt>
    <dgm:pt modelId="{729EAD29-E0D8-4BCA-B27A-B16D05C5CE6E}" type="sibTrans" cxnId="{22270616-89CA-4620-9C10-2D3A848B0BB2}">
      <dgm:prSet/>
      <dgm:spPr/>
      <dgm:t>
        <a:bodyPr/>
        <a:lstStyle/>
        <a:p>
          <a:endParaRPr lang="ru-RU"/>
        </a:p>
      </dgm:t>
    </dgm:pt>
    <dgm:pt modelId="{BC24F4A6-8DBA-4695-AE4F-8CCCB5C3438F}">
      <dgm:prSet phldrT="[Текст]"/>
      <dgm:spPr/>
      <dgm:t>
        <a:bodyPr/>
        <a:lstStyle/>
        <a:p>
          <a:r>
            <a:rPr lang="ru-RU" b="1" dirty="0" smtClean="0"/>
            <a:t>Питательная маска для сухой кожи</a:t>
          </a:r>
          <a:endParaRPr lang="ru-RU" dirty="0"/>
        </a:p>
      </dgm:t>
    </dgm:pt>
    <dgm:pt modelId="{02A5D3B5-EA88-45C5-94AC-9DBF24C3EB2B}" type="parTrans" cxnId="{3C526AF1-423F-4325-A923-57C48C41F3D7}">
      <dgm:prSet/>
      <dgm:spPr/>
      <dgm:t>
        <a:bodyPr/>
        <a:lstStyle/>
        <a:p>
          <a:endParaRPr lang="ru-RU"/>
        </a:p>
      </dgm:t>
    </dgm:pt>
    <dgm:pt modelId="{3898B3C8-D4EB-421E-8AB8-8E8D1B8B8276}" type="sibTrans" cxnId="{3C526AF1-423F-4325-A923-57C48C41F3D7}">
      <dgm:prSet/>
      <dgm:spPr/>
      <dgm:t>
        <a:bodyPr/>
        <a:lstStyle/>
        <a:p>
          <a:endParaRPr lang="ru-RU"/>
        </a:p>
      </dgm:t>
    </dgm:pt>
    <dgm:pt modelId="{61C6B25B-A1E8-478A-A6D8-F201108311AE}" type="pres">
      <dgm:prSet presAssocID="{275197C5-A08F-4C23-A746-7419BF13EE1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C609E9-6D99-4040-8125-A3E47BD9BDAE}" type="pres">
      <dgm:prSet presAssocID="{275197C5-A08F-4C23-A746-7419BF13EE1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06049-9959-4345-96FB-416782BC4CC1}" type="pres">
      <dgm:prSet presAssocID="{275197C5-A08F-4C23-A746-7419BF13EE1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97293-B97E-4920-8284-30109B5CAC58}" type="pres">
      <dgm:prSet presAssocID="{275197C5-A08F-4C23-A746-7419BF13EE1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9E02F-801B-46F5-A979-D8E2148B92BE}" type="pres">
      <dgm:prSet presAssocID="{275197C5-A08F-4C23-A746-7419BF13EE1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526AF1-423F-4325-A923-57C48C41F3D7}" srcId="{275197C5-A08F-4C23-A746-7419BF13EE13}" destId="{BC24F4A6-8DBA-4695-AE4F-8CCCB5C3438F}" srcOrd="3" destOrd="0" parTransId="{02A5D3B5-EA88-45C5-94AC-9DBF24C3EB2B}" sibTransId="{3898B3C8-D4EB-421E-8AB8-8E8D1B8B8276}"/>
    <dgm:cxn modelId="{7FF3094B-2BA4-4111-97BD-3EE3BC6891A4}" type="presOf" srcId="{275197C5-A08F-4C23-A746-7419BF13EE13}" destId="{61C6B25B-A1E8-478A-A6D8-F201108311AE}" srcOrd="0" destOrd="0" presId="urn:microsoft.com/office/officeart/2005/8/layout/pyramid4"/>
    <dgm:cxn modelId="{940A68F5-2516-41B4-95C9-6DA55961B153}" type="presOf" srcId="{1B8AC818-CE77-4A0E-BF94-A46F10067D80}" destId="{DB097293-B97E-4920-8284-30109B5CAC58}" srcOrd="0" destOrd="0" presId="urn:microsoft.com/office/officeart/2005/8/layout/pyramid4"/>
    <dgm:cxn modelId="{C907686B-E314-4C25-AD11-2CA68B5046C9}" type="presOf" srcId="{08108873-EE5A-4739-BFDA-E321E439D273}" destId="{CAF06049-9959-4345-96FB-416782BC4CC1}" srcOrd="0" destOrd="0" presId="urn:microsoft.com/office/officeart/2005/8/layout/pyramid4"/>
    <dgm:cxn modelId="{0A1D08B6-5B78-4E98-A049-4F64FDF2C2B4}" type="presOf" srcId="{FE62A6AC-AD92-4420-9AF9-3906FCCDC5DC}" destId="{70C609E9-6D99-4040-8125-A3E47BD9BDAE}" srcOrd="0" destOrd="0" presId="urn:microsoft.com/office/officeart/2005/8/layout/pyramid4"/>
    <dgm:cxn modelId="{FB59554C-B3CF-4AD7-A51B-335F6A2BC5E3}" type="presOf" srcId="{BC24F4A6-8DBA-4695-AE4F-8CCCB5C3438F}" destId="{BE39E02F-801B-46F5-A979-D8E2148B92BE}" srcOrd="0" destOrd="0" presId="urn:microsoft.com/office/officeart/2005/8/layout/pyramid4"/>
    <dgm:cxn modelId="{22270616-89CA-4620-9C10-2D3A848B0BB2}" srcId="{275197C5-A08F-4C23-A746-7419BF13EE13}" destId="{1B8AC818-CE77-4A0E-BF94-A46F10067D80}" srcOrd="2" destOrd="0" parTransId="{3177AF9B-4BCB-4BB2-93FB-C639A7B4965D}" sibTransId="{729EAD29-E0D8-4BCA-B27A-B16D05C5CE6E}"/>
    <dgm:cxn modelId="{E8421B84-498A-4299-8D6D-A538E8705248}" srcId="{275197C5-A08F-4C23-A746-7419BF13EE13}" destId="{08108873-EE5A-4739-BFDA-E321E439D273}" srcOrd="1" destOrd="0" parTransId="{7A3CB0CD-06A7-49B1-8076-E17E2EA6C6C1}" sibTransId="{9285C5CB-7C8D-4E1D-8C65-9289E28FF8B4}"/>
    <dgm:cxn modelId="{81AF3B7B-7D55-43C3-8D01-34FBFD9600E2}" srcId="{275197C5-A08F-4C23-A746-7419BF13EE13}" destId="{FE62A6AC-AD92-4420-9AF9-3906FCCDC5DC}" srcOrd="0" destOrd="0" parTransId="{BE91974D-BA50-4FFD-BBD6-6A7B9507973F}" sibTransId="{12D613D0-8F2C-4380-9DED-6A4D054FA5DE}"/>
    <dgm:cxn modelId="{6581A240-9084-45F2-A0DF-73B6CF8A2B5E}" type="presParOf" srcId="{61C6B25B-A1E8-478A-A6D8-F201108311AE}" destId="{70C609E9-6D99-4040-8125-A3E47BD9BDAE}" srcOrd="0" destOrd="0" presId="urn:microsoft.com/office/officeart/2005/8/layout/pyramid4"/>
    <dgm:cxn modelId="{A83F5A8D-305A-4A51-ACA7-324C0232C712}" type="presParOf" srcId="{61C6B25B-A1E8-478A-A6D8-F201108311AE}" destId="{CAF06049-9959-4345-96FB-416782BC4CC1}" srcOrd="1" destOrd="0" presId="urn:microsoft.com/office/officeart/2005/8/layout/pyramid4"/>
    <dgm:cxn modelId="{BEAAAC90-0518-4A27-92AE-A961EEA2DE8E}" type="presParOf" srcId="{61C6B25B-A1E8-478A-A6D8-F201108311AE}" destId="{DB097293-B97E-4920-8284-30109B5CAC58}" srcOrd="2" destOrd="0" presId="urn:microsoft.com/office/officeart/2005/8/layout/pyramid4"/>
    <dgm:cxn modelId="{16CFBD10-024D-4A01-9E91-24D0DD135C1E}" type="presParOf" srcId="{61C6B25B-A1E8-478A-A6D8-F201108311AE}" destId="{BE39E02F-801B-46F5-A979-D8E2148B92B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BA939-E14E-46EE-90CE-D5A0DF2881D8}">
      <dsp:nvSpPr>
        <dsp:cNvPr id="0" name=""/>
        <dsp:cNvSpPr/>
      </dsp:nvSpPr>
      <dsp:spPr>
        <a:xfrm>
          <a:off x="2080419" y="0"/>
          <a:ext cx="4525962" cy="4525962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285490-3AB8-40B5-90B5-E9E016514D9C}">
      <dsp:nvSpPr>
        <dsp:cNvPr id="0" name=""/>
        <dsp:cNvSpPr/>
      </dsp:nvSpPr>
      <dsp:spPr>
        <a:xfrm>
          <a:off x="2510385" y="429966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Высадка семенных клубней</a:t>
          </a:r>
          <a:endParaRPr lang="ru-RU" sz="1800" kern="1200" dirty="0"/>
        </a:p>
      </dsp:txBody>
      <dsp:txXfrm>
        <a:off x="2596551" y="516132"/>
        <a:ext cx="1592793" cy="1592793"/>
      </dsp:txXfrm>
    </dsp:sp>
    <dsp:sp modelId="{261362C9-E21A-4C3C-A772-9227F40188A5}">
      <dsp:nvSpPr>
        <dsp:cNvPr id="0" name=""/>
        <dsp:cNvSpPr/>
      </dsp:nvSpPr>
      <dsp:spPr>
        <a:xfrm>
          <a:off x="4411289" y="429966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Вегетативный рост</a:t>
          </a:r>
          <a:endParaRPr lang="ru-RU" sz="1800" kern="1200" dirty="0"/>
        </a:p>
      </dsp:txBody>
      <dsp:txXfrm>
        <a:off x="4497455" y="516132"/>
        <a:ext cx="1592793" cy="1592793"/>
      </dsp:txXfrm>
    </dsp:sp>
    <dsp:sp modelId="{E1E8275B-BC9E-46FE-BEFD-B884AC3637CB}">
      <dsp:nvSpPr>
        <dsp:cNvPr id="0" name=""/>
        <dsp:cNvSpPr/>
      </dsp:nvSpPr>
      <dsp:spPr>
        <a:xfrm>
          <a:off x="2552695" y="2303458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Образование клубней</a:t>
          </a:r>
          <a:endParaRPr lang="ru-RU" sz="1800" kern="1200" dirty="0"/>
        </a:p>
      </dsp:txBody>
      <dsp:txXfrm>
        <a:off x="2638861" y="2389624"/>
        <a:ext cx="1592793" cy="1592793"/>
      </dsp:txXfrm>
    </dsp:sp>
    <dsp:sp modelId="{C16F7D34-7C13-400C-AD67-AB5B5948C473}">
      <dsp:nvSpPr>
        <dsp:cNvPr id="0" name=""/>
        <dsp:cNvSpPr/>
      </dsp:nvSpPr>
      <dsp:spPr>
        <a:xfrm>
          <a:off x="4411289" y="2330870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Увеличение количества и объема клубней</a:t>
          </a:r>
          <a:endParaRPr lang="ru-RU" sz="1800" kern="1200" dirty="0"/>
        </a:p>
      </dsp:txBody>
      <dsp:txXfrm>
        <a:off x="4497455" y="2417036"/>
        <a:ext cx="1592793" cy="1592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D04B7-63CC-40A7-8C4D-AA959A11AE0C}">
      <dsp:nvSpPr>
        <dsp:cNvPr id="0" name=""/>
        <dsp:cNvSpPr/>
      </dsp:nvSpPr>
      <dsp:spPr>
        <a:xfrm>
          <a:off x="2714" y="18665"/>
          <a:ext cx="264675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Лечебный период </a:t>
          </a:r>
          <a:endParaRPr lang="ru-RU" sz="2100" kern="1200" dirty="0"/>
        </a:p>
      </dsp:txBody>
      <dsp:txXfrm>
        <a:off x="2714" y="18665"/>
        <a:ext cx="2646759" cy="604800"/>
      </dsp:txXfrm>
    </dsp:sp>
    <dsp:sp modelId="{9878C333-C16C-45D5-81D2-2EB3BC868D29}">
      <dsp:nvSpPr>
        <dsp:cNvPr id="0" name=""/>
        <dsp:cNvSpPr/>
      </dsp:nvSpPr>
      <dsp:spPr>
        <a:xfrm>
          <a:off x="2714" y="623465"/>
          <a:ext cx="2646759" cy="3883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от нескольких дней до 2-3 недель.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 зависит от степени вызревания и механической поврежденности клубней.</a:t>
          </a:r>
          <a:endParaRPr lang="ru-RU" sz="2100" kern="1200" dirty="0"/>
        </a:p>
      </dsp:txBody>
      <dsp:txXfrm>
        <a:off x="2714" y="623465"/>
        <a:ext cx="2646759" cy="3883831"/>
      </dsp:txXfrm>
    </dsp:sp>
    <dsp:sp modelId="{8976CB58-1AA5-4402-9742-4BB105288157}">
      <dsp:nvSpPr>
        <dsp:cNvPr id="0" name=""/>
        <dsp:cNvSpPr/>
      </dsp:nvSpPr>
      <dsp:spPr>
        <a:xfrm>
          <a:off x="3020020" y="18665"/>
          <a:ext cx="264675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Основной период </a:t>
          </a:r>
          <a:endParaRPr lang="ru-RU" sz="2100" kern="1200" dirty="0"/>
        </a:p>
      </dsp:txBody>
      <dsp:txXfrm>
        <a:off x="3020020" y="18665"/>
        <a:ext cx="2646759" cy="604800"/>
      </dsp:txXfrm>
    </dsp:sp>
    <dsp:sp modelId="{C9050D4E-27A6-4C21-B7C6-5D710FAC8A20}">
      <dsp:nvSpPr>
        <dsp:cNvPr id="0" name=""/>
        <dsp:cNvSpPr/>
      </dsp:nvSpPr>
      <dsp:spPr>
        <a:xfrm>
          <a:off x="3020020" y="623465"/>
          <a:ext cx="2646759" cy="3883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 следует поддерживать определенную температуру. 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Охлаждение картофеля, т.е. переход от лечебного к основному периоду хранения, следует провести побыстрее. </a:t>
          </a:r>
          <a:endParaRPr lang="ru-RU" sz="2100" kern="1200" dirty="0"/>
        </a:p>
      </dsp:txBody>
      <dsp:txXfrm>
        <a:off x="3020020" y="623465"/>
        <a:ext cx="2646759" cy="3883831"/>
      </dsp:txXfrm>
    </dsp:sp>
    <dsp:sp modelId="{51269EC7-BD9B-426F-BE02-FA1AC19C6D9D}">
      <dsp:nvSpPr>
        <dsp:cNvPr id="0" name=""/>
        <dsp:cNvSpPr/>
      </dsp:nvSpPr>
      <dsp:spPr>
        <a:xfrm>
          <a:off x="6037326" y="18665"/>
          <a:ext cx="264675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Весенний период </a:t>
          </a:r>
          <a:endParaRPr lang="ru-RU" sz="2100" kern="1200" dirty="0"/>
        </a:p>
      </dsp:txBody>
      <dsp:txXfrm>
        <a:off x="6037326" y="18665"/>
        <a:ext cx="2646759" cy="604800"/>
      </dsp:txXfrm>
    </dsp:sp>
    <dsp:sp modelId="{729FA2DD-C515-4A1B-93B1-E43511862D3A}">
      <dsp:nvSpPr>
        <dsp:cNvPr id="0" name=""/>
        <dsp:cNvSpPr/>
      </dsp:nvSpPr>
      <dsp:spPr>
        <a:xfrm>
          <a:off x="6037326" y="623465"/>
          <a:ext cx="2646759" cy="3883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начинается прорастание почек клубней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Чтобы продлить состояние вынужденного покоя, температуру снижают на 1- 3С,по сравнению с основным периодом.</a:t>
          </a:r>
          <a:endParaRPr lang="ru-RU" sz="2100" kern="1200" dirty="0"/>
        </a:p>
      </dsp:txBody>
      <dsp:txXfrm>
        <a:off x="6037326" y="623465"/>
        <a:ext cx="2646759" cy="38838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46C8C-19CC-440B-81AF-1A3E51403168}">
      <dsp:nvSpPr>
        <dsp:cNvPr id="0" name=""/>
        <dsp:cNvSpPr/>
      </dsp:nvSpPr>
      <dsp:spPr>
        <a:xfrm>
          <a:off x="0" y="543260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B03C0-C5E4-4A57-8426-441184BAC32B}">
      <dsp:nvSpPr>
        <dsp:cNvPr id="0" name=""/>
        <dsp:cNvSpPr/>
      </dsp:nvSpPr>
      <dsp:spPr>
        <a:xfrm>
          <a:off x="434340" y="41420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1"/>
            </a:rPr>
            <a:t>Колорадский жук</a:t>
          </a:r>
          <a:endParaRPr lang="ru-RU" sz="3400" kern="1200" dirty="0"/>
        </a:p>
      </dsp:txBody>
      <dsp:txXfrm>
        <a:off x="483336" y="90416"/>
        <a:ext cx="5982768" cy="905688"/>
      </dsp:txXfrm>
    </dsp:sp>
    <dsp:sp modelId="{2EDCA150-8C1C-4929-A11F-A53357E95FA3}">
      <dsp:nvSpPr>
        <dsp:cNvPr id="0" name=""/>
        <dsp:cNvSpPr/>
      </dsp:nvSpPr>
      <dsp:spPr>
        <a:xfrm>
          <a:off x="0" y="2085501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650FA-E602-4C74-AD4E-053F1033A441}">
      <dsp:nvSpPr>
        <dsp:cNvPr id="0" name=""/>
        <dsp:cNvSpPr/>
      </dsp:nvSpPr>
      <dsp:spPr>
        <a:xfrm>
          <a:off x="434340" y="1583661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2"/>
            </a:rPr>
            <a:t>Проволочники</a:t>
          </a:r>
          <a:endParaRPr lang="ru-RU" sz="3400" kern="1200" dirty="0"/>
        </a:p>
      </dsp:txBody>
      <dsp:txXfrm>
        <a:off x="483336" y="1632657"/>
        <a:ext cx="5982768" cy="905688"/>
      </dsp:txXfrm>
    </dsp:sp>
    <dsp:sp modelId="{98132782-6A2C-4DF5-B0B5-F933EBCF93C4}">
      <dsp:nvSpPr>
        <dsp:cNvPr id="0" name=""/>
        <dsp:cNvSpPr/>
      </dsp:nvSpPr>
      <dsp:spPr>
        <a:xfrm>
          <a:off x="0" y="3627741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79BFB-D70D-4BC2-A878-42F89B00BF6D}">
      <dsp:nvSpPr>
        <dsp:cNvPr id="0" name=""/>
        <dsp:cNvSpPr/>
      </dsp:nvSpPr>
      <dsp:spPr>
        <a:xfrm>
          <a:off x="434340" y="3125900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3"/>
            </a:rPr>
            <a:t>Потемнение мякоти</a:t>
          </a:r>
          <a:endParaRPr lang="ru-RU" sz="3400" kern="1200" dirty="0"/>
        </a:p>
      </dsp:txBody>
      <dsp:txXfrm>
        <a:off x="483336" y="3174896"/>
        <a:ext cx="5982768" cy="905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1D345-0A64-4744-A36C-6AB857E5E8F5}">
      <dsp:nvSpPr>
        <dsp:cNvPr id="0" name=""/>
        <dsp:cNvSpPr/>
      </dsp:nvSpPr>
      <dsp:spPr>
        <a:xfrm>
          <a:off x="0" y="543260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1B2A7-AB92-4D6A-833A-469C35F936E8}">
      <dsp:nvSpPr>
        <dsp:cNvPr id="0" name=""/>
        <dsp:cNvSpPr/>
      </dsp:nvSpPr>
      <dsp:spPr>
        <a:xfrm>
          <a:off x="434340" y="41420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1"/>
            </a:rPr>
            <a:t>Подмораживание клубней</a:t>
          </a:r>
          <a:endParaRPr lang="ru-RU" sz="3400" kern="1200" dirty="0"/>
        </a:p>
      </dsp:txBody>
      <dsp:txXfrm>
        <a:off x="483336" y="90416"/>
        <a:ext cx="5982768" cy="905688"/>
      </dsp:txXfrm>
    </dsp:sp>
    <dsp:sp modelId="{8EAA0CEC-933B-4B6F-B2A4-8A611E850ABF}">
      <dsp:nvSpPr>
        <dsp:cNvPr id="0" name=""/>
        <dsp:cNvSpPr/>
      </dsp:nvSpPr>
      <dsp:spPr>
        <a:xfrm>
          <a:off x="0" y="2085501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5899A9-FD95-4139-9F8C-7F28F3205657}">
      <dsp:nvSpPr>
        <dsp:cNvPr id="0" name=""/>
        <dsp:cNvSpPr/>
      </dsp:nvSpPr>
      <dsp:spPr>
        <a:xfrm>
          <a:off x="434340" y="1583661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2"/>
            </a:rPr>
            <a:t>Дупловатость клубней</a:t>
          </a:r>
          <a:endParaRPr lang="ru-RU" sz="3400" kern="1200" dirty="0"/>
        </a:p>
      </dsp:txBody>
      <dsp:txXfrm>
        <a:off x="483336" y="1632657"/>
        <a:ext cx="5982768" cy="905688"/>
      </dsp:txXfrm>
    </dsp:sp>
    <dsp:sp modelId="{10893807-FB96-473D-9459-0BE265C8AB4B}">
      <dsp:nvSpPr>
        <dsp:cNvPr id="0" name=""/>
        <dsp:cNvSpPr/>
      </dsp:nvSpPr>
      <dsp:spPr>
        <a:xfrm>
          <a:off x="0" y="3627741"/>
          <a:ext cx="8686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66400-89B9-48E8-92C5-E528E217A2D2}">
      <dsp:nvSpPr>
        <dsp:cNvPr id="0" name=""/>
        <dsp:cNvSpPr/>
      </dsp:nvSpPr>
      <dsp:spPr>
        <a:xfrm>
          <a:off x="434340" y="3125900"/>
          <a:ext cx="60807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hlinkClick xmlns:r="http://schemas.openxmlformats.org/officeDocument/2006/relationships" r:id="rId3"/>
            </a:rPr>
            <a:t>Деформация клубней</a:t>
          </a:r>
          <a:endParaRPr lang="ru-RU" sz="3400" kern="1200" dirty="0"/>
        </a:p>
      </dsp:txBody>
      <dsp:txXfrm>
        <a:off x="483336" y="3174896"/>
        <a:ext cx="5982768" cy="9056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609E9-6D99-4040-8125-A3E47BD9BDAE}">
      <dsp:nvSpPr>
        <dsp:cNvPr id="0" name=""/>
        <dsp:cNvSpPr/>
      </dsp:nvSpPr>
      <dsp:spPr>
        <a:xfrm>
          <a:off x="3211909" y="0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Маска для сильно обветренной кожи любого типа</a:t>
          </a:r>
          <a:endParaRPr lang="ru-RU" sz="1300" kern="1200" dirty="0"/>
        </a:p>
      </dsp:txBody>
      <dsp:txXfrm>
        <a:off x="3777654" y="1131491"/>
        <a:ext cx="1131491" cy="1131490"/>
      </dsp:txXfrm>
    </dsp:sp>
    <dsp:sp modelId="{CAF06049-9959-4345-96FB-416782BC4CC1}">
      <dsp:nvSpPr>
        <dsp:cNvPr id="0" name=""/>
        <dsp:cNvSpPr/>
      </dsp:nvSpPr>
      <dsp:spPr>
        <a:xfrm>
          <a:off x="2080419" y="2262981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Маска для рук </a:t>
          </a:r>
          <a:endParaRPr lang="ru-RU" sz="1300" kern="1200" dirty="0"/>
        </a:p>
      </dsp:txBody>
      <dsp:txXfrm>
        <a:off x="2646164" y="3394472"/>
        <a:ext cx="1131491" cy="1131490"/>
      </dsp:txXfrm>
    </dsp:sp>
    <dsp:sp modelId="{DB097293-B97E-4920-8284-30109B5CAC58}">
      <dsp:nvSpPr>
        <dsp:cNvPr id="0" name=""/>
        <dsp:cNvSpPr/>
      </dsp:nvSpPr>
      <dsp:spPr>
        <a:xfrm rot="10800000">
          <a:off x="3211909" y="2262981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Освежающая маска для усталой кожи</a:t>
          </a:r>
          <a:endParaRPr lang="ru-RU" sz="1300" kern="1200" dirty="0"/>
        </a:p>
      </dsp:txBody>
      <dsp:txXfrm rot="10800000">
        <a:off x="3777654" y="2262981"/>
        <a:ext cx="1131491" cy="1131490"/>
      </dsp:txXfrm>
    </dsp:sp>
    <dsp:sp modelId="{BE39E02F-801B-46F5-A979-D8E2148B92BE}">
      <dsp:nvSpPr>
        <dsp:cNvPr id="0" name=""/>
        <dsp:cNvSpPr/>
      </dsp:nvSpPr>
      <dsp:spPr>
        <a:xfrm>
          <a:off x="4343400" y="2262981"/>
          <a:ext cx="2262981" cy="226298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Питательная маска для сухой кожи</a:t>
          </a:r>
          <a:endParaRPr lang="ru-RU" sz="1300" kern="1200" dirty="0"/>
        </a:p>
      </dsp:txBody>
      <dsp:txXfrm>
        <a:off x="4909145" y="3394472"/>
        <a:ext cx="1131491" cy="1131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B5B7A-CE66-4C37-A057-16D76D9F9B13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D68C5-5063-44DA-9D56-A9C635FA4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311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F451D-DA65-4399-BA70-E8DDD3E08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kartofele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Выполнил: ученик  5 класса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ВОРОНИН СТАНИСЛАВ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05842" cy="335758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МБОУ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ПЕТУХОВСКАЯ   СОШ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b="1" dirty="0" smtClean="0">
                <a:latin typeface="Times New Roman" pitchFamily="18" charset="0"/>
                <a:cs typeface="Times New Roman" pitchFamily="18" charset="0"/>
              </a:rPr>
              <a:t>Исследовательская работа «Ах картошка»</a:t>
            </a:r>
            <a:endParaRPr lang="ru-RU" sz="6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28670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расширить знания по биологии на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примере   изучения растения картофель.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узнать историю картофеля;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изучить биологических свойств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картофеля (проращивание картофеля в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разных    условиях);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выявить полезные качества картофеля,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используемые человеком;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715375" cy="60007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u="sng" dirty="0" smtClean="0">
                <a:cs typeface="Times New Roman" pitchFamily="18" charset="0"/>
              </a:rPr>
              <a:t>Актуальность</a:t>
            </a:r>
            <a:r>
              <a:rPr lang="ru-RU" sz="2400" dirty="0" smtClean="0">
                <a:cs typeface="Times New Roman" pitchFamily="18" charset="0"/>
              </a:rPr>
              <a:t> выбранной мной темы заключается в том, что картофель — высокопитательный и даже целебный продукт. Картошка, это не только самый популярный продукт на нашем столе. Кроме этого, вырабатываемый из технического картофеля спирт используется в парфюмерии, ликероводочной промышленности, а отходы от переработки — на корм животным. Более того, содержание в клубнях картофеля различных питательных веществ, солей калия, кальция; железа, йода, магния и витаминов навело врачей народной и официальной медицины использовать картофель для лечения некоторых болезней, особенно цинги, язвы желудка, гастрита и некоторых других. После всего вышеперечисленного становится понятным, почему эта культура получила столь широкое распространение по всему миру.</a:t>
            </a:r>
            <a:br>
              <a:rPr lang="ru-RU" sz="2400" dirty="0" smtClean="0">
                <a:cs typeface="Times New Roman" pitchFamily="18" charset="0"/>
              </a:rPr>
            </a:br>
            <a:endParaRPr lang="ru-RU" sz="22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71480"/>
            <a:ext cx="86439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Гипотеза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думаю, что клубни разного вида прорастут в одинаковых условия одновременно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Мне кажется, что стоит согласиться с общепринятым мнением, что картофель нужно проращивать в тепле и темноте.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285728"/>
            <a:ext cx="792961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685800" algn="l"/>
              </a:tabLst>
            </a:pPr>
            <a:r>
              <a:rPr kumimoji="0" lang="ru-RU" sz="2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исследования -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живая природа,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биологические свойства картофеля и его применение человеком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r>
              <a:rPr kumimoji="0" lang="ru-RU" sz="2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исследования-</a:t>
            </a:r>
            <a:r>
              <a:rPr kumimoji="0" lang="ru-RU" sz="2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растение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картофель.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r>
              <a:rPr kumimoji="0" lang="ru-RU" sz="2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Дата и место проведения моего исследования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февраль</a:t>
            </a: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-октябрь,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 </a:t>
            </a: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Петухи ,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земельный участок расположенный рядом с домом. Площадь земельного участка 10 соток, открытая , солнечная местность. Рядом с участком расположены насаждения из фруктовых деревьев.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r>
              <a:rPr kumimoji="0" lang="ru-RU" sz="2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исследования: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685800" algn="l"/>
              </a:tabLst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источников информации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685800" algn="l"/>
              </a:tabLst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практические опыты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685800" algn="l"/>
              </a:tabLst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обобщение полученных данных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Маркевич\Мои документы\Карт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8001056" cy="535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14282" y="214290"/>
            <a:ext cx="8786874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3000" b="1" dirty="0">
                <a:solidFill>
                  <a:srgbClr val="C00000"/>
                </a:solidFill>
                <a:latin typeface="Times New Roman" pitchFamily="18" charset="0"/>
              </a:rPr>
              <a:t>РОДИНА КАРТОФЕЛЯ – ЮЖНАЯ АМЕРИКА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Documents and Settings\Маркевич\Мои документы\Строение кар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0"/>
            <a:ext cx="73580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14480" y="142852"/>
            <a:ext cx="5857916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000" b="1" dirty="0">
                <a:solidFill>
                  <a:srgbClr val="C00000"/>
                </a:solidFill>
                <a:latin typeface="Times New Roman" pitchFamily="18" charset="0"/>
              </a:rPr>
              <a:t>СТРОЕНИЕ КАРТОФЕЛЯ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Условия выращивания картофеля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lip_image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8286808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Стадии созревания картофеля</a:t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Хранение картофеля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Болезни и вредители картофеля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Болезни и вредители картофеля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Подготовка к эксперименту</a:t>
            </a:r>
          </a:p>
        </p:txBody>
      </p:sp>
      <p:graphicFrame>
        <p:nvGraphicFramePr>
          <p:cNvPr id="95276" name="Group 44"/>
          <p:cNvGraphicFramePr>
            <a:graphicFrameLocks noGrp="1"/>
          </p:cNvGraphicFramePr>
          <p:nvPr>
            <p:ph type="tbl" idx="1"/>
          </p:nvPr>
        </p:nvGraphicFramePr>
        <p:xfrm>
          <a:off x="179388" y="1905000"/>
          <a:ext cx="8785225" cy="1920240"/>
        </p:xfrm>
        <a:graphic>
          <a:graphicData uri="http://schemas.openxmlformats.org/drawingml/2006/table">
            <a:tbl>
              <a:tblPr/>
              <a:tblGrid>
                <a:gridCol w="1477962"/>
                <a:gridCol w="1530350"/>
                <a:gridCol w="1262063"/>
                <a:gridCol w="1397000"/>
                <a:gridCol w="1489075"/>
                <a:gridCol w="1628775"/>
              </a:tblGrid>
              <a:tr h="109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26.02.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13г.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подокон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2шт.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белая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2шт.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белая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холодильнике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1шт.красная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батареи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1шт.красная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1шт.красная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 день -04.03.2013</a:t>
            </a:r>
          </a:p>
        </p:txBody>
      </p:sp>
      <p:graphicFrame>
        <p:nvGraphicFramePr>
          <p:cNvPr id="101492" name="Group 116"/>
          <p:cNvGraphicFramePr>
            <a:graphicFrameLocks noGrp="1"/>
          </p:cNvGraphicFramePr>
          <p:nvPr>
            <p:ph type="tbl" idx="1"/>
          </p:nvPr>
        </p:nvGraphicFramePr>
        <p:xfrm>
          <a:off x="250825" y="1412875"/>
          <a:ext cx="8604250" cy="3849688"/>
        </p:xfrm>
        <a:graphic>
          <a:graphicData uri="http://schemas.openxmlformats.org/drawingml/2006/table">
            <a:tbl>
              <a:tblPr/>
              <a:tblGrid>
                <a:gridCol w="1803400"/>
                <a:gridCol w="1484313"/>
                <a:gridCol w="1647825"/>
                <a:gridCol w="1749425"/>
                <a:gridCol w="1919287"/>
              </a:tblGrid>
              <a:tr h="1163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подоконнике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холодиль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батареи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земле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6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Позеленел, появились зеленые росточки (на белой больше, чем на красной)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Появились белые росточки (на белой больше, чем на красной)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Росточков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Появились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розовые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34" y="244475"/>
            <a:ext cx="8342341" cy="14700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14 день 11.03.2013</a:t>
            </a:r>
            <a:r>
              <a:rPr lang="ru-RU" sz="2800" dirty="0" smtClean="0"/>
              <a:t>.</a:t>
            </a:r>
          </a:p>
        </p:txBody>
      </p:sp>
      <p:graphicFrame>
        <p:nvGraphicFramePr>
          <p:cNvPr id="103532" name="Group 108"/>
          <p:cNvGraphicFramePr>
            <a:graphicFrameLocks noGrp="1"/>
          </p:cNvGraphicFramePr>
          <p:nvPr>
            <p:ph type="tbl" idx="1"/>
          </p:nvPr>
        </p:nvGraphicFramePr>
        <p:xfrm>
          <a:off x="119063" y="1557338"/>
          <a:ext cx="8845550" cy="4145280"/>
        </p:xfrm>
        <a:graphic>
          <a:graphicData uri="http://schemas.openxmlformats.org/drawingml/2006/table">
            <a:tbl>
              <a:tblPr/>
              <a:tblGrid>
                <a:gridCol w="1852612"/>
                <a:gridCol w="1527175"/>
                <a:gridCol w="1793875"/>
                <a:gridCol w="1698625"/>
                <a:gridCol w="1973263"/>
              </a:tblGrid>
              <a:tr h="612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подоконнике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холодильнике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 батареи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земле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красной картофелины  раскрываются листочки, почки 1,2см;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белой - 0,7см.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картофелины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длинные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1,5см; 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круглые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0,5см.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Росточков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Росточек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крепкий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0,7см.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росточков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появились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длинные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корешки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2,5см и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почки-листочки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1,7см.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Клубень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изменяет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окраску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появились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порчи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34" y="214290"/>
            <a:ext cx="8385175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25 день 22.03.2013</a:t>
            </a:r>
            <a:r>
              <a:rPr lang="ru-RU" dirty="0" smtClean="0"/>
              <a:t>.</a:t>
            </a:r>
          </a:p>
        </p:txBody>
      </p:sp>
      <p:graphicFrame>
        <p:nvGraphicFramePr>
          <p:cNvPr id="105619" name="Group 147"/>
          <p:cNvGraphicFramePr>
            <a:graphicFrameLocks noGrp="1"/>
          </p:cNvGraphicFramePr>
          <p:nvPr>
            <p:ph type="tbl" idx="1"/>
          </p:nvPr>
        </p:nvGraphicFramePr>
        <p:xfrm>
          <a:off x="0" y="1357298"/>
          <a:ext cx="9144001" cy="4857784"/>
        </p:xfrm>
        <a:graphic>
          <a:graphicData uri="http://schemas.openxmlformats.org/drawingml/2006/table">
            <a:tbl>
              <a:tblPr/>
              <a:tblGrid>
                <a:gridCol w="1914658"/>
                <a:gridCol w="1578409"/>
                <a:gridCol w="1751431"/>
                <a:gridCol w="1684956"/>
                <a:gridCol w="2214547"/>
              </a:tblGrid>
              <a:tr h="7820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подоконнике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холодильнике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батареи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земле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5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обеих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картофелин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бордовые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маленькими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зелеными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листочками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1,1-1,2см.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Клубни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мягкие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розовые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2,5см, 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плохо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держатся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клубне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круглые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,2см,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клубень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мягкий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Проклюнулись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маленькие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слабенькие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0,3-0,4см.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Розовые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наметившимися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листочками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1,0-1,1см.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Вырос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стебель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листьями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11,5см,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2,5см.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7411" name="Picture 4" descr="ю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/>
          </a:blip>
          <a:srcRect/>
          <a:stretch>
            <a:fillRect/>
          </a:stretch>
        </p:blipFill>
        <p:spPr>
          <a:xfrm>
            <a:off x="0" y="-387350"/>
            <a:ext cx="9144000" cy="7100888"/>
          </a:xfrm>
          <a:solidFill>
            <a:schemeClr val="folHlink"/>
          </a:solidFill>
        </p:spPr>
      </p:pic>
      <p:sp>
        <p:nvSpPr>
          <p:cNvPr id="119818" name="WordArt 10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2881313" cy="5032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в холодильнике</a:t>
            </a:r>
          </a:p>
        </p:txBody>
      </p:sp>
      <p:sp>
        <p:nvSpPr>
          <p:cNvPr id="119820" name="WordArt 12"/>
          <p:cNvSpPr>
            <a:spLocks noChangeArrowheads="1" noChangeShapeType="1" noTextEdit="1"/>
          </p:cNvSpPr>
          <p:nvPr/>
        </p:nvSpPr>
        <p:spPr bwMode="auto">
          <a:xfrm>
            <a:off x="0" y="5784850"/>
            <a:ext cx="3352800" cy="5238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у батареии</a:t>
            </a:r>
          </a:p>
        </p:txBody>
      </p:sp>
      <p:sp>
        <p:nvSpPr>
          <p:cNvPr id="119822" name="WordArt 14"/>
          <p:cNvSpPr>
            <a:spLocks noChangeArrowheads="1" noChangeShapeType="1" noTextEdit="1"/>
          </p:cNvSpPr>
          <p:nvPr/>
        </p:nvSpPr>
        <p:spPr bwMode="auto">
          <a:xfrm>
            <a:off x="5292725" y="404813"/>
            <a:ext cx="3671888" cy="7921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на подоконнике</a:t>
            </a:r>
          </a:p>
        </p:txBody>
      </p:sp>
      <p:sp>
        <p:nvSpPr>
          <p:cNvPr id="119823" name="WordArt 15"/>
          <p:cNvSpPr>
            <a:spLocks noChangeArrowheads="1" noChangeShapeType="1" noTextEdit="1"/>
          </p:cNvSpPr>
          <p:nvPr/>
        </p:nvSpPr>
        <p:spPr bwMode="auto">
          <a:xfrm rot="-329815">
            <a:off x="3995738" y="3860800"/>
            <a:ext cx="3352800" cy="5238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в темноте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nimBg="1"/>
      <p:bldP spid="119820" grpId="0" animBg="1"/>
      <p:bldP spid="119822" grpId="0" animBg="1"/>
      <p:bldP spid="1198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На 14 день после посадки в землю</a:t>
            </a:r>
          </a:p>
        </p:txBody>
      </p:sp>
      <p:pic>
        <p:nvPicPr>
          <p:cNvPr id="124932" name="Picture 4" descr="ююю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8000"/>
          </a:blip>
          <a:stretch>
            <a:fillRect/>
          </a:stretch>
        </p:blipFill>
        <p:spPr>
          <a:xfrm>
            <a:off x="1019559" y="1554163"/>
            <a:ext cx="7257282" cy="4525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09696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ВЫВОДЫ</a:t>
            </a:r>
          </a:p>
        </p:txBody>
      </p:sp>
      <p:graphicFrame>
        <p:nvGraphicFramePr>
          <p:cNvPr id="107761" name="Group 241"/>
          <p:cNvGraphicFramePr>
            <a:graphicFrameLocks noGrp="1"/>
          </p:cNvGraphicFramePr>
          <p:nvPr>
            <p:ph type="tbl" idx="1"/>
          </p:nvPr>
        </p:nvGraphicFramePr>
        <p:xfrm>
          <a:off x="179388" y="1412875"/>
          <a:ext cx="8785225" cy="4450080"/>
        </p:xfrm>
        <a:graphic>
          <a:graphicData uri="http://schemas.openxmlformats.org/drawingml/2006/table">
            <a:tbl>
              <a:tblPr/>
              <a:tblGrid>
                <a:gridCol w="1768475"/>
                <a:gridCol w="1458912"/>
                <a:gridCol w="1952625"/>
                <a:gridCol w="1720850"/>
                <a:gridCol w="1884363"/>
              </a:tblGrid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подоконнике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холодильнике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 батареи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земле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 самые крепкие, сформировались листочки.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картофелины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длинные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плохо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держатся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клубне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У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росточки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крепкие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почти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прорастает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Тепло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способствует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прорастанию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из-за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недостатка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ростки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вытягиваются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Пророс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самым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первым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теплой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было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много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природе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холодная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поэтому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прорастание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будет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заметно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медленнее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Польза картофеля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Кроме того картошка — отличное лекарство от множества болезней. Я хорошо помню как еще совсем маленькому, при сильном кашле, мама отваривала картофель в мундире, заворачивала его в марлю и раскатывала каталкой, затем клала на грудь. А еще, я дышал под одеялом парами отварной картошки, а мама рассказывала мне сказки.  Однажды я сильно обжог себе кисть руки мама быстро сделала из тертого картофеля кашицу и намазала мне руку, боль сразу стихла. Так что, я на себе испытал лечебные свойства картофеля. Сам по себе картофель очень богат витаминами. В клубнях , кроме белков, углеводов и клетчатки, содержатся почти все витамины группы В, а также минеральные соли калия и фосфора, железо, макро и микроэлементы.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Польза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картофеля-картофель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косметике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Картофель — это важнейший повседневный продукт питания. Он, как и хлеб, почти не приедается и ничем не может быть заменен.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Мы определили, что картофель — высокопитательный и даже целебный продукт.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Лучшие условия для проращивания – теплое, светлое помещение. </a:t>
            </a:r>
            <a:endParaRPr lang="ru-RU" sz="2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Вывод: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После всего выше перечисленного становится понятным, почему эта культура получила столь широкое распространение по всему миру.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Понимая особое значение картофеля человечество на протяжение многих веков отдавало ему должное, так в Бельгии существует музей картофеля, среди его экспонатов – тысячи предметов, рассказывающих об истории картофеля – от почтовых марок с его изображением до знаменитых картин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Источники и литература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Агробиологические основы производства, хранения и переработки    продукции растениеводства /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В,И,Филатов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Г.И.Баздырев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М.Г.Обьедков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др.; Под ред.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В,И.Филатова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.- М.: Колос, 1999, - 724 с.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Бесценный дар земли в новом свете. Годовой обзор. – М., 2008. –144с.</a:t>
            </a:r>
          </a:p>
          <a:p>
            <a:pPr lv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www.kartofelinka.ru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kartoshka.delovoy.net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Растениеводство с основами селекции и семеноводства /"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Г.В.Коренев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П.И.Подгорный, С.Н.Щербак; Под ред., Г.В.Коренева. - 3-е изд.,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и доп. - М.: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Агропромиздат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1990. - 575 с.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Растениеводство /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Г.С.Посыпанов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В. Е.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Дотодворов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Г.В.Коренев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др.; Под ред. Г.С.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Посыпанова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- М.: Колос, 1997. - 447 с.</a:t>
            </a:r>
          </a:p>
          <a:p>
            <a:pPr lvl="0"/>
            <a:r>
              <a:rPr lang="en-US" sz="2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www.okartofele.ru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384</TotalTime>
  <Words>1084</Words>
  <Application>Microsoft Office PowerPoint</Application>
  <PresentationFormat>Экран (4:3)</PresentationFormat>
  <Paragraphs>137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Выполнил: ученик  5 класса  ВОРОНИН СТАНИСЛАВ</vt:lpstr>
      <vt:lpstr>Презентация PowerPoint</vt:lpstr>
      <vt:lpstr>Актуальность выбранной мной темы заключается в том, что картофель — высокопитательный и даже целебный продукт. Картошка, это не только самый популярный продукт на нашем столе. Кроме этого, вырабатываемый из технического картофеля спирт используется в парфюмерии, ликероводочной промышленности, а отходы от переработки — на корм животным. Более того, содержание в клубнях картофеля различных питательных веществ, солей калия, кальция; железа, йода, магния и витаминов навело врачей народной и официальной медицины использовать картофель для лечения некоторых болезней, особенно цинги, язвы желудка, гастрита и некоторых других. После всего вышеперечисленного становится понятным, почему эта культура получила столь широкое распространение по всему миру. </vt:lpstr>
      <vt:lpstr>Презентация PowerPoint</vt:lpstr>
      <vt:lpstr>Презентация PowerPoint</vt:lpstr>
      <vt:lpstr>Презентация PowerPoint</vt:lpstr>
      <vt:lpstr>Презентация PowerPoint</vt:lpstr>
      <vt:lpstr>Условия выращивания картофеля </vt:lpstr>
      <vt:lpstr>Стадии созревания картофеля </vt:lpstr>
      <vt:lpstr>Хранение картофеля </vt:lpstr>
      <vt:lpstr>Болезни и вредители картофеля </vt:lpstr>
      <vt:lpstr>Болезни и вредители картофеля</vt:lpstr>
      <vt:lpstr>Подготовка к эксперименту</vt:lpstr>
      <vt:lpstr>6 день -04.03.2013</vt:lpstr>
      <vt:lpstr>На 14 день 11.03.2013.</vt:lpstr>
      <vt:lpstr>На 25 день 22.03.2013.</vt:lpstr>
      <vt:lpstr>Презентация PowerPoint</vt:lpstr>
      <vt:lpstr>На 14 день после посадки в землю</vt:lpstr>
      <vt:lpstr>ВЫВОДЫ</vt:lpstr>
      <vt:lpstr>Польза картофеля</vt:lpstr>
      <vt:lpstr>Польза картофеля-картофель в косметике</vt:lpstr>
      <vt:lpstr>заключение</vt:lpstr>
      <vt:lpstr>Источники и литература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Выполнил: ученик 4 «А»</dc:title>
  <dc:creator>Волшебник</dc:creator>
  <cp:lastModifiedBy>Администратор</cp:lastModifiedBy>
  <cp:revision>73</cp:revision>
  <dcterms:modified xsi:type="dcterms:W3CDTF">2014-02-19T15:50:45Z</dcterms:modified>
</cp:coreProperties>
</file>