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  <p:sldId id="261" r:id="rId6"/>
    <p:sldId id="262" r:id="rId7"/>
    <p:sldId id="258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69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6032-9EA1-4694-9314-81607F43C8F7}" type="datetimeFigureOut">
              <a:rPr lang="ru-RU" smtClean="0"/>
              <a:pPr/>
              <a:t>21.01.2016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16E77-AF7D-4D9D-B4D7-D2F685872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6032-9EA1-4694-9314-81607F43C8F7}" type="datetimeFigureOut">
              <a:rPr lang="ru-RU" smtClean="0"/>
              <a:pPr/>
              <a:t>21.01.2016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16E77-AF7D-4D9D-B4D7-D2F685872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6032-9EA1-4694-9314-81607F43C8F7}" type="datetimeFigureOut">
              <a:rPr lang="ru-RU" smtClean="0"/>
              <a:pPr/>
              <a:t>21.01.2016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16E77-AF7D-4D9D-B4D7-D2F685872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6032-9EA1-4694-9314-81607F43C8F7}" type="datetimeFigureOut">
              <a:rPr lang="ru-RU" smtClean="0"/>
              <a:pPr/>
              <a:t>21.01.2016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16E77-AF7D-4D9D-B4D7-D2F685872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6032-9EA1-4694-9314-81607F43C8F7}" type="datetimeFigureOut">
              <a:rPr lang="ru-RU" smtClean="0"/>
              <a:pPr/>
              <a:t>21.01.2016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16E77-AF7D-4D9D-B4D7-D2F685872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6032-9EA1-4694-9314-81607F43C8F7}" type="datetimeFigureOut">
              <a:rPr lang="ru-RU" smtClean="0"/>
              <a:pPr/>
              <a:t>21.01.2016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16E77-AF7D-4D9D-B4D7-D2F685872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6032-9EA1-4694-9314-81607F43C8F7}" type="datetimeFigureOut">
              <a:rPr lang="ru-RU" smtClean="0"/>
              <a:pPr/>
              <a:t>21.01.2016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16E77-AF7D-4D9D-B4D7-D2F685872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6032-9EA1-4694-9314-81607F43C8F7}" type="datetimeFigureOut">
              <a:rPr lang="ru-RU" smtClean="0"/>
              <a:pPr/>
              <a:t>21.01.2016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16E77-AF7D-4D9D-B4D7-D2F685872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6032-9EA1-4694-9314-81607F43C8F7}" type="datetimeFigureOut">
              <a:rPr lang="ru-RU" smtClean="0"/>
              <a:pPr/>
              <a:t>21.01.2016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16E77-AF7D-4D9D-B4D7-D2F685872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6032-9EA1-4694-9314-81607F43C8F7}" type="datetimeFigureOut">
              <a:rPr lang="ru-RU" smtClean="0"/>
              <a:pPr/>
              <a:t>21.01.2016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16E77-AF7D-4D9D-B4D7-D2F685872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6032-9EA1-4694-9314-81607F43C8F7}" type="datetimeFigureOut">
              <a:rPr lang="ru-RU" smtClean="0"/>
              <a:pPr/>
              <a:t>21.01.2016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16E77-AF7D-4D9D-B4D7-D2F685872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66032-9EA1-4694-9314-81607F43C8F7}" type="datetimeFigureOut">
              <a:rPr lang="ru-RU" smtClean="0"/>
              <a:pPr/>
              <a:t>21.01.2016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16E77-AF7D-4D9D-B4D7-D2F685872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gif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pedsovet.su/_ld/354/475339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9600" b="1" dirty="0" smtClean="0">
                <a:solidFill>
                  <a:srgbClr val="FF0000"/>
                </a:solidFill>
                <a:latin typeface="Monotype Corsiva" pitchFamily="66" charset="0"/>
              </a:rPr>
              <a:t>Задачи на уменьшение</a:t>
            </a:r>
            <a:endParaRPr lang="ru-RU" sz="96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4500570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lang="ru-RU" sz="1600" dirty="0" smtClean="0">
                <a:solidFill>
                  <a:schemeClr val="tx1"/>
                </a:solidFill>
              </a:rPr>
              <a:t>Составила учитель начальных классов </a:t>
            </a:r>
          </a:p>
          <a:p>
            <a:pPr algn="r"/>
            <a:r>
              <a:rPr lang="ru-RU" sz="1600" dirty="0" smtClean="0">
                <a:solidFill>
                  <a:schemeClr val="tx1"/>
                </a:solidFill>
              </a:rPr>
              <a:t>МКСКОУ «</a:t>
            </a:r>
            <a:r>
              <a:rPr lang="ru-RU" sz="1600" dirty="0" err="1" smtClean="0">
                <a:solidFill>
                  <a:schemeClr val="tx1"/>
                </a:solidFill>
              </a:rPr>
              <a:t>Ярская</a:t>
            </a:r>
            <a:r>
              <a:rPr lang="ru-RU" sz="1600" dirty="0" smtClean="0">
                <a:solidFill>
                  <a:schemeClr val="tx1"/>
                </a:solidFill>
              </a:rPr>
              <a:t> школа - интернат» </a:t>
            </a:r>
            <a:r>
              <a:rPr lang="en-US" sz="1600" dirty="0" smtClean="0">
                <a:solidFill>
                  <a:schemeClr val="tx1"/>
                </a:solidFill>
              </a:rPr>
              <a:t>VII</a:t>
            </a:r>
            <a:r>
              <a:rPr lang="en-US" sz="1600" dirty="0" smtClean="0">
                <a:solidFill>
                  <a:schemeClr val="tx1"/>
                </a:solidFill>
              </a:rPr>
              <a:t>I</a:t>
            </a:r>
            <a:r>
              <a:rPr lang="ru-RU" sz="1600" dirty="0" smtClean="0">
                <a:solidFill>
                  <a:schemeClr val="tx1"/>
                </a:solidFill>
              </a:rPr>
              <a:t> вида </a:t>
            </a:r>
          </a:p>
          <a:p>
            <a:pPr algn="r"/>
            <a:r>
              <a:rPr lang="ru-RU" sz="1600" dirty="0" smtClean="0">
                <a:solidFill>
                  <a:schemeClr val="tx1"/>
                </a:solidFill>
              </a:rPr>
              <a:t>Васильева Татьяна Владимировна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pedsovet.su/_ld/354/475339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Мама принесла 3 клубнички. 2 дала детям. Сколько клубничек осталось у мамы?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5" name="Picture 3" descr="C:\Users\Admin\Desktop\скачанные файлы (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143116"/>
            <a:ext cx="2143125" cy="2133600"/>
          </a:xfrm>
          <a:prstGeom prst="rect">
            <a:avLst/>
          </a:prstGeom>
          <a:noFill/>
        </p:spPr>
      </p:pic>
      <p:pic>
        <p:nvPicPr>
          <p:cNvPr id="3076" name="Picture 4" descr="C:\Users\Admin\Desktop\скачанные файлы (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1857364"/>
            <a:ext cx="2143125" cy="2133600"/>
          </a:xfrm>
          <a:prstGeom prst="rect">
            <a:avLst/>
          </a:prstGeom>
          <a:noFill/>
        </p:spPr>
      </p:pic>
      <p:pic>
        <p:nvPicPr>
          <p:cNvPr id="3077" name="Picture 5" descr="C:\Users\Admin\Desktop\скачанные файлы (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2643182"/>
            <a:ext cx="2143125" cy="21336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571604" y="4643446"/>
            <a:ext cx="58579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rgbClr val="00B050"/>
                </a:solidFill>
              </a:rPr>
              <a:t>3 – 2 = 1</a:t>
            </a:r>
            <a:endParaRPr lang="ru-RU" sz="88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pedsovet.su/_ld/354/475339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Бабушка связала внукам 4 варежки. 2 подарила внуку. Сколько варежек она подарила внучке?</a:t>
            </a:r>
            <a:endParaRPr lang="ru-RU" dirty="0"/>
          </a:p>
        </p:txBody>
      </p:sp>
      <p:pic>
        <p:nvPicPr>
          <p:cNvPr id="1026" name="Picture 2" descr="C:\Users\Admin\Desktop\скачанные файл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2285992"/>
            <a:ext cx="2928958" cy="2928958"/>
          </a:xfrm>
          <a:prstGeom prst="rect">
            <a:avLst/>
          </a:prstGeom>
          <a:noFill/>
        </p:spPr>
      </p:pic>
      <p:pic>
        <p:nvPicPr>
          <p:cNvPr id="1027" name="Picture 3" descr="C:\Users\Admin\Desktop\скачанные файлы (1)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857752" y="2500306"/>
            <a:ext cx="2786067" cy="278606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643042" y="5000636"/>
            <a:ext cx="63579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rgbClr val="00B050"/>
                </a:solidFill>
              </a:rPr>
              <a:t>4 – 2 = 2</a:t>
            </a:r>
            <a:endParaRPr lang="ru-RU" sz="88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pedsovet.su/_ld/354/475339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8285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 поляне играли 3 белочки. Одна ускакала. Сколько белочек осталось?</a:t>
            </a:r>
            <a:endParaRPr lang="ru-RU" dirty="0"/>
          </a:p>
        </p:txBody>
      </p:sp>
      <p:pic>
        <p:nvPicPr>
          <p:cNvPr id="4098" name="Picture 2" descr="C:\Users\Admin\Desktop\скачанные файлы (5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643050"/>
            <a:ext cx="2143125" cy="2143125"/>
          </a:xfrm>
          <a:prstGeom prst="rect">
            <a:avLst/>
          </a:prstGeom>
          <a:noFill/>
        </p:spPr>
      </p:pic>
      <p:pic>
        <p:nvPicPr>
          <p:cNvPr id="4099" name="Picture 3" descr="C:\Users\Admin\Desktop\скачанные файлы (6)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6072198" y="1571612"/>
            <a:ext cx="2047875" cy="2228850"/>
          </a:xfrm>
          <a:prstGeom prst="rect">
            <a:avLst/>
          </a:prstGeom>
          <a:noFill/>
        </p:spPr>
      </p:pic>
      <p:pic>
        <p:nvPicPr>
          <p:cNvPr id="6" name="Picture 3" descr="C:\Users\Admin\Desktop\скачанные файлы (6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2214554"/>
            <a:ext cx="2047875" cy="222885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428728" y="4429132"/>
            <a:ext cx="54292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rgbClr val="00B050"/>
                </a:solidFill>
              </a:rPr>
              <a:t>3 – 1 = 2 </a:t>
            </a:r>
            <a:endParaRPr lang="ru-RU" sz="88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edsovet.su/_ld/354/475339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8285" cy="6858000"/>
          </a:xfrm>
          <a:prstGeom prst="rect">
            <a:avLst/>
          </a:prstGeom>
          <a:noFill/>
        </p:spPr>
      </p:pic>
      <p:pic>
        <p:nvPicPr>
          <p:cNvPr id="5122" name="Picture 2" descr="C:\Users\Admin\Desktop\1412665999_1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2285992"/>
            <a:ext cx="2936743" cy="3071834"/>
          </a:xfrm>
          <a:prstGeom prst="rect">
            <a:avLst/>
          </a:prstGeom>
          <a:noFill/>
        </p:spPr>
      </p:pic>
      <p:pic>
        <p:nvPicPr>
          <p:cNvPr id="5125" name="Picture 5" descr="C:\Users\Admin\Desktop\2551_26fdcb7b414939cb980fcef86be52f0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0" y="1214422"/>
            <a:ext cx="2628900" cy="2628900"/>
          </a:xfrm>
          <a:prstGeom prst="rect">
            <a:avLst/>
          </a:prstGeom>
          <a:noFill/>
        </p:spPr>
      </p:pic>
      <p:pic>
        <p:nvPicPr>
          <p:cNvPr id="5124" name="Picture 4" descr="C:\Users\Admin\Desktop\скачанные файлы (7).jpg"/>
          <p:cNvPicPr>
            <a:picLocks noChangeAspect="1" noChangeArrowheads="1"/>
          </p:cNvPicPr>
          <p:nvPr/>
        </p:nvPicPr>
        <p:blipFill>
          <a:blip r:embed="rId5"/>
          <a:srcRect r="1157" b="4651"/>
          <a:stretch>
            <a:fillRect/>
          </a:stretch>
        </p:blipFill>
        <p:spPr bwMode="auto">
          <a:xfrm>
            <a:off x="142844" y="2428868"/>
            <a:ext cx="2286016" cy="292895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Встретились 4 ёжика. 1 ёжик ушёл за грибами. Сколько ёжиков осталось?</a:t>
            </a:r>
            <a:endParaRPr lang="ru-RU" dirty="0"/>
          </a:p>
        </p:txBody>
      </p:sp>
      <p:pic>
        <p:nvPicPr>
          <p:cNvPr id="5123" name="Picture 3" descr="C:\Users\Admin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2214546" y="1643050"/>
            <a:ext cx="1857375" cy="246697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000232" y="5143512"/>
            <a:ext cx="50006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rgbClr val="00B050"/>
                </a:solidFill>
              </a:rPr>
              <a:t>4 – 1 = 3 </a:t>
            </a:r>
            <a:endParaRPr lang="ru-RU" sz="88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pedsovet.su/_ld/354/475339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8285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 дорожке лежали 4 листочка. 3 листочка сдул ветер. Сколько листочков осталось?</a:t>
            </a:r>
            <a:endParaRPr lang="ru-RU" dirty="0"/>
          </a:p>
        </p:txBody>
      </p:sp>
      <p:pic>
        <p:nvPicPr>
          <p:cNvPr id="6146" name="Picture 2" descr="C:\Users\Admin\Desktop\скачанные файлы (8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714488"/>
            <a:ext cx="2095500" cy="2181225"/>
          </a:xfrm>
          <a:prstGeom prst="rect">
            <a:avLst/>
          </a:prstGeom>
          <a:noFill/>
        </p:spPr>
      </p:pic>
      <p:pic>
        <p:nvPicPr>
          <p:cNvPr id="6147" name="Picture 3" descr="C:\Users\Admin\Desktop\Шаблон-кленового-листа.-Лист-клена.-Шаблон-листа-клена-на-осенний-утренник.-Лист-клена-своими-руками.-Сторона-1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143240" y="2000240"/>
            <a:ext cx="2504942" cy="2625725"/>
          </a:xfrm>
          <a:prstGeom prst="rect">
            <a:avLst/>
          </a:prstGeom>
          <a:noFill/>
        </p:spPr>
      </p:pic>
      <p:pic>
        <p:nvPicPr>
          <p:cNvPr id="6149" name="Picture 5" descr="C:\Users\Admin\Desktop\kak-pisotav-listya-klenoviy-list-8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3643314"/>
            <a:ext cx="2381250" cy="2381250"/>
          </a:xfrm>
          <a:prstGeom prst="rect">
            <a:avLst/>
          </a:prstGeom>
          <a:noFill/>
        </p:spPr>
      </p:pic>
      <p:pic>
        <p:nvPicPr>
          <p:cNvPr id="6150" name="Picture 6" descr="C:\Users\Admin\Desktop\images (1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43636" y="3643314"/>
            <a:ext cx="2514600" cy="181927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571736" y="5143512"/>
            <a:ext cx="50006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rgbClr val="00B050"/>
                </a:solidFill>
              </a:rPr>
              <a:t>4 – 3 = 1</a:t>
            </a:r>
            <a:endParaRPr lang="ru-RU" sz="88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5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edsovet.su/_ld/354/475339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Мама испекла 6 пирожков. Двумя угостила дочь. Сколько пирожков осталось?</a:t>
            </a:r>
            <a:endParaRPr lang="ru-RU" dirty="0"/>
          </a:p>
        </p:txBody>
      </p:sp>
      <p:pic>
        <p:nvPicPr>
          <p:cNvPr id="2050" name="Picture 2" descr="C:\Users\Admin\Desktop\скачанные файлы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785926"/>
            <a:ext cx="1907468" cy="1428760"/>
          </a:xfrm>
          <a:prstGeom prst="rect">
            <a:avLst/>
          </a:prstGeom>
          <a:noFill/>
        </p:spPr>
      </p:pic>
      <p:pic>
        <p:nvPicPr>
          <p:cNvPr id="5" name="Picture 2" descr="C:\Users\Admin\Desktop\скачанные файлы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2000240"/>
            <a:ext cx="1907468" cy="1428760"/>
          </a:xfrm>
          <a:prstGeom prst="rect">
            <a:avLst/>
          </a:prstGeom>
          <a:noFill/>
        </p:spPr>
      </p:pic>
      <p:pic>
        <p:nvPicPr>
          <p:cNvPr id="6" name="Picture 2" descr="C:\Users\Admin\Desktop\скачанные файлы (2)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786182" y="3357562"/>
            <a:ext cx="1716721" cy="1285884"/>
          </a:xfrm>
          <a:prstGeom prst="rect">
            <a:avLst/>
          </a:prstGeom>
          <a:noFill/>
        </p:spPr>
      </p:pic>
      <p:pic>
        <p:nvPicPr>
          <p:cNvPr id="7" name="Picture 2" descr="C:\Users\Admin\Desktop\скачанные файлы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3500438"/>
            <a:ext cx="1621348" cy="1214446"/>
          </a:xfrm>
          <a:prstGeom prst="rect">
            <a:avLst/>
          </a:prstGeom>
          <a:noFill/>
        </p:spPr>
      </p:pic>
      <p:pic>
        <p:nvPicPr>
          <p:cNvPr id="8" name="Picture 2" descr="C:\Users\Admin\Desktop\скачанные файлы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2143116"/>
            <a:ext cx="1907468" cy="1428760"/>
          </a:xfrm>
          <a:prstGeom prst="rect">
            <a:avLst/>
          </a:prstGeom>
          <a:noFill/>
        </p:spPr>
      </p:pic>
      <p:pic>
        <p:nvPicPr>
          <p:cNvPr id="9" name="Picture 2" descr="C:\Users\Admin\Desktop\скачанные файлы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3357562"/>
            <a:ext cx="2002842" cy="150019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428728" y="4714884"/>
            <a:ext cx="42148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rgbClr val="00B050"/>
                </a:solidFill>
              </a:rPr>
              <a:t>6 – 2 = 4</a:t>
            </a:r>
            <a:endParaRPr lang="ru-RU" sz="88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135</Words>
  <Application>Microsoft Office PowerPoint</Application>
  <PresentationFormat>Экран (4:3)</PresentationFormat>
  <Paragraphs>16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Задачи на уменьшение</vt:lpstr>
      <vt:lpstr>Мама принесла 3 клубнички. 2 дала детям. Сколько клубничек осталось у мамы?</vt:lpstr>
      <vt:lpstr>Бабушка связала внукам 4 варежки. 2 подарила внуку. Сколько варежек она подарила внучке?</vt:lpstr>
      <vt:lpstr>На поляне играли 3 белочки. Одна ускакала. Сколько белочек осталось?</vt:lpstr>
      <vt:lpstr>Встретились 4 ёжика. 1 ёжик ушёл за грибами. Сколько ёжиков осталось?</vt:lpstr>
      <vt:lpstr>На дорожке лежали 4 листочка. 3 листочка сдул ветер. Сколько листочков осталось?</vt:lpstr>
      <vt:lpstr>Мама испекла 6 пирожков. Двумя угостила дочь. Сколько пирожков осталось?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Задачи на уменьшение</dc:title>
  <dc:creator>Admin</dc:creator>
  <cp:lastModifiedBy>Admin</cp:lastModifiedBy>
  <cp:revision>7</cp:revision>
  <dcterms:created xsi:type="dcterms:W3CDTF">2015-09-27T15:01:34Z</dcterms:created>
  <dcterms:modified xsi:type="dcterms:W3CDTF">2016-01-21T13:55:10Z</dcterms:modified>
</cp:coreProperties>
</file>