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56" r:id="rId3"/>
    <p:sldId id="262" r:id="rId4"/>
    <p:sldId id="263" r:id="rId5"/>
    <p:sldId id="264" r:id="rId6"/>
    <p:sldId id="287" r:id="rId7"/>
    <p:sldId id="288" r:id="rId8"/>
    <p:sldId id="267" r:id="rId9"/>
    <p:sldId id="268" r:id="rId10"/>
    <p:sldId id="270" r:id="rId11"/>
    <p:sldId id="271" r:id="rId12"/>
    <p:sldId id="272" r:id="rId13"/>
    <p:sldId id="277" r:id="rId14"/>
    <p:sldId id="273" r:id="rId15"/>
    <p:sldId id="278" r:id="rId16"/>
    <p:sldId id="282" r:id="rId17"/>
    <p:sldId id="281" r:id="rId18"/>
    <p:sldId id="274" r:id="rId19"/>
    <p:sldId id="275" r:id="rId20"/>
    <p:sldId id="279" r:id="rId21"/>
    <p:sldId id="283" r:id="rId22"/>
    <p:sldId id="284" r:id="rId23"/>
    <p:sldId id="280" r:id="rId24"/>
    <p:sldId id="286" r:id="rId25"/>
    <p:sldId id="276" r:id="rId26"/>
    <p:sldId id="266" r:id="rId27"/>
    <p:sldId id="290" r:id="rId28"/>
    <p:sldId id="293" r:id="rId29"/>
    <p:sldId id="295" r:id="rId30"/>
    <p:sldId id="294" r:id="rId31"/>
    <p:sldId id="291" r:id="rId32"/>
    <p:sldId id="292"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27.05.2016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gif"/><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5.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17.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1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jpeg"/></Relationships>
</file>

<file path=ppt/slides/_rels/slide19.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2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7.xml"/><Relationship Id="rId5" Type="http://schemas.openxmlformats.org/officeDocument/2006/relationships/image" Target="../media/image93.jpeg"/><Relationship Id="rId4" Type="http://schemas.openxmlformats.org/officeDocument/2006/relationships/image" Target="../media/image92.jpeg"/></Relationships>
</file>

<file path=ppt/slides/_rels/slide2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2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 Id="rId5" Type="http://schemas.openxmlformats.org/officeDocument/2006/relationships/image" Target="../media/image102.jpeg"/><Relationship Id="rId4" Type="http://schemas.openxmlformats.org/officeDocument/2006/relationships/image" Target="../media/image101.jpeg"/></Relationships>
</file>

<file path=ppt/slides/_rels/slide2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27.xml.rels><?xml version="1.0" encoding="UTF-8" standalone="yes"?>
<Relationships xmlns="http://schemas.openxmlformats.org/package/2006/relationships"><Relationship Id="rId3" Type="http://schemas.openxmlformats.org/officeDocument/2006/relationships/image" Target="../media/image107.gif"/><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4.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econet.ru/media/413/kindeditor/image/201302/20130218223442.jpg"/>
          <p:cNvPicPr>
            <a:picLocks noChangeAspect="1" noChangeArrowheads="1"/>
          </p:cNvPicPr>
          <p:nvPr/>
        </p:nvPicPr>
        <p:blipFill>
          <a:blip r:embed="rId2" cstate="print"/>
          <a:srcRect/>
          <a:stretch>
            <a:fillRect/>
          </a:stretch>
        </p:blipFill>
        <p:spPr bwMode="auto">
          <a:xfrm>
            <a:off x="-467450" y="0"/>
            <a:ext cx="9636892" cy="6858000"/>
          </a:xfrm>
          <a:prstGeom prst="rect">
            <a:avLst/>
          </a:prstGeom>
          <a:noFill/>
        </p:spPr>
      </p:pic>
      <p:sp>
        <p:nvSpPr>
          <p:cNvPr id="4" name="Заголовок 3"/>
          <p:cNvSpPr>
            <a:spLocks noGrp="1"/>
          </p:cNvSpPr>
          <p:nvPr>
            <p:ph type="title"/>
          </p:nvPr>
        </p:nvSpPr>
        <p:spPr>
          <a:xfrm>
            <a:off x="457200" y="764704"/>
            <a:ext cx="8229600" cy="1080120"/>
          </a:xfrm>
        </p:spPr>
        <p:txBody>
          <a:bodyPr>
            <a:noAutofit/>
          </a:bodyPr>
          <a:lstStyle/>
          <a:p>
            <a:pPr algn="r"/>
            <a:r>
              <a:rPr lang="ru-RU" sz="7200" b="1" dirty="0" smtClean="0">
                <a:solidFill>
                  <a:schemeClr val="bg1"/>
                </a:solidFill>
                <a:latin typeface="Adobe Fangsong Std R" pitchFamily="18" charset="-128"/>
                <a:ea typeface="Adobe Fangsong Std R" pitchFamily="18" charset="-128"/>
              </a:rPr>
              <a:t>Шоколад</a:t>
            </a:r>
            <a:endParaRPr lang="ru-RU" sz="7200" b="1" dirty="0">
              <a:solidFill>
                <a:schemeClr val="bg1"/>
              </a:solidFill>
              <a:latin typeface="Adobe Fangsong Std R" pitchFamily="18" charset="-128"/>
              <a:ea typeface="Adobe Fangsong Std R" pitchFamily="18" charset="-128"/>
            </a:endParaRPr>
          </a:p>
        </p:txBody>
      </p:sp>
      <p:sp>
        <p:nvSpPr>
          <p:cNvPr id="5" name="Содержимое 4"/>
          <p:cNvSpPr>
            <a:spLocks noGrp="1"/>
          </p:cNvSpPr>
          <p:nvPr>
            <p:ph idx="1"/>
          </p:nvPr>
        </p:nvSpPr>
        <p:spPr>
          <a:xfrm>
            <a:off x="457200" y="6857998"/>
            <a:ext cx="8229600" cy="45719"/>
          </a:xfrm>
        </p:spPr>
        <p:txBody>
          <a:bodyPr>
            <a:normAutofit fontScale="25000" lnSpcReduction="20000"/>
          </a:bodyPr>
          <a:lstStyle/>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Памятник шоколаду - Покров"/>
          <p:cNvPicPr>
            <a:picLocks noChangeAspect="1" noChangeArrowheads="1"/>
          </p:cNvPicPr>
          <p:nvPr/>
        </p:nvPicPr>
        <p:blipFill>
          <a:blip r:embed="rId2" cstate="print"/>
          <a:srcRect/>
          <a:stretch>
            <a:fillRect/>
          </a:stretch>
        </p:blipFill>
        <p:spPr bwMode="auto">
          <a:xfrm>
            <a:off x="100649" y="0"/>
            <a:ext cx="4594859" cy="6858000"/>
          </a:xfrm>
          <a:prstGeom prst="rect">
            <a:avLst/>
          </a:prstGeom>
          <a:noFill/>
        </p:spPr>
      </p:pic>
      <p:sp>
        <p:nvSpPr>
          <p:cNvPr id="7" name="Содержимое 6"/>
          <p:cNvSpPr>
            <a:spLocks noGrp="1"/>
          </p:cNvSpPr>
          <p:nvPr>
            <p:ph idx="4294967295"/>
          </p:nvPr>
        </p:nvSpPr>
        <p:spPr>
          <a:xfrm>
            <a:off x="5100638" y="273050"/>
            <a:ext cx="4043362" cy="5853113"/>
          </a:xfrm>
        </p:spPr>
        <p:txBody>
          <a:bodyPr>
            <a:normAutofit/>
          </a:bodyPr>
          <a:lstStyle/>
          <a:p>
            <a:pPr>
              <a:buNone/>
            </a:pPr>
            <a:r>
              <a:rPr lang="ru-RU" sz="2400" dirty="0" smtClean="0">
                <a:latin typeface="Times New Roman" pitchFamily="18" charset="0"/>
                <a:cs typeface="Times New Roman" pitchFamily="18" charset="0"/>
              </a:rPr>
              <a:t>    1 июля 2009 года в Покрове был торжественно открыт </a:t>
            </a:r>
            <a:r>
              <a:rPr lang="ru-RU" sz="2400" b="1" dirty="0" smtClean="0">
                <a:latin typeface="Times New Roman" pitchFamily="18" charset="0"/>
                <a:cs typeface="Times New Roman" pitchFamily="18" charset="0"/>
              </a:rPr>
              <a:t>памятник шоколаду</a:t>
            </a:r>
            <a:r>
              <a:rPr lang="ru-RU" sz="2400" dirty="0" smtClean="0">
                <a:latin typeface="Times New Roman" pitchFamily="18" charset="0"/>
                <a:cs typeface="Times New Roman" pitchFamily="18" charset="0"/>
              </a:rPr>
              <a:t>- единственный в мире памятник шоколаду.</a:t>
            </a:r>
            <a:endParaRPr lang="ru-RU" sz="2400" dirty="0">
              <a:latin typeface="Times New Roman" pitchFamily="18" charset="0"/>
              <a:cs typeface="Times New Roman" pitchFamily="18" charset="0"/>
            </a:endParaRPr>
          </a:p>
        </p:txBody>
      </p:sp>
      <p:pic>
        <p:nvPicPr>
          <p:cNvPr id="6150" name="Picture 6" descr="http://millennium.dp.ua/images/site/company/chocolate_all.png"/>
          <p:cNvPicPr>
            <a:picLocks noChangeAspect="1" noChangeArrowheads="1"/>
          </p:cNvPicPr>
          <p:nvPr/>
        </p:nvPicPr>
        <p:blipFill>
          <a:blip r:embed="rId3" cstate="print"/>
          <a:srcRect/>
          <a:stretch>
            <a:fillRect/>
          </a:stretch>
        </p:blipFill>
        <p:spPr bwMode="auto">
          <a:xfrm>
            <a:off x="4371975" y="3284984"/>
            <a:ext cx="4772025" cy="293370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2" name="Picture 10" descr="http://www.aif.ru/pictures/201302/1(57).jpg"/>
          <p:cNvPicPr>
            <a:picLocks noChangeAspect="1" noChangeArrowheads="1"/>
          </p:cNvPicPr>
          <p:nvPr/>
        </p:nvPicPr>
        <p:blipFill>
          <a:blip r:embed="rId2" cstate="print"/>
          <a:srcRect/>
          <a:stretch>
            <a:fillRect/>
          </a:stretch>
        </p:blipFill>
        <p:spPr bwMode="auto">
          <a:xfrm>
            <a:off x="6278375" y="1628800"/>
            <a:ext cx="2865625" cy="2160240"/>
          </a:xfrm>
          <a:prstGeom prst="rect">
            <a:avLst/>
          </a:prstGeom>
          <a:noFill/>
        </p:spPr>
      </p:pic>
      <p:sp>
        <p:nvSpPr>
          <p:cNvPr id="2" name="Заголовок 1"/>
          <p:cNvSpPr>
            <a:spLocks noGrp="1"/>
          </p:cNvSpPr>
          <p:nvPr>
            <p:ph type="title" idx="4294967295"/>
          </p:nvPr>
        </p:nvSpPr>
        <p:spPr>
          <a:xfrm>
            <a:off x="0" y="476672"/>
            <a:ext cx="4427538" cy="217829"/>
          </a:xfrm>
        </p:spPr>
        <p:txBody>
          <a:bodyPr>
            <a:normAutofit fontScale="90000"/>
          </a:bodyPr>
          <a:lstStyle/>
          <a:p>
            <a:pPr algn="ctr"/>
            <a:r>
              <a:rPr lang="ru-RU" sz="2400" b="1" i="1" dirty="0" smtClean="0">
                <a:solidFill>
                  <a:schemeClr val="accent2">
                    <a:lumMod val="50000"/>
                  </a:schemeClr>
                </a:solidFill>
                <a:latin typeface="Times New Roman" pitchFamily="18" charset="0"/>
                <a:cs typeface="Times New Roman" pitchFamily="18" charset="0"/>
              </a:rPr>
              <a:t>Из истории шоколада</a:t>
            </a:r>
            <a:r>
              <a:rPr lang="ru-RU" dirty="0" smtClean="0">
                <a:solidFill>
                  <a:schemeClr val="bg2">
                    <a:lumMod val="25000"/>
                  </a:schemeClr>
                </a:solidFill>
              </a:rPr>
              <a:t/>
            </a:r>
            <a:br>
              <a:rPr lang="ru-RU" dirty="0" smtClean="0">
                <a:solidFill>
                  <a:schemeClr val="bg2">
                    <a:lumMod val="25000"/>
                  </a:schemeClr>
                </a:solidFill>
              </a:rPr>
            </a:br>
            <a:endParaRPr lang="ru-RU" dirty="0">
              <a:solidFill>
                <a:schemeClr val="bg2">
                  <a:lumMod val="25000"/>
                </a:schemeClr>
              </a:solidFill>
            </a:endParaRPr>
          </a:p>
        </p:txBody>
      </p:sp>
      <p:sp>
        <p:nvSpPr>
          <p:cNvPr id="4" name="Текст 3"/>
          <p:cNvSpPr>
            <a:spLocks noGrp="1"/>
          </p:cNvSpPr>
          <p:nvPr>
            <p:ph type="body" sz="half" idx="4294967295"/>
          </p:nvPr>
        </p:nvSpPr>
        <p:spPr>
          <a:xfrm>
            <a:off x="0" y="2205038"/>
            <a:ext cx="3313113" cy="4652962"/>
          </a:xfrm>
        </p:spPr>
        <p:txBody>
          <a:bodyPr>
            <a:noAutofit/>
          </a:bodyPr>
          <a:lstStyle/>
          <a:p>
            <a:pPr marL="0" indent="0">
              <a:buNone/>
            </a:pPr>
            <a:r>
              <a:rPr lang="ru-RU" sz="1800" dirty="0" smtClean="0">
                <a:latin typeface="Times New Roman" pitchFamily="18" charset="0"/>
                <a:cs typeface="Times New Roman" pitchFamily="18" charset="0"/>
              </a:rPr>
              <a:t>История происхождения шоколада насчитывает уже 3500 лет. Первые упоминания о шоколаде появились в эпоху индейцев племени </a:t>
            </a:r>
            <a:r>
              <a:rPr lang="ru-RU" sz="1800" dirty="0" err="1" smtClean="0">
                <a:latin typeface="Times New Roman" pitchFamily="18" charset="0"/>
                <a:cs typeface="Times New Roman" pitchFamily="18" charset="0"/>
              </a:rPr>
              <a:t>ольмеков</a:t>
            </a:r>
            <a:r>
              <a:rPr lang="ru-RU" sz="1800" dirty="0" smtClean="0">
                <a:latin typeface="Times New Roman" pitchFamily="18" charset="0"/>
                <a:cs typeface="Times New Roman" pitchFamily="18" charset="0"/>
              </a:rPr>
              <a:t> (Америка) – 1500 лет до н.э. Сначала у них, а затем у племён майя и ацтеков укоренилась традиция пить </a:t>
            </a:r>
            <a:r>
              <a:rPr lang="ru-RU" sz="1800" dirty="0" err="1" smtClean="0">
                <a:latin typeface="Times New Roman" pitchFamily="18" charset="0"/>
                <a:cs typeface="Times New Roman" pitchFamily="18" charset="0"/>
              </a:rPr>
              <a:t>чоколатль</a:t>
            </a:r>
            <a:r>
              <a:rPr lang="ru-RU" sz="1800" dirty="0" smtClean="0">
                <a:latin typeface="Times New Roman" pitchFamily="18" charset="0"/>
                <a:cs typeface="Times New Roman" pitchFamily="18" charset="0"/>
              </a:rPr>
              <a:t> – «горькую воду». Причем этой привилегии удостаивались исключительно жрецы, главы племени, их семьи и самые лучшие воины. Напиток был признан священным</a:t>
            </a:r>
            <a:endParaRPr lang="ru-RU" sz="1800" dirty="0">
              <a:latin typeface="Times New Roman" pitchFamily="18" charset="0"/>
              <a:cs typeface="Times New Roman" pitchFamily="18" charset="0"/>
            </a:endParaRPr>
          </a:p>
        </p:txBody>
      </p:sp>
      <p:pic>
        <p:nvPicPr>
          <p:cNvPr id="23556" name="Picture 4" descr="http://millennium.dp.ua/images/site/company/historyofchocolate.png"/>
          <p:cNvPicPr>
            <a:picLocks noChangeAspect="1" noChangeArrowheads="1"/>
          </p:cNvPicPr>
          <p:nvPr/>
        </p:nvPicPr>
        <p:blipFill>
          <a:blip r:embed="rId3" cstate="print"/>
          <a:srcRect/>
          <a:stretch>
            <a:fillRect/>
          </a:stretch>
        </p:blipFill>
        <p:spPr bwMode="auto">
          <a:xfrm>
            <a:off x="0" y="305094"/>
            <a:ext cx="3312368" cy="1925704"/>
          </a:xfrm>
          <a:prstGeom prst="rect">
            <a:avLst/>
          </a:prstGeom>
          <a:noFill/>
        </p:spPr>
      </p:pic>
      <p:pic>
        <p:nvPicPr>
          <p:cNvPr id="7" name="Picture 2" descr="http://upload.wikimedia.org/wikipedia/commons/thumb/5/56/Mayan_people_and_chocolate.jpg/320px-Mayan_people_and_chocolate.jpg"/>
          <p:cNvPicPr>
            <a:picLocks noChangeAspect="1" noChangeArrowheads="1"/>
          </p:cNvPicPr>
          <p:nvPr/>
        </p:nvPicPr>
        <p:blipFill>
          <a:blip r:embed="rId4" cstate="print"/>
          <a:srcRect/>
          <a:stretch>
            <a:fillRect/>
          </a:stretch>
        </p:blipFill>
        <p:spPr bwMode="auto">
          <a:xfrm>
            <a:off x="3275856" y="2924944"/>
            <a:ext cx="3312368" cy="2639543"/>
          </a:xfrm>
          <a:prstGeom prst="rect">
            <a:avLst/>
          </a:prstGeom>
          <a:noFill/>
        </p:spPr>
      </p:pic>
      <p:sp>
        <p:nvSpPr>
          <p:cNvPr id="8" name="Прямоугольник 7"/>
          <p:cNvSpPr/>
          <p:nvPr/>
        </p:nvSpPr>
        <p:spPr>
          <a:xfrm>
            <a:off x="3491880" y="5661248"/>
            <a:ext cx="3024336" cy="523220"/>
          </a:xfrm>
          <a:prstGeom prst="rect">
            <a:avLst/>
          </a:prstGeom>
        </p:spPr>
        <p:txBody>
          <a:bodyPr wrap="square">
            <a:spAutoFit/>
          </a:bodyPr>
          <a:lstStyle/>
          <a:p>
            <a:r>
              <a:rPr lang="ru-RU" sz="1400" dirty="0" smtClean="0">
                <a:latin typeface="Times New Roman" pitchFamily="18" charset="0"/>
                <a:cs typeface="Times New Roman" pitchFamily="18" charset="0"/>
              </a:rPr>
              <a:t>Жрец майя запрещает простолюдину дотрагиваться до напитка из какао</a:t>
            </a:r>
            <a:endParaRPr lang="ru-RU" sz="1400" dirty="0">
              <a:latin typeface="Times New Roman" pitchFamily="18" charset="0"/>
              <a:cs typeface="Times New Roman" pitchFamily="18" charset="0"/>
            </a:endParaRPr>
          </a:p>
        </p:txBody>
      </p:sp>
      <p:pic>
        <p:nvPicPr>
          <p:cNvPr id="23558" name="Picture 6" descr="http://www.vita-club.ru/item/image/chocolate1.jpg"/>
          <p:cNvPicPr>
            <a:picLocks noChangeAspect="1" noChangeArrowheads="1"/>
          </p:cNvPicPr>
          <p:nvPr/>
        </p:nvPicPr>
        <p:blipFill>
          <a:blip r:embed="rId5" cstate="print"/>
          <a:srcRect/>
          <a:stretch>
            <a:fillRect/>
          </a:stretch>
        </p:blipFill>
        <p:spPr bwMode="auto">
          <a:xfrm>
            <a:off x="6876256" y="0"/>
            <a:ext cx="2267744" cy="1388415"/>
          </a:xfrm>
          <a:prstGeom prst="rect">
            <a:avLst/>
          </a:prstGeom>
          <a:noFill/>
        </p:spPr>
      </p:pic>
      <p:pic>
        <p:nvPicPr>
          <p:cNvPr id="23560" name="Picture 8" descr="http://mirtestoff.ru/images/5071_image.jpg"/>
          <p:cNvPicPr>
            <a:picLocks noChangeAspect="1" noChangeArrowheads="1"/>
          </p:cNvPicPr>
          <p:nvPr/>
        </p:nvPicPr>
        <p:blipFill>
          <a:blip r:embed="rId6" cstate="print"/>
          <a:srcRect/>
          <a:stretch>
            <a:fillRect/>
          </a:stretch>
        </p:blipFill>
        <p:spPr bwMode="auto">
          <a:xfrm>
            <a:off x="5076056" y="0"/>
            <a:ext cx="1340768" cy="1340768"/>
          </a:xfrm>
          <a:prstGeom prst="rect">
            <a:avLst/>
          </a:prstGeom>
          <a:noFill/>
        </p:spPr>
      </p:pic>
      <p:pic>
        <p:nvPicPr>
          <p:cNvPr id="23564" name="Picture 12" descr="http://all-about-chocolate.ru/wp-content/uploads/2012/11/images25-200x188.jpg"/>
          <p:cNvPicPr>
            <a:picLocks noChangeAspect="1" noChangeArrowheads="1"/>
          </p:cNvPicPr>
          <p:nvPr/>
        </p:nvPicPr>
        <p:blipFill>
          <a:blip r:embed="rId7" cstate="print"/>
          <a:srcRect/>
          <a:stretch>
            <a:fillRect/>
          </a:stretch>
        </p:blipFill>
        <p:spPr bwMode="auto">
          <a:xfrm>
            <a:off x="6516217" y="4437111"/>
            <a:ext cx="2627784" cy="2470119"/>
          </a:xfrm>
          <a:prstGeom prst="rect">
            <a:avLst/>
          </a:prstGeom>
          <a:noFill/>
        </p:spPr>
      </p:pic>
      <p:pic>
        <p:nvPicPr>
          <p:cNvPr id="23566" name="Picture 14" descr="http://900igr.net/datai/biologija/SHokolad/0003-004-Plody-kakao-rastut-na-stvole.jpg"/>
          <p:cNvPicPr>
            <a:picLocks noChangeAspect="1" noChangeArrowheads="1"/>
          </p:cNvPicPr>
          <p:nvPr/>
        </p:nvPicPr>
        <p:blipFill>
          <a:blip r:embed="rId8" cstate="print"/>
          <a:srcRect/>
          <a:stretch>
            <a:fillRect/>
          </a:stretch>
        </p:blipFill>
        <p:spPr bwMode="auto">
          <a:xfrm>
            <a:off x="3203848" y="836712"/>
            <a:ext cx="2153816" cy="161536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4294967295"/>
          </p:nvPr>
        </p:nvSpPr>
        <p:spPr>
          <a:xfrm>
            <a:off x="0" y="2565400"/>
            <a:ext cx="3527425" cy="4292600"/>
          </a:xfrm>
        </p:spPr>
        <p:txBody>
          <a:bodyPr>
            <a:noAutofit/>
          </a:bodyPr>
          <a:lstStyle/>
          <a:p>
            <a:pPr marL="0" indent="0">
              <a:buNone/>
            </a:pPr>
            <a:r>
              <a:rPr lang="ru-RU" sz="1800" dirty="0" smtClean="0">
                <a:latin typeface="Times New Roman" pitchFamily="18" charset="0"/>
                <a:cs typeface="Times New Roman" pitchFamily="18" charset="0"/>
              </a:rPr>
              <a:t>Когда Америку населили европейцы,  они узнали о шоколаде. </a:t>
            </a:r>
            <a:r>
              <a:rPr lang="ru-RU" sz="1800" dirty="0" err="1" smtClean="0">
                <a:latin typeface="Times New Roman" pitchFamily="18" charset="0"/>
                <a:cs typeface="Times New Roman" pitchFamily="18" charset="0"/>
              </a:rPr>
              <a:t>Эрнандо</a:t>
            </a:r>
            <a:r>
              <a:rPr lang="ru-RU" sz="1800" dirty="0" smtClean="0">
                <a:latin typeface="Times New Roman" pitchFamily="18" charset="0"/>
                <a:cs typeface="Times New Roman" pitchFamily="18" charset="0"/>
              </a:rPr>
              <a:t> Кортес, испанский завоеватель, наладил поставку продукта в Испанию. Долгое время именно Испания продавала шоколад другим странам, являясь монополистом. Чтобы не появилось соперников на рынке, они хранили тайну создания лакомства под строжайшим запретом. Около 80 человек было казнено за то, что пытались раскрыть этот секрет.</a:t>
            </a:r>
            <a:endParaRPr lang="ru-RU" sz="1800" dirty="0">
              <a:latin typeface="Times New Roman" pitchFamily="18" charset="0"/>
              <a:cs typeface="Times New Roman" pitchFamily="18" charset="0"/>
            </a:endParaRPr>
          </a:p>
        </p:txBody>
      </p:sp>
      <p:pic>
        <p:nvPicPr>
          <p:cNvPr id="22532" name="Picture 4" descr="http://millennium.dp.ua/images/site/company/chocolate_begin.jpg"/>
          <p:cNvPicPr>
            <a:picLocks noChangeAspect="1" noChangeArrowheads="1"/>
          </p:cNvPicPr>
          <p:nvPr/>
        </p:nvPicPr>
        <p:blipFill>
          <a:blip r:embed="rId2" cstate="print"/>
          <a:srcRect/>
          <a:stretch>
            <a:fillRect/>
          </a:stretch>
        </p:blipFill>
        <p:spPr bwMode="auto">
          <a:xfrm>
            <a:off x="5580112" y="0"/>
            <a:ext cx="2857500" cy="3257550"/>
          </a:xfrm>
          <a:prstGeom prst="rect">
            <a:avLst/>
          </a:prstGeom>
          <a:noFill/>
        </p:spPr>
      </p:pic>
      <p:pic>
        <p:nvPicPr>
          <p:cNvPr id="22534" name="Picture 6" descr="http://millennium.dp.ua/images/site/company/chocolate_begin.png"/>
          <p:cNvPicPr>
            <a:picLocks noChangeAspect="1" noChangeArrowheads="1"/>
          </p:cNvPicPr>
          <p:nvPr/>
        </p:nvPicPr>
        <p:blipFill>
          <a:blip r:embed="rId3" cstate="print"/>
          <a:srcRect/>
          <a:stretch>
            <a:fillRect/>
          </a:stretch>
        </p:blipFill>
        <p:spPr bwMode="auto">
          <a:xfrm>
            <a:off x="827584" y="0"/>
            <a:ext cx="4276725" cy="2562226"/>
          </a:xfrm>
          <a:prstGeom prst="rect">
            <a:avLst/>
          </a:prstGeom>
          <a:noFill/>
        </p:spPr>
      </p:pic>
      <p:pic>
        <p:nvPicPr>
          <p:cNvPr id="9" name="Picture 2" descr="cacao_09.jpg"/>
          <p:cNvPicPr>
            <a:picLocks noChangeAspect="1" noChangeArrowheads="1"/>
          </p:cNvPicPr>
          <p:nvPr/>
        </p:nvPicPr>
        <p:blipFill>
          <a:blip r:embed="rId4" cstate="print"/>
          <a:srcRect/>
          <a:stretch>
            <a:fillRect/>
          </a:stretch>
        </p:blipFill>
        <p:spPr bwMode="auto">
          <a:xfrm>
            <a:off x="3732596" y="3212976"/>
            <a:ext cx="3237965" cy="3645024"/>
          </a:xfrm>
          <a:prstGeom prst="rect">
            <a:avLst/>
          </a:prstGeom>
          <a:noFill/>
        </p:spPr>
      </p:pic>
      <p:sp>
        <p:nvSpPr>
          <p:cNvPr id="10" name="Прямоугольник 9"/>
          <p:cNvSpPr/>
          <p:nvPr/>
        </p:nvSpPr>
        <p:spPr>
          <a:xfrm>
            <a:off x="7092280" y="5157192"/>
            <a:ext cx="1800200" cy="1477328"/>
          </a:xfrm>
          <a:prstGeom prst="rect">
            <a:avLst/>
          </a:prstGeom>
        </p:spPr>
        <p:txBody>
          <a:bodyPr wrap="square">
            <a:spAutoFit/>
          </a:bodyPr>
          <a:lstStyle/>
          <a:p>
            <a:r>
              <a:rPr lang="ru-RU" dirty="0" smtClean="0">
                <a:solidFill>
                  <a:prstClr val="black"/>
                </a:solidFill>
                <a:latin typeface="Times New Roman" pitchFamily="18" charset="0"/>
                <a:cs typeface="Times New Roman" pitchFamily="18" charset="0"/>
              </a:rPr>
              <a:t>Памятник фермерам, выращивающим какао в </a:t>
            </a:r>
            <a:r>
              <a:rPr lang="ru-RU" dirty="0" err="1" smtClean="0">
                <a:solidFill>
                  <a:prstClr val="black"/>
                </a:solidFill>
                <a:latin typeface="Times New Roman" pitchFamily="18" charset="0"/>
                <a:cs typeface="Times New Roman" pitchFamily="18" charset="0"/>
              </a:rPr>
              <a:t>Кумаси</a:t>
            </a:r>
            <a:r>
              <a:rPr lang="ru-RU" dirty="0" smtClean="0">
                <a:solidFill>
                  <a:prstClr val="black"/>
                </a:solidFill>
                <a:latin typeface="Times New Roman" pitchFamily="18" charset="0"/>
                <a:cs typeface="Times New Roman" pitchFamily="18" charset="0"/>
              </a:rPr>
              <a:t>, Гана. </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4294967295"/>
          </p:nvPr>
        </p:nvSpPr>
        <p:spPr>
          <a:xfrm>
            <a:off x="323528" y="2276872"/>
            <a:ext cx="3456384" cy="4581128"/>
          </a:xfrm>
        </p:spPr>
        <p:txBody>
          <a:bodyPr>
            <a:normAutofit/>
          </a:bodyPr>
          <a:lstStyle/>
          <a:p>
            <a:pPr marL="0" indent="0">
              <a:buNone/>
            </a:pPr>
            <a:r>
              <a:rPr lang="ru-RU" sz="1800" dirty="0" smtClean="0">
                <a:latin typeface="Times New Roman" pitchFamily="18" charset="0"/>
                <a:cs typeface="Times New Roman" pitchFamily="18" charset="0"/>
              </a:rPr>
              <a:t>Однако позднее производителями шоколада стали итальянцы и голландцы. Их примеру последовали бельгийцы и немцы. С помощью дочери испанского короля Анны Австрийской, шоколад стал излюбленным напитком французов. Анна вышла замуж за французского короля Людовика VIII и внедрила сладость в страну. Затем шоколад стали изготавливать швейцарцы, а потом и весь мир.</a:t>
            </a:r>
            <a:endParaRPr lang="ru-RU" sz="1800" dirty="0">
              <a:latin typeface="Times New Roman" pitchFamily="18" charset="0"/>
              <a:cs typeface="Times New Roman" pitchFamily="18" charset="0"/>
            </a:endParaRPr>
          </a:p>
        </p:txBody>
      </p:sp>
      <p:pic>
        <p:nvPicPr>
          <p:cNvPr id="21506" name="Picture 2" descr="http://upload.wikimedia.org/wikipedia/commons/thumb/4/46/Chocolate_girl.jpg/150px-Chocolate_girl.jpg"/>
          <p:cNvPicPr>
            <a:picLocks noChangeAspect="1" noChangeArrowheads="1"/>
          </p:cNvPicPr>
          <p:nvPr/>
        </p:nvPicPr>
        <p:blipFill>
          <a:blip r:embed="rId2" cstate="print"/>
          <a:srcRect/>
          <a:stretch>
            <a:fillRect/>
          </a:stretch>
        </p:blipFill>
        <p:spPr bwMode="auto">
          <a:xfrm>
            <a:off x="4067944" y="3068960"/>
            <a:ext cx="1728192" cy="2903364"/>
          </a:xfrm>
          <a:prstGeom prst="rect">
            <a:avLst/>
          </a:prstGeom>
          <a:noFill/>
        </p:spPr>
      </p:pic>
      <p:sp>
        <p:nvSpPr>
          <p:cNvPr id="6" name="Прямоугольник 5"/>
          <p:cNvSpPr/>
          <p:nvPr/>
        </p:nvSpPr>
        <p:spPr>
          <a:xfrm>
            <a:off x="3779912" y="5949280"/>
            <a:ext cx="2304256" cy="523220"/>
          </a:xfrm>
          <a:prstGeom prst="rect">
            <a:avLst/>
          </a:prstGeom>
        </p:spPr>
        <p:txBody>
          <a:bodyPr wrap="square">
            <a:spAutoFit/>
          </a:bodyPr>
          <a:lstStyle/>
          <a:p>
            <a:pPr algn="ctr"/>
            <a:r>
              <a:rPr lang="ru-RU" sz="1400" dirty="0" smtClean="0">
                <a:latin typeface="Times New Roman" pitchFamily="18" charset="0"/>
                <a:cs typeface="Times New Roman" pitchFamily="18" charset="0"/>
              </a:rPr>
              <a:t>Ж. Э. </a:t>
            </a:r>
            <a:r>
              <a:rPr lang="ru-RU" sz="1400" dirty="0" err="1" smtClean="0">
                <a:latin typeface="Times New Roman" pitchFamily="18" charset="0"/>
                <a:cs typeface="Times New Roman" pitchFamily="18" charset="0"/>
              </a:rPr>
              <a:t>Лиотар</a:t>
            </a:r>
            <a:r>
              <a:rPr lang="ru-RU" sz="1400" dirty="0" smtClean="0">
                <a:latin typeface="Times New Roman" pitchFamily="18" charset="0"/>
                <a:cs typeface="Times New Roman" pitchFamily="18" charset="0"/>
              </a:rPr>
              <a:t>.</a:t>
            </a:r>
          </a:p>
          <a:p>
            <a:pPr algn="ctr"/>
            <a:r>
              <a:rPr lang="ru-RU" sz="1400" dirty="0" smtClean="0">
                <a:latin typeface="Times New Roman" pitchFamily="18" charset="0"/>
                <a:cs typeface="Times New Roman" pitchFamily="18" charset="0"/>
              </a:rPr>
              <a:t> «Шоколадница» (1745)</a:t>
            </a:r>
            <a:endParaRPr lang="ru-RU" sz="1400" dirty="0">
              <a:latin typeface="Times New Roman" pitchFamily="18" charset="0"/>
              <a:cs typeface="Times New Roman" pitchFamily="18" charset="0"/>
            </a:endParaRPr>
          </a:p>
        </p:txBody>
      </p:sp>
      <p:pic>
        <p:nvPicPr>
          <p:cNvPr id="21508" name="Picture 4" descr="http://upload.wikimedia.org/wikipedia/commons/thumb/9/9f/Pietro_Longhi_025.jpg/220px-Pietro_Longhi_025.jpg"/>
          <p:cNvPicPr>
            <a:picLocks noChangeAspect="1" noChangeArrowheads="1"/>
          </p:cNvPicPr>
          <p:nvPr/>
        </p:nvPicPr>
        <p:blipFill>
          <a:blip r:embed="rId3" cstate="print"/>
          <a:srcRect/>
          <a:stretch>
            <a:fillRect/>
          </a:stretch>
        </p:blipFill>
        <p:spPr bwMode="auto">
          <a:xfrm>
            <a:off x="6497053" y="0"/>
            <a:ext cx="2646947" cy="3429001"/>
          </a:xfrm>
          <a:prstGeom prst="rect">
            <a:avLst/>
          </a:prstGeom>
          <a:noFill/>
        </p:spPr>
      </p:pic>
      <p:sp>
        <p:nvSpPr>
          <p:cNvPr id="8" name="Прямоугольник 7"/>
          <p:cNvSpPr/>
          <p:nvPr/>
        </p:nvSpPr>
        <p:spPr>
          <a:xfrm>
            <a:off x="6084168" y="3429000"/>
            <a:ext cx="3059832" cy="523220"/>
          </a:xfrm>
          <a:prstGeom prst="rect">
            <a:avLst/>
          </a:prstGeom>
        </p:spPr>
        <p:txBody>
          <a:bodyPr wrap="square">
            <a:spAutoFit/>
          </a:bodyPr>
          <a:lstStyle/>
          <a:p>
            <a:pPr algn="ctr"/>
            <a:r>
              <a:rPr lang="ru-RU" sz="1400" dirty="0" smtClean="0">
                <a:latin typeface="Times New Roman" pitchFamily="18" charset="0"/>
                <a:cs typeface="Times New Roman" pitchFamily="18" charset="0"/>
              </a:rPr>
              <a:t>Картина «Утренний шоколад» венецианца </a:t>
            </a:r>
            <a:r>
              <a:rPr lang="ru-RU" sz="1400" dirty="0" err="1" smtClean="0">
                <a:latin typeface="Times New Roman" pitchFamily="18" charset="0"/>
                <a:cs typeface="Times New Roman" pitchFamily="18" charset="0"/>
              </a:rPr>
              <a:t>Пьетро</a:t>
            </a:r>
            <a:r>
              <a:rPr lang="ru-RU" sz="1400" dirty="0" smtClean="0">
                <a:latin typeface="Times New Roman" pitchFamily="18" charset="0"/>
                <a:cs typeface="Times New Roman" pitchFamily="18" charset="0"/>
              </a:rPr>
              <a:t> Лонги</a:t>
            </a:r>
            <a:endParaRPr lang="ru-RU" sz="1400" dirty="0">
              <a:latin typeface="Times New Roman" pitchFamily="18" charset="0"/>
              <a:cs typeface="Times New Roman" pitchFamily="18" charset="0"/>
            </a:endParaRPr>
          </a:p>
        </p:txBody>
      </p:sp>
      <p:pic>
        <p:nvPicPr>
          <p:cNvPr id="21510" name="Picture 6" descr="http://upload.wikimedia.org/wikipedia/commons/thumb/a/ae/%D0%AD%D0%B9%D0%BD%D0%B5%D0%BC3.jpg/165px-%D0%AD%D0%B9%D0%BD%D0%B5%D0%BC3.jpg"/>
          <p:cNvPicPr>
            <a:picLocks noChangeAspect="1" noChangeArrowheads="1"/>
          </p:cNvPicPr>
          <p:nvPr/>
        </p:nvPicPr>
        <p:blipFill>
          <a:blip r:embed="rId4" cstate="print"/>
          <a:srcRect/>
          <a:stretch>
            <a:fillRect/>
          </a:stretch>
        </p:blipFill>
        <p:spPr bwMode="auto">
          <a:xfrm>
            <a:off x="6156176" y="4149080"/>
            <a:ext cx="1571625" cy="2419351"/>
          </a:xfrm>
          <a:prstGeom prst="rect">
            <a:avLst/>
          </a:prstGeom>
          <a:noFill/>
        </p:spPr>
      </p:pic>
      <p:sp>
        <p:nvSpPr>
          <p:cNvPr id="10" name="Прямоугольник 9"/>
          <p:cNvSpPr/>
          <p:nvPr/>
        </p:nvSpPr>
        <p:spPr>
          <a:xfrm>
            <a:off x="7812360" y="5661248"/>
            <a:ext cx="1331640" cy="954107"/>
          </a:xfrm>
          <a:prstGeom prst="rect">
            <a:avLst/>
          </a:prstGeom>
        </p:spPr>
        <p:txBody>
          <a:bodyPr wrap="square">
            <a:spAutoFit/>
          </a:bodyPr>
          <a:lstStyle/>
          <a:p>
            <a:r>
              <a:rPr lang="ru-RU" sz="1400" dirty="0" smtClean="0">
                <a:latin typeface="Times New Roman" pitchFamily="18" charset="0"/>
                <a:cs typeface="Times New Roman" pitchFamily="18" charset="0"/>
              </a:rPr>
              <a:t>Дореволюционный шоколад фабрики Эйнема</a:t>
            </a:r>
            <a:endParaRPr lang="ru-RU" sz="1400" dirty="0">
              <a:latin typeface="Times New Roman" pitchFamily="18" charset="0"/>
              <a:cs typeface="Times New Roman" pitchFamily="18" charset="0"/>
            </a:endParaRPr>
          </a:p>
        </p:txBody>
      </p:sp>
      <p:pic>
        <p:nvPicPr>
          <p:cNvPr id="21514" name="Picture 10" descr="http://chocolatery.net/wp-content/uploads/2013/08/choco_anna.jpg"/>
          <p:cNvPicPr>
            <a:picLocks noChangeAspect="1" noChangeArrowheads="1"/>
          </p:cNvPicPr>
          <p:nvPr/>
        </p:nvPicPr>
        <p:blipFill>
          <a:blip r:embed="rId5" cstate="print"/>
          <a:srcRect/>
          <a:stretch>
            <a:fillRect/>
          </a:stretch>
        </p:blipFill>
        <p:spPr bwMode="auto">
          <a:xfrm>
            <a:off x="323528" y="0"/>
            <a:ext cx="5991225" cy="194310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millennium.dp.ua/images/site/company/manufacture.jpg"/>
          <p:cNvPicPr>
            <a:picLocks noChangeAspect="1" noChangeArrowheads="1"/>
          </p:cNvPicPr>
          <p:nvPr/>
        </p:nvPicPr>
        <p:blipFill>
          <a:blip r:embed="rId2" cstate="print"/>
          <a:srcRect/>
          <a:stretch>
            <a:fillRect/>
          </a:stretch>
        </p:blipFill>
        <p:spPr bwMode="auto">
          <a:xfrm>
            <a:off x="539552" y="251163"/>
            <a:ext cx="3707904" cy="4227011"/>
          </a:xfrm>
          <a:prstGeom prst="rect">
            <a:avLst/>
          </a:prstGeom>
          <a:noFill/>
        </p:spPr>
      </p:pic>
      <p:pic>
        <p:nvPicPr>
          <p:cNvPr id="45060" name="Picture 4" descr="http://millennium.dp.ua/images/site/company/manufacture.png"/>
          <p:cNvPicPr>
            <a:picLocks noChangeAspect="1" noChangeArrowheads="1"/>
          </p:cNvPicPr>
          <p:nvPr/>
        </p:nvPicPr>
        <p:blipFill>
          <a:blip r:embed="rId3" cstate="print"/>
          <a:srcRect/>
          <a:stretch>
            <a:fillRect/>
          </a:stretch>
        </p:blipFill>
        <p:spPr bwMode="auto">
          <a:xfrm>
            <a:off x="1043608" y="4219574"/>
            <a:ext cx="3981450" cy="2638426"/>
          </a:xfrm>
          <a:prstGeom prst="rect">
            <a:avLst/>
          </a:prstGeom>
          <a:noFill/>
        </p:spPr>
      </p:pic>
      <p:pic>
        <p:nvPicPr>
          <p:cNvPr id="45062" name="Picture 6" descr="http://millennium.dp.ua/images/site/company/recipes.jpg"/>
          <p:cNvPicPr>
            <a:picLocks noChangeAspect="1" noChangeArrowheads="1"/>
          </p:cNvPicPr>
          <p:nvPr/>
        </p:nvPicPr>
        <p:blipFill>
          <a:blip r:embed="rId4" cstate="print"/>
          <a:srcRect/>
          <a:stretch>
            <a:fillRect/>
          </a:stretch>
        </p:blipFill>
        <p:spPr bwMode="auto">
          <a:xfrm>
            <a:off x="4788024" y="1268760"/>
            <a:ext cx="3907282" cy="445430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venividi.ru/sites/default/files/styles/large/public/images/20312/85-kg_shokoladnyy_mishka.jpg"/>
          <p:cNvPicPr>
            <a:picLocks noChangeAspect="1" noChangeArrowheads="1"/>
          </p:cNvPicPr>
          <p:nvPr/>
        </p:nvPicPr>
        <p:blipFill>
          <a:blip r:embed="rId2" cstate="print"/>
          <a:srcRect/>
          <a:stretch>
            <a:fillRect/>
          </a:stretch>
        </p:blipFill>
        <p:spPr bwMode="auto">
          <a:xfrm>
            <a:off x="4432433" y="1"/>
            <a:ext cx="4711567" cy="3356992"/>
          </a:xfrm>
          <a:prstGeom prst="rect">
            <a:avLst/>
          </a:prstGeom>
          <a:noFill/>
        </p:spPr>
      </p:pic>
      <p:pic>
        <p:nvPicPr>
          <p:cNvPr id="46084" name="Picture 4" descr="http://muzei-mira.com/uploads/posts/2013-12/1385975623_konnica-iz-shokolada.jpg"/>
          <p:cNvPicPr>
            <a:picLocks noChangeAspect="1" noChangeArrowheads="1"/>
          </p:cNvPicPr>
          <p:nvPr/>
        </p:nvPicPr>
        <p:blipFill>
          <a:blip r:embed="rId3" cstate="print"/>
          <a:srcRect/>
          <a:stretch>
            <a:fillRect/>
          </a:stretch>
        </p:blipFill>
        <p:spPr bwMode="auto">
          <a:xfrm>
            <a:off x="0" y="3638546"/>
            <a:ext cx="5715000" cy="3219451"/>
          </a:xfrm>
          <a:prstGeom prst="rect">
            <a:avLst/>
          </a:prstGeom>
          <a:noFill/>
        </p:spPr>
      </p:pic>
      <p:sp>
        <p:nvSpPr>
          <p:cNvPr id="6" name="Текст 5"/>
          <p:cNvSpPr>
            <a:spLocks noGrp="1"/>
          </p:cNvSpPr>
          <p:nvPr>
            <p:ph type="body" sz="half" idx="4294967295"/>
          </p:nvPr>
        </p:nvSpPr>
        <p:spPr>
          <a:xfrm>
            <a:off x="6300193" y="5589240"/>
            <a:ext cx="2520279" cy="935385"/>
          </a:xfrm>
        </p:spPr>
        <p:txBody>
          <a:bodyPr>
            <a:normAutofit fontScale="47500" lnSpcReduction="20000"/>
          </a:bodyPr>
          <a:lstStyle/>
          <a:p>
            <a:pPr marL="0" indent="0">
              <a:buNone/>
            </a:pPr>
            <a:r>
              <a:rPr lang="ru-RU" dirty="0" smtClean="0">
                <a:latin typeface="Times New Roman" pitchFamily="18" charset="0"/>
                <a:cs typeface="Times New Roman" pitchFamily="18" charset="0"/>
              </a:rPr>
              <a:t>Музеи шоколада. </a:t>
            </a:r>
          </a:p>
          <a:p>
            <a:pPr marL="0" indent="0">
              <a:buNone/>
            </a:pPr>
            <a:r>
              <a:rPr lang="ru-RU" dirty="0" smtClean="0">
                <a:latin typeface="Times New Roman" pitchFamily="18" charset="0"/>
                <a:cs typeface="Times New Roman" pitchFamily="18" charset="0"/>
              </a:rPr>
              <a:t>Барселона, Кельн, Москва, Санкт </a:t>
            </a:r>
            <a:r>
              <a:rPr lang="ru-RU" dirty="0" err="1" smtClean="0">
                <a:latin typeface="Times New Roman" pitchFamily="18" charset="0"/>
                <a:cs typeface="Times New Roman" pitchFamily="18" charset="0"/>
              </a:rPr>
              <a:t>Питербург</a:t>
            </a:r>
            <a:r>
              <a:rPr lang="ru-RU" dirty="0" smtClean="0">
                <a:latin typeface="Times New Roman" pitchFamily="18" charset="0"/>
                <a:cs typeface="Times New Roman" pitchFamily="18" charset="0"/>
              </a:rPr>
              <a:t>, Покров</a:t>
            </a:r>
            <a:endParaRPr lang="ru-RU" dirty="0">
              <a:latin typeface="Times New Roman" pitchFamily="18" charset="0"/>
              <a:cs typeface="Times New Roman" pitchFamily="18" charset="0"/>
            </a:endParaRPr>
          </a:p>
        </p:txBody>
      </p:sp>
      <p:pic>
        <p:nvPicPr>
          <p:cNvPr id="46086" name="Picture 6" descr="http://s-pb.in/images/stories/individ_photos/shokolade/shokolade-15.jpg"/>
          <p:cNvPicPr>
            <a:picLocks noChangeAspect="1" noChangeArrowheads="1"/>
          </p:cNvPicPr>
          <p:nvPr/>
        </p:nvPicPr>
        <p:blipFill>
          <a:blip r:embed="rId4" cstate="print"/>
          <a:srcRect l="12398" r="12112" b="16643"/>
          <a:stretch>
            <a:fillRect/>
          </a:stretch>
        </p:blipFill>
        <p:spPr bwMode="auto">
          <a:xfrm>
            <a:off x="107504" y="548680"/>
            <a:ext cx="3563888" cy="262544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005.radikal.ru/i211/1107/1c/4a7e0033061d.png"/>
          <p:cNvPicPr>
            <a:picLocks noChangeAspect="1" noChangeArrowheads="1"/>
          </p:cNvPicPr>
          <p:nvPr/>
        </p:nvPicPr>
        <p:blipFill>
          <a:blip r:embed="rId2" cstate="print"/>
          <a:srcRect/>
          <a:stretch>
            <a:fillRect/>
          </a:stretch>
        </p:blipFill>
        <p:spPr bwMode="auto">
          <a:xfrm>
            <a:off x="0" y="0"/>
            <a:ext cx="2987824" cy="2987824"/>
          </a:xfrm>
          <a:prstGeom prst="rect">
            <a:avLst/>
          </a:prstGeom>
          <a:noFill/>
        </p:spPr>
      </p:pic>
      <p:pic>
        <p:nvPicPr>
          <p:cNvPr id="24580" name="Picture 4" descr="http://chocolate-love.ru/shokolad_figura2.jpg"/>
          <p:cNvPicPr>
            <a:picLocks noChangeAspect="1" noChangeArrowheads="1"/>
          </p:cNvPicPr>
          <p:nvPr/>
        </p:nvPicPr>
        <p:blipFill>
          <a:blip r:embed="rId3" cstate="print"/>
          <a:srcRect/>
          <a:stretch>
            <a:fillRect/>
          </a:stretch>
        </p:blipFill>
        <p:spPr bwMode="auto">
          <a:xfrm>
            <a:off x="6732240" y="3961334"/>
            <a:ext cx="2411760" cy="2896665"/>
          </a:xfrm>
          <a:prstGeom prst="rect">
            <a:avLst/>
          </a:prstGeom>
          <a:noFill/>
        </p:spPr>
      </p:pic>
      <p:pic>
        <p:nvPicPr>
          <p:cNvPr id="24582" name="Picture 6" descr="http://m2.vgorode.ru/32528173/44004413/6.jpeg"/>
          <p:cNvPicPr>
            <a:picLocks noChangeAspect="1" noChangeArrowheads="1"/>
          </p:cNvPicPr>
          <p:nvPr/>
        </p:nvPicPr>
        <p:blipFill>
          <a:blip r:embed="rId4" cstate="print"/>
          <a:srcRect/>
          <a:stretch>
            <a:fillRect/>
          </a:stretch>
        </p:blipFill>
        <p:spPr bwMode="auto">
          <a:xfrm>
            <a:off x="2201209" y="2852936"/>
            <a:ext cx="4533732" cy="4005064"/>
          </a:xfrm>
          <a:prstGeom prst="rect">
            <a:avLst/>
          </a:prstGeom>
          <a:noFill/>
        </p:spPr>
      </p:pic>
      <p:pic>
        <p:nvPicPr>
          <p:cNvPr id="24584" name="Picture 8" descr="http://static.diary.ru/userdir/1/1/8/6/1186374/52805280.jpg"/>
          <p:cNvPicPr>
            <a:picLocks noChangeAspect="1" noChangeArrowheads="1"/>
          </p:cNvPicPr>
          <p:nvPr/>
        </p:nvPicPr>
        <p:blipFill>
          <a:blip r:embed="rId5" cstate="print"/>
          <a:srcRect/>
          <a:stretch>
            <a:fillRect/>
          </a:stretch>
        </p:blipFill>
        <p:spPr bwMode="auto">
          <a:xfrm>
            <a:off x="4067944" y="260648"/>
            <a:ext cx="3407117" cy="213285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4" name="Picture 6" descr="http://chocolatery.net/wp-content/uploads/2013/06/168981.jpg"/>
          <p:cNvPicPr>
            <a:picLocks noChangeAspect="1" noChangeArrowheads="1"/>
          </p:cNvPicPr>
          <p:nvPr/>
        </p:nvPicPr>
        <p:blipFill>
          <a:blip r:embed="rId2" cstate="print"/>
          <a:srcRect/>
          <a:stretch>
            <a:fillRect/>
          </a:stretch>
        </p:blipFill>
        <p:spPr bwMode="auto">
          <a:xfrm>
            <a:off x="0" y="332656"/>
            <a:ext cx="4788023" cy="3250265"/>
          </a:xfrm>
          <a:prstGeom prst="rect">
            <a:avLst/>
          </a:prstGeom>
          <a:noFill/>
        </p:spPr>
      </p:pic>
      <p:pic>
        <p:nvPicPr>
          <p:cNvPr id="27656" name="Picture 8" descr="http://chocolatery.net/wp-content/uploads/2013/05/choco-candy.jpg"/>
          <p:cNvPicPr>
            <a:picLocks noChangeAspect="1" noChangeArrowheads="1"/>
          </p:cNvPicPr>
          <p:nvPr/>
        </p:nvPicPr>
        <p:blipFill>
          <a:blip r:embed="rId3" cstate="print"/>
          <a:srcRect/>
          <a:stretch>
            <a:fillRect/>
          </a:stretch>
        </p:blipFill>
        <p:spPr bwMode="auto">
          <a:xfrm>
            <a:off x="0" y="3861048"/>
            <a:ext cx="4498237" cy="2996951"/>
          </a:xfrm>
          <a:prstGeom prst="rect">
            <a:avLst/>
          </a:prstGeom>
          <a:noFill/>
        </p:spPr>
      </p:pic>
      <p:pic>
        <p:nvPicPr>
          <p:cNvPr id="27658" name="Picture 10" descr="http://daypic.ru/pars/20121218/20121218_7593/6.jpg"/>
          <p:cNvPicPr>
            <a:picLocks noChangeAspect="1" noChangeArrowheads="1"/>
          </p:cNvPicPr>
          <p:nvPr/>
        </p:nvPicPr>
        <p:blipFill>
          <a:blip r:embed="rId4" cstate="print"/>
          <a:srcRect/>
          <a:stretch>
            <a:fillRect/>
          </a:stretch>
        </p:blipFill>
        <p:spPr bwMode="auto">
          <a:xfrm>
            <a:off x="4644008" y="3858004"/>
            <a:ext cx="4499992" cy="2999995"/>
          </a:xfrm>
          <a:prstGeom prst="rect">
            <a:avLst/>
          </a:prstGeom>
          <a:noFill/>
        </p:spPr>
      </p:pic>
      <p:pic>
        <p:nvPicPr>
          <p:cNvPr id="27660" name="Picture 12" descr="http://podrobnosti.ua/upload/news/2013/01/14/881492_3.jpg"/>
          <p:cNvPicPr>
            <a:picLocks noChangeAspect="1" noChangeArrowheads="1"/>
          </p:cNvPicPr>
          <p:nvPr/>
        </p:nvPicPr>
        <p:blipFill>
          <a:blip r:embed="rId5" cstate="print"/>
          <a:srcRect/>
          <a:stretch>
            <a:fillRect/>
          </a:stretch>
        </p:blipFill>
        <p:spPr bwMode="auto">
          <a:xfrm>
            <a:off x="5037771" y="0"/>
            <a:ext cx="4106229" cy="328498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content.foto.mail.ru/list/voyage68/_animated/i-23441.gif"/>
          <p:cNvPicPr>
            <a:picLocks noChangeAspect="1" noChangeArrowheads="1"/>
          </p:cNvPicPr>
          <p:nvPr/>
        </p:nvPicPr>
        <p:blipFill>
          <a:blip r:embed="rId2" cstate="print"/>
          <a:srcRect/>
          <a:stretch>
            <a:fillRect/>
          </a:stretch>
        </p:blipFill>
        <p:spPr bwMode="auto">
          <a:xfrm>
            <a:off x="0" y="0"/>
            <a:ext cx="4860032" cy="3645024"/>
          </a:xfrm>
          <a:prstGeom prst="rect">
            <a:avLst/>
          </a:prstGeom>
          <a:noFill/>
        </p:spPr>
      </p:pic>
      <p:pic>
        <p:nvPicPr>
          <p:cNvPr id="25604" name="Picture 4" descr="http://akstube.com/files/images/2013/11/AksTubeCom_cb5952529f34a2a0fcfce4754199631c874cacbd.jpg"/>
          <p:cNvPicPr>
            <a:picLocks noChangeAspect="1" noChangeArrowheads="1"/>
          </p:cNvPicPr>
          <p:nvPr/>
        </p:nvPicPr>
        <p:blipFill>
          <a:blip r:embed="rId3" cstate="print"/>
          <a:srcRect/>
          <a:stretch>
            <a:fillRect/>
          </a:stretch>
        </p:blipFill>
        <p:spPr bwMode="auto">
          <a:xfrm>
            <a:off x="5076056" y="1196752"/>
            <a:ext cx="4067944" cy="3050958"/>
          </a:xfrm>
          <a:prstGeom prst="rect">
            <a:avLst/>
          </a:prstGeom>
          <a:noFill/>
        </p:spPr>
      </p:pic>
      <p:pic>
        <p:nvPicPr>
          <p:cNvPr id="25606" name="Picture 6" descr="http://vsmak.com/uploads/posts/2014-07/1404540302_shokoladnie-bukashki.jpg"/>
          <p:cNvPicPr>
            <a:picLocks noChangeAspect="1" noChangeArrowheads="1"/>
          </p:cNvPicPr>
          <p:nvPr/>
        </p:nvPicPr>
        <p:blipFill>
          <a:blip r:embed="rId4" cstate="print"/>
          <a:srcRect/>
          <a:stretch>
            <a:fillRect/>
          </a:stretch>
        </p:blipFill>
        <p:spPr bwMode="auto">
          <a:xfrm>
            <a:off x="1259632" y="3895378"/>
            <a:ext cx="4615679" cy="296262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voila-cafe.ru/sites/default/files/dsc03581.jpg"/>
          <p:cNvPicPr>
            <a:picLocks noChangeAspect="1" noChangeArrowheads="1"/>
          </p:cNvPicPr>
          <p:nvPr/>
        </p:nvPicPr>
        <p:blipFill>
          <a:blip r:embed="rId2" cstate="print"/>
          <a:srcRect/>
          <a:stretch>
            <a:fillRect/>
          </a:stretch>
        </p:blipFill>
        <p:spPr bwMode="auto">
          <a:xfrm>
            <a:off x="0" y="1"/>
            <a:ext cx="3779912" cy="3586192"/>
          </a:xfrm>
          <a:prstGeom prst="rect">
            <a:avLst/>
          </a:prstGeom>
          <a:noFill/>
        </p:spPr>
      </p:pic>
      <p:pic>
        <p:nvPicPr>
          <p:cNvPr id="28676" name="Picture 4" descr="http://voila-cafe.ru/sites/default/files/dsc03577.jpg"/>
          <p:cNvPicPr>
            <a:picLocks noChangeAspect="1" noChangeArrowheads="1"/>
          </p:cNvPicPr>
          <p:nvPr/>
        </p:nvPicPr>
        <p:blipFill>
          <a:blip r:embed="rId3" cstate="print"/>
          <a:srcRect/>
          <a:stretch>
            <a:fillRect/>
          </a:stretch>
        </p:blipFill>
        <p:spPr bwMode="auto">
          <a:xfrm>
            <a:off x="5004048" y="0"/>
            <a:ext cx="4139952" cy="3306787"/>
          </a:xfrm>
          <a:prstGeom prst="rect">
            <a:avLst/>
          </a:prstGeom>
          <a:noFill/>
        </p:spPr>
      </p:pic>
      <p:pic>
        <p:nvPicPr>
          <p:cNvPr id="28678" name="Picture 6" descr="http://voila-cafe.ru/sites/default/files/dsc03573.jpg"/>
          <p:cNvPicPr>
            <a:picLocks noChangeAspect="1" noChangeArrowheads="1"/>
          </p:cNvPicPr>
          <p:nvPr/>
        </p:nvPicPr>
        <p:blipFill>
          <a:blip r:embed="rId4" cstate="print"/>
          <a:srcRect/>
          <a:stretch>
            <a:fillRect/>
          </a:stretch>
        </p:blipFill>
        <p:spPr bwMode="auto">
          <a:xfrm>
            <a:off x="0" y="3701771"/>
            <a:ext cx="3779912" cy="3156227"/>
          </a:xfrm>
          <a:prstGeom prst="rect">
            <a:avLst/>
          </a:prstGeom>
          <a:noFill/>
        </p:spPr>
      </p:pic>
      <p:pic>
        <p:nvPicPr>
          <p:cNvPr id="28680" name="Picture 8" descr="http://www.fresher.ru/images4/probuzhdayushhij-effekt-shokoladnyx-konfet/1.jpg"/>
          <p:cNvPicPr>
            <a:picLocks noChangeAspect="1" noChangeArrowheads="1"/>
          </p:cNvPicPr>
          <p:nvPr/>
        </p:nvPicPr>
        <p:blipFill>
          <a:blip r:embed="rId5" cstate="print"/>
          <a:srcRect l="21965" t="9017" r="21902" b="22454"/>
          <a:stretch>
            <a:fillRect/>
          </a:stretch>
        </p:blipFill>
        <p:spPr bwMode="auto">
          <a:xfrm>
            <a:off x="3059832" y="1340768"/>
            <a:ext cx="2304256" cy="3807032"/>
          </a:xfrm>
          <a:prstGeom prst="rect">
            <a:avLst/>
          </a:prstGeom>
          <a:noFill/>
        </p:spPr>
      </p:pic>
      <p:pic>
        <p:nvPicPr>
          <p:cNvPr id="28682" name="Picture 10" descr="http://www.fresher.ru/images4/probuzhdayushhij-effekt-shokoladnyx-konfet/2.jpg"/>
          <p:cNvPicPr>
            <a:picLocks noChangeAspect="1" noChangeArrowheads="1"/>
          </p:cNvPicPr>
          <p:nvPr/>
        </p:nvPicPr>
        <p:blipFill>
          <a:blip r:embed="rId6" cstate="print"/>
          <a:srcRect l="16183" t="16800" r="12769" b="26501"/>
          <a:stretch>
            <a:fillRect/>
          </a:stretch>
        </p:blipFill>
        <p:spPr bwMode="auto">
          <a:xfrm>
            <a:off x="5292080" y="2780928"/>
            <a:ext cx="2600289" cy="2808312"/>
          </a:xfrm>
          <a:prstGeom prst="rect">
            <a:avLst/>
          </a:prstGeom>
          <a:noFill/>
        </p:spPr>
      </p:pic>
      <p:pic>
        <p:nvPicPr>
          <p:cNvPr id="28684" name="Picture 12" descr="http://vmirepozitiva.ru/wp-content/uploads/2010/09/chocolate_03.jpg"/>
          <p:cNvPicPr>
            <a:picLocks noChangeAspect="1" noChangeArrowheads="1"/>
          </p:cNvPicPr>
          <p:nvPr/>
        </p:nvPicPr>
        <p:blipFill>
          <a:blip r:embed="rId7" cstate="print"/>
          <a:srcRect l="11842" t="30912" r="10000" b="39264"/>
          <a:stretch>
            <a:fillRect/>
          </a:stretch>
        </p:blipFill>
        <p:spPr bwMode="auto">
          <a:xfrm>
            <a:off x="6300192" y="5393007"/>
            <a:ext cx="2843808" cy="146499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ua.all.biz/img/ua/catalog/973982.jpeg?rrr=1"/>
          <p:cNvPicPr>
            <a:picLocks noChangeAspect="1" noChangeArrowheads="1"/>
          </p:cNvPicPr>
          <p:nvPr/>
        </p:nvPicPr>
        <p:blipFill>
          <a:blip r:embed="rId2" cstate="print"/>
          <a:srcRect/>
          <a:stretch>
            <a:fillRect/>
          </a:stretch>
        </p:blipFill>
        <p:spPr bwMode="auto">
          <a:xfrm>
            <a:off x="5292080" y="1556792"/>
            <a:ext cx="3651870" cy="4869160"/>
          </a:xfrm>
          <a:prstGeom prst="rect">
            <a:avLst/>
          </a:prstGeom>
          <a:noFill/>
        </p:spPr>
      </p:pic>
      <p:pic>
        <p:nvPicPr>
          <p:cNvPr id="29700" name="Picture 4" descr="http://alfaday.net/uploads/posts/2013-03/1363854529_owavfh6r9zpq0wn.jpg"/>
          <p:cNvPicPr>
            <a:picLocks noChangeAspect="1" noChangeArrowheads="1"/>
          </p:cNvPicPr>
          <p:nvPr/>
        </p:nvPicPr>
        <p:blipFill>
          <a:blip r:embed="rId3" cstate="print"/>
          <a:srcRect/>
          <a:stretch>
            <a:fillRect/>
          </a:stretch>
        </p:blipFill>
        <p:spPr bwMode="auto">
          <a:xfrm>
            <a:off x="251520" y="380902"/>
            <a:ext cx="4860032" cy="647709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cs317328.vk.me/v317328920/4a3/YZtV1Li-A8U.jpg"/>
          <p:cNvPicPr>
            <a:picLocks noChangeAspect="1" noChangeArrowheads="1"/>
          </p:cNvPicPr>
          <p:nvPr/>
        </p:nvPicPr>
        <p:blipFill>
          <a:blip r:embed="rId2" cstate="print"/>
          <a:srcRect l="13620" r="11856"/>
          <a:stretch>
            <a:fillRect/>
          </a:stretch>
        </p:blipFill>
        <p:spPr bwMode="auto">
          <a:xfrm>
            <a:off x="971600" y="0"/>
            <a:ext cx="3779912" cy="3376080"/>
          </a:xfrm>
          <a:prstGeom prst="rect">
            <a:avLst/>
          </a:prstGeom>
          <a:noFill/>
        </p:spPr>
      </p:pic>
      <p:pic>
        <p:nvPicPr>
          <p:cNvPr id="34820" name="Picture 4" descr="http://agrobiz.net/modules/goods/images/200_200_141_item2.gif"/>
          <p:cNvPicPr>
            <a:picLocks noChangeAspect="1" noChangeArrowheads="1"/>
          </p:cNvPicPr>
          <p:nvPr/>
        </p:nvPicPr>
        <p:blipFill>
          <a:blip r:embed="rId3" cstate="print"/>
          <a:srcRect/>
          <a:stretch>
            <a:fillRect/>
          </a:stretch>
        </p:blipFill>
        <p:spPr bwMode="auto">
          <a:xfrm>
            <a:off x="5724128" y="0"/>
            <a:ext cx="3317776" cy="3317776"/>
          </a:xfrm>
          <a:prstGeom prst="rect">
            <a:avLst/>
          </a:prstGeom>
          <a:noFill/>
        </p:spPr>
      </p:pic>
      <p:pic>
        <p:nvPicPr>
          <p:cNvPr id="34822" name="Picture 6" descr="http://nestandart.ru/images/stories/choco-figurnoe/dragon7.jpg"/>
          <p:cNvPicPr>
            <a:picLocks noChangeAspect="1" noChangeArrowheads="1"/>
          </p:cNvPicPr>
          <p:nvPr/>
        </p:nvPicPr>
        <p:blipFill>
          <a:blip r:embed="rId4" cstate="print"/>
          <a:srcRect/>
          <a:stretch>
            <a:fillRect/>
          </a:stretch>
        </p:blipFill>
        <p:spPr bwMode="auto">
          <a:xfrm>
            <a:off x="0" y="3212976"/>
            <a:ext cx="3884553" cy="3645023"/>
          </a:xfrm>
          <a:prstGeom prst="rect">
            <a:avLst/>
          </a:prstGeom>
          <a:noFill/>
        </p:spPr>
      </p:pic>
      <p:pic>
        <p:nvPicPr>
          <p:cNvPr id="34826" name="Picture 10" descr="http://baccarat-estore.ru/sites/default/files/%D0%BA%D0%BE%D0%BD%D0%B5%D0%BA.jpg"/>
          <p:cNvPicPr>
            <a:picLocks noChangeAspect="1" noChangeArrowheads="1"/>
          </p:cNvPicPr>
          <p:nvPr/>
        </p:nvPicPr>
        <p:blipFill>
          <a:blip r:embed="rId5" cstate="print"/>
          <a:srcRect/>
          <a:stretch>
            <a:fillRect/>
          </a:stretch>
        </p:blipFill>
        <p:spPr bwMode="auto">
          <a:xfrm>
            <a:off x="5652120" y="3473624"/>
            <a:ext cx="3194475" cy="3384376"/>
          </a:xfrm>
          <a:prstGeom prst="rect">
            <a:avLst/>
          </a:prstGeom>
          <a:noFill/>
        </p:spPr>
      </p:pic>
      <p:pic>
        <p:nvPicPr>
          <p:cNvPr id="34828" name="Picture 12" descr="http://voila-cafe.ru/sites/default/files/resize/801314_0-281x297.jpg"/>
          <p:cNvPicPr>
            <a:picLocks noChangeAspect="1" noChangeArrowheads="1"/>
          </p:cNvPicPr>
          <p:nvPr/>
        </p:nvPicPr>
        <p:blipFill>
          <a:blip r:embed="rId6" cstate="print"/>
          <a:srcRect/>
          <a:stretch>
            <a:fillRect/>
          </a:stretch>
        </p:blipFill>
        <p:spPr bwMode="auto">
          <a:xfrm>
            <a:off x="4211960" y="3068960"/>
            <a:ext cx="2172469" cy="229616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voila-cafe.ru/sites/default/files/dsc05338.jpg"/>
          <p:cNvPicPr>
            <a:picLocks noChangeAspect="1" noChangeArrowheads="1"/>
          </p:cNvPicPr>
          <p:nvPr/>
        </p:nvPicPr>
        <p:blipFill>
          <a:blip r:embed="rId2" cstate="print"/>
          <a:srcRect/>
          <a:stretch>
            <a:fillRect/>
          </a:stretch>
        </p:blipFill>
        <p:spPr bwMode="auto">
          <a:xfrm>
            <a:off x="1" y="3164524"/>
            <a:ext cx="3707903" cy="3693476"/>
          </a:xfrm>
          <a:prstGeom prst="rect">
            <a:avLst/>
          </a:prstGeom>
          <a:noFill/>
        </p:spPr>
      </p:pic>
      <p:pic>
        <p:nvPicPr>
          <p:cNvPr id="30724" name="Picture 4" descr="http://cred-fin.ru/_bl/28/76445670.jpg"/>
          <p:cNvPicPr>
            <a:picLocks noChangeAspect="1" noChangeArrowheads="1"/>
          </p:cNvPicPr>
          <p:nvPr/>
        </p:nvPicPr>
        <p:blipFill>
          <a:blip r:embed="rId3" cstate="print"/>
          <a:srcRect/>
          <a:stretch>
            <a:fillRect/>
          </a:stretch>
        </p:blipFill>
        <p:spPr bwMode="auto">
          <a:xfrm>
            <a:off x="4864590" y="0"/>
            <a:ext cx="4279410" cy="4221088"/>
          </a:xfrm>
          <a:prstGeom prst="rect">
            <a:avLst/>
          </a:prstGeom>
          <a:noFill/>
        </p:spPr>
      </p:pic>
      <p:pic>
        <p:nvPicPr>
          <p:cNvPr id="30726" name="Picture 6" descr="http://www.feelfree.su/images/catalog/9f0dca3aaa3f94541ad612296f569195.png"/>
          <p:cNvPicPr>
            <a:picLocks noChangeAspect="1" noChangeArrowheads="1"/>
          </p:cNvPicPr>
          <p:nvPr/>
        </p:nvPicPr>
        <p:blipFill>
          <a:blip r:embed="rId4" cstate="print"/>
          <a:srcRect l="22045" r="16720"/>
          <a:stretch>
            <a:fillRect/>
          </a:stretch>
        </p:blipFill>
        <p:spPr bwMode="auto">
          <a:xfrm>
            <a:off x="7637761" y="4797152"/>
            <a:ext cx="1506239" cy="1844824"/>
          </a:xfrm>
          <a:prstGeom prst="rect">
            <a:avLst/>
          </a:prstGeom>
          <a:noFill/>
        </p:spPr>
      </p:pic>
      <p:pic>
        <p:nvPicPr>
          <p:cNvPr id="30728" name="Picture 8" descr="http://www.shokolad-ka.ru/wp-content/uploads/2012/11/1111.jpg"/>
          <p:cNvPicPr>
            <a:picLocks noChangeAspect="1" noChangeArrowheads="1"/>
          </p:cNvPicPr>
          <p:nvPr/>
        </p:nvPicPr>
        <p:blipFill>
          <a:blip r:embed="rId5" cstate="print"/>
          <a:srcRect/>
          <a:stretch>
            <a:fillRect/>
          </a:stretch>
        </p:blipFill>
        <p:spPr bwMode="auto">
          <a:xfrm>
            <a:off x="899592" y="0"/>
            <a:ext cx="3995936" cy="3019970"/>
          </a:xfrm>
          <a:prstGeom prst="rect">
            <a:avLst/>
          </a:prstGeom>
          <a:noFill/>
        </p:spPr>
      </p:pic>
      <p:pic>
        <p:nvPicPr>
          <p:cNvPr id="6" name="Picture 8" descr="http://f15.ifotki.info/org/e82f65db907777f3cbcf96398f9886ed505c0d168912150.jpg"/>
          <p:cNvPicPr>
            <a:picLocks noChangeAspect="1" noChangeArrowheads="1"/>
          </p:cNvPicPr>
          <p:nvPr/>
        </p:nvPicPr>
        <p:blipFill>
          <a:blip r:embed="rId6" cstate="print"/>
          <a:srcRect l="27000" r="29385"/>
          <a:stretch>
            <a:fillRect/>
          </a:stretch>
        </p:blipFill>
        <p:spPr bwMode="auto">
          <a:xfrm>
            <a:off x="3857912" y="3284984"/>
            <a:ext cx="1260543" cy="3573016"/>
          </a:xfrm>
          <a:prstGeom prst="rect">
            <a:avLst/>
          </a:prstGeom>
          <a:noFill/>
        </p:spPr>
      </p:pic>
      <p:pic>
        <p:nvPicPr>
          <p:cNvPr id="7" name="Picture 10" descr="http://cs416925.vk.me/v416925984/c98/xxIhgcZ87EU.jpg"/>
          <p:cNvPicPr>
            <a:picLocks noChangeAspect="1" noChangeArrowheads="1"/>
          </p:cNvPicPr>
          <p:nvPr/>
        </p:nvPicPr>
        <p:blipFill>
          <a:blip r:embed="rId7" cstate="print"/>
          <a:srcRect/>
          <a:stretch>
            <a:fillRect/>
          </a:stretch>
        </p:blipFill>
        <p:spPr bwMode="auto">
          <a:xfrm>
            <a:off x="6060406" y="5157192"/>
            <a:ext cx="1099611" cy="1412776"/>
          </a:xfrm>
          <a:prstGeom prst="rect">
            <a:avLst/>
          </a:prstGeom>
          <a:noFill/>
        </p:spPr>
      </p:pic>
      <p:pic>
        <p:nvPicPr>
          <p:cNvPr id="8" name="Picture 4" descr="http://nestandart.ru/cache/multithumb_thumbs/b_0_615_0_1___images_stories_choco-figurnoe_PetuxBolshoy_600.jpg"/>
          <p:cNvPicPr>
            <a:picLocks noChangeAspect="1" noChangeArrowheads="1"/>
          </p:cNvPicPr>
          <p:nvPr/>
        </p:nvPicPr>
        <p:blipFill>
          <a:blip r:embed="rId8" cstate="print"/>
          <a:srcRect/>
          <a:stretch>
            <a:fillRect/>
          </a:stretch>
        </p:blipFill>
        <p:spPr bwMode="auto">
          <a:xfrm>
            <a:off x="179512" y="1412776"/>
            <a:ext cx="1296384" cy="158417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ra-navigator.ru/img/icons/main_choco.jpg"/>
          <p:cNvPicPr>
            <a:picLocks noChangeAspect="1" noChangeArrowheads="1"/>
          </p:cNvPicPr>
          <p:nvPr/>
        </p:nvPicPr>
        <p:blipFill>
          <a:blip r:embed="rId2" cstate="print"/>
          <a:srcRect l="10740" t="10684" b="15905"/>
          <a:stretch>
            <a:fillRect/>
          </a:stretch>
        </p:blipFill>
        <p:spPr bwMode="auto">
          <a:xfrm>
            <a:off x="179512" y="1412776"/>
            <a:ext cx="3058857" cy="1656184"/>
          </a:xfrm>
          <a:prstGeom prst="rect">
            <a:avLst/>
          </a:prstGeom>
          <a:noFill/>
        </p:spPr>
      </p:pic>
      <p:pic>
        <p:nvPicPr>
          <p:cNvPr id="35844" name="Picture 4" descr="http://www.confaelshop.ru/upload/iblock/c79/817dd78f9349ef11012c5583b3b27153.jpg"/>
          <p:cNvPicPr>
            <a:picLocks noChangeAspect="1" noChangeArrowheads="1"/>
          </p:cNvPicPr>
          <p:nvPr/>
        </p:nvPicPr>
        <p:blipFill>
          <a:blip r:embed="rId3" cstate="print"/>
          <a:srcRect l="13505" t="13505" r="12221" b="18973"/>
          <a:stretch>
            <a:fillRect/>
          </a:stretch>
        </p:blipFill>
        <p:spPr bwMode="auto">
          <a:xfrm>
            <a:off x="6948264" y="2852936"/>
            <a:ext cx="1584176" cy="1440160"/>
          </a:xfrm>
          <a:prstGeom prst="rect">
            <a:avLst/>
          </a:prstGeom>
          <a:noFill/>
        </p:spPr>
      </p:pic>
      <p:pic>
        <p:nvPicPr>
          <p:cNvPr id="35846" name="Picture 6" descr="http://www.freshpicture.ru/catalog/2500/2500-13-shoko8mart01-06.jpg"/>
          <p:cNvPicPr>
            <a:picLocks noChangeAspect="1" noChangeArrowheads="1"/>
          </p:cNvPicPr>
          <p:nvPr/>
        </p:nvPicPr>
        <p:blipFill>
          <a:blip r:embed="rId4" cstate="print"/>
          <a:srcRect/>
          <a:stretch>
            <a:fillRect/>
          </a:stretch>
        </p:blipFill>
        <p:spPr bwMode="auto">
          <a:xfrm>
            <a:off x="0" y="4077072"/>
            <a:ext cx="3383122" cy="2780927"/>
          </a:xfrm>
          <a:prstGeom prst="rect">
            <a:avLst/>
          </a:prstGeom>
          <a:noFill/>
        </p:spPr>
      </p:pic>
      <p:pic>
        <p:nvPicPr>
          <p:cNvPr id="35848" name="Picture 8" descr="http://zxcc.ru/upload/normal/moskva-figurnyy_shokolad__podarok_k_23_fevralya_550307.jpeg"/>
          <p:cNvPicPr>
            <a:picLocks noChangeAspect="1" noChangeArrowheads="1"/>
          </p:cNvPicPr>
          <p:nvPr/>
        </p:nvPicPr>
        <p:blipFill>
          <a:blip r:embed="rId5" cstate="print"/>
          <a:srcRect/>
          <a:stretch>
            <a:fillRect/>
          </a:stretch>
        </p:blipFill>
        <p:spPr bwMode="auto">
          <a:xfrm>
            <a:off x="6646510" y="1"/>
            <a:ext cx="2497489" cy="2132856"/>
          </a:xfrm>
          <a:prstGeom prst="rect">
            <a:avLst/>
          </a:prstGeom>
          <a:noFill/>
        </p:spPr>
      </p:pic>
      <p:pic>
        <p:nvPicPr>
          <p:cNvPr id="35852" name="Picture 12" descr="http://static.clickandpay.ru/imgcache/22_94734_0.jpeg"/>
          <p:cNvPicPr>
            <a:picLocks noChangeAspect="1" noChangeArrowheads="1"/>
          </p:cNvPicPr>
          <p:nvPr/>
        </p:nvPicPr>
        <p:blipFill>
          <a:blip r:embed="rId6" cstate="print"/>
          <a:srcRect t="19468" b="22128"/>
          <a:stretch>
            <a:fillRect/>
          </a:stretch>
        </p:blipFill>
        <p:spPr bwMode="auto">
          <a:xfrm>
            <a:off x="5940152" y="4797152"/>
            <a:ext cx="3203848" cy="1871181"/>
          </a:xfrm>
          <a:prstGeom prst="rect">
            <a:avLst/>
          </a:prstGeom>
          <a:noFill/>
        </p:spPr>
      </p:pic>
      <p:pic>
        <p:nvPicPr>
          <p:cNvPr id="35854" name="Picture 14" descr="http://voila-cafe.ru/sites/default/files/dsc03856.jpg"/>
          <p:cNvPicPr>
            <a:picLocks noChangeAspect="1" noChangeArrowheads="1"/>
          </p:cNvPicPr>
          <p:nvPr/>
        </p:nvPicPr>
        <p:blipFill>
          <a:blip r:embed="rId7" cstate="print"/>
          <a:srcRect/>
          <a:stretch>
            <a:fillRect/>
          </a:stretch>
        </p:blipFill>
        <p:spPr bwMode="auto">
          <a:xfrm>
            <a:off x="2987824" y="0"/>
            <a:ext cx="3168352" cy="2043587"/>
          </a:xfrm>
          <a:prstGeom prst="rect">
            <a:avLst/>
          </a:prstGeom>
          <a:noFill/>
        </p:spPr>
      </p:pic>
      <p:pic>
        <p:nvPicPr>
          <p:cNvPr id="35850" name="Picture 10" descr="http://nestandart.ru/images/stories/news/choko_03.jpg"/>
          <p:cNvPicPr>
            <a:picLocks noChangeAspect="1" noChangeArrowheads="1"/>
          </p:cNvPicPr>
          <p:nvPr/>
        </p:nvPicPr>
        <p:blipFill>
          <a:blip r:embed="rId8" cstate="print"/>
          <a:srcRect l="6581" t="9329" r="7863" b="6713"/>
          <a:stretch>
            <a:fillRect/>
          </a:stretch>
        </p:blipFill>
        <p:spPr bwMode="auto">
          <a:xfrm>
            <a:off x="3197847" y="2171630"/>
            <a:ext cx="3390377" cy="312957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galerea-krsk.ru/Shoko/Vodo.jpg"/>
          <p:cNvPicPr>
            <a:picLocks noChangeAspect="1" noChangeArrowheads="1"/>
          </p:cNvPicPr>
          <p:nvPr/>
        </p:nvPicPr>
        <p:blipFill>
          <a:blip r:embed="rId2" cstate="print"/>
          <a:srcRect t="8144"/>
          <a:stretch>
            <a:fillRect/>
          </a:stretch>
        </p:blipFill>
        <p:spPr bwMode="auto">
          <a:xfrm>
            <a:off x="251520" y="260648"/>
            <a:ext cx="4267200" cy="2939753"/>
          </a:xfrm>
          <a:prstGeom prst="rect">
            <a:avLst/>
          </a:prstGeom>
          <a:noFill/>
        </p:spPr>
      </p:pic>
      <p:pic>
        <p:nvPicPr>
          <p:cNvPr id="39940" name="Picture 4" descr="http://giftspark.ru/images/%D0%BD%D0%B0%D0%B1%D0%BE%D1%80%20%D0%BF%D0%B8%D1%81%D1%82%D0%BE%D0%BB%D0%B5%D1%82,%20%D0%B3%D0%BE%D1%80%D1%8C%D0%BA%D0%B8%D0%B9%20%D1%88%D0%BE%D0%BA%D0%BE%D0%BB%D0%B0%D0%B4%20500%20%D0%B3%D1%80.bmp"/>
          <p:cNvPicPr>
            <a:picLocks noChangeAspect="1" noChangeArrowheads="1"/>
          </p:cNvPicPr>
          <p:nvPr/>
        </p:nvPicPr>
        <p:blipFill>
          <a:blip r:embed="rId3" cstate="print"/>
          <a:srcRect t="6335" r="2973" b="4973"/>
          <a:stretch>
            <a:fillRect/>
          </a:stretch>
        </p:blipFill>
        <p:spPr bwMode="auto">
          <a:xfrm>
            <a:off x="0" y="3068960"/>
            <a:ext cx="5508104" cy="3024336"/>
          </a:xfrm>
          <a:prstGeom prst="rect">
            <a:avLst/>
          </a:prstGeom>
          <a:noFill/>
        </p:spPr>
      </p:pic>
      <p:pic>
        <p:nvPicPr>
          <p:cNvPr id="39946" name="Picture 10" descr="http://www.feelfree.su/images/catalog/1ef45197cede752f0e1633737e0ddc72.png"/>
          <p:cNvPicPr>
            <a:picLocks noChangeAspect="1" noChangeArrowheads="1"/>
          </p:cNvPicPr>
          <p:nvPr/>
        </p:nvPicPr>
        <p:blipFill>
          <a:blip r:embed="rId4" cstate="print"/>
          <a:srcRect/>
          <a:stretch>
            <a:fillRect/>
          </a:stretch>
        </p:blipFill>
        <p:spPr bwMode="auto">
          <a:xfrm>
            <a:off x="4067944" y="4697760"/>
            <a:ext cx="2880320" cy="2160240"/>
          </a:xfrm>
          <a:prstGeom prst="rect">
            <a:avLst/>
          </a:prstGeom>
          <a:noFill/>
        </p:spPr>
      </p:pic>
      <p:pic>
        <p:nvPicPr>
          <p:cNvPr id="39944" name="Picture 8" descr="http://premium-chocolate.ru.images.1c-bitrix-cdn.ru/upload/iblock/5a7/5a77ec63372af37ac3bb4ddec339dbf0.jpg?136975006683836"/>
          <p:cNvPicPr>
            <a:picLocks noChangeAspect="1" noChangeArrowheads="1"/>
          </p:cNvPicPr>
          <p:nvPr/>
        </p:nvPicPr>
        <p:blipFill>
          <a:blip r:embed="rId5" cstate="print"/>
          <a:srcRect/>
          <a:stretch>
            <a:fillRect/>
          </a:stretch>
        </p:blipFill>
        <p:spPr bwMode="auto">
          <a:xfrm>
            <a:off x="6012160" y="2492896"/>
            <a:ext cx="2868166" cy="2868167"/>
          </a:xfrm>
          <a:prstGeom prst="rect">
            <a:avLst/>
          </a:prstGeom>
          <a:noFill/>
        </p:spPr>
      </p:pic>
      <p:pic>
        <p:nvPicPr>
          <p:cNvPr id="39942" name="Picture 6" descr="http://www.etoya.ru/files/images/pub/part_1/21769/src/5%20%D1%80%D1%83%D0%B1%D0%B0%D1%88%D0%BA%D0%B0.jpg?250_250"/>
          <p:cNvPicPr>
            <a:picLocks noChangeAspect="1" noChangeArrowheads="1"/>
          </p:cNvPicPr>
          <p:nvPr/>
        </p:nvPicPr>
        <p:blipFill>
          <a:blip r:embed="rId6" cstate="print"/>
          <a:srcRect l="9072" r="12305" b="7407"/>
          <a:stretch>
            <a:fillRect/>
          </a:stretch>
        </p:blipFill>
        <p:spPr bwMode="auto">
          <a:xfrm>
            <a:off x="4788023" y="0"/>
            <a:ext cx="2361359" cy="278092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cs313831.vk.me/v313831892/67cf/dn3emgBsM4I.jpg"/>
          <p:cNvPicPr>
            <a:picLocks noChangeAspect="1" noChangeArrowheads="1"/>
          </p:cNvPicPr>
          <p:nvPr/>
        </p:nvPicPr>
        <p:blipFill>
          <a:blip r:embed="rId2" cstate="print"/>
          <a:srcRect t="6661"/>
          <a:stretch>
            <a:fillRect/>
          </a:stretch>
        </p:blipFill>
        <p:spPr bwMode="auto">
          <a:xfrm>
            <a:off x="1043608" y="0"/>
            <a:ext cx="3659158" cy="2422824"/>
          </a:xfrm>
          <a:prstGeom prst="rect">
            <a:avLst/>
          </a:prstGeom>
          <a:noFill/>
        </p:spPr>
      </p:pic>
      <p:pic>
        <p:nvPicPr>
          <p:cNvPr id="38916" name="Picture 4" descr="http://www.adsweets.ru/images/vkusnosti/figurnoe/middle/gun.jpg"/>
          <p:cNvPicPr>
            <a:picLocks noChangeAspect="1" noChangeArrowheads="1"/>
          </p:cNvPicPr>
          <p:nvPr/>
        </p:nvPicPr>
        <p:blipFill>
          <a:blip r:embed="rId3" cstate="print"/>
          <a:srcRect t="8042" b="19576"/>
          <a:stretch>
            <a:fillRect/>
          </a:stretch>
        </p:blipFill>
        <p:spPr bwMode="auto">
          <a:xfrm>
            <a:off x="1619672" y="2636912"/>
            <a:ext cx="2381250" cy="1296144"/>
          </a:xfrm>
          <a:prstGeom prst="rect">
            <a:avLst/>
          </a:prstGeom>
          <a:noFill/>
        </p:spPr>
      </p:pic>
      <p:pic>
        <p:nvPicPr>
          <p:cNvPr id="38918" name="Picture 6" descr="http://yellowslon.ru/wp-content/uploads/2013/02/shini.jpg"/>
          <p:cNvPicPr>
            <a:picLocks noChangeAspect="1" noChangeArrowheads="1"/>
          </p:cNvPicPr>
          <p:nvPr/>
        </p:nvPicPr>
        <p:blipFill>
          <a:blip r:embed="rId4" cstate="print"/>
          <a:srcRect l="3024" t="4107" b="14894"/>
          <a:stretch>
            <a:fillRect/>
          </a:stretch>
        </p:blipFill>
        <p:spPr bwMode="auto">
          <a:xfrm>
            <a:off x="179512" y="4265712"/>
            <a:ext cx="4618484" cy="2592288"/>
          </a:xfrm>
          <a:prstGeom prst="rect">
            <a:avLst/>
          </a:prstGeom>
          <a:noFill/>
        </p:spPr>
      </p:pic>
      <p:pic>
        <p:nvPicPr>
          <p:cNvPr id="38922" name="Picture 10" descr="http://voila-cafe.ru/sites/default/files/dsc07433.jpg"/>
          <p:cNvPicPr>
            <a:picLocks noChangeAspect="1" noChangeArrowheads="1"/>
          </p:cNvPicPr>
          <p:nvPr/>
        </p:nvPicPr>
        <p:blipFill>
          <a:blip r:embed="rId5" cstate="print"/>
          <a:srcRect/>
          <a:stretch>
            <a:fillRect/>
          </a:stretch>
        </p:blipFill>
        <p:spPr bwMode="auto">
          <a:xfrm>
            <a:off x="5652120" y="404664"/>
            <a:ext cx="2691110" cy="2516188"/>
          </a:xfrm>
          <a:prstGeom prst="rect">
            <a:avLst/>
          </a:prstGeom>
          <a:noFill/>
        </p:spPr>
      </p:pic>
      <p:pic>
        <p:nvPicPr>
          <p:cNvPr id="38924" name="Picture 12" descr="http://www.podarki.roskonditer.ru/files/63861c3e4b3b04058dff0afe24e75e55/2012/09/tennis.jpg"/>
          <p:cNvPicPr>
            <a:picLocks noChangeAspect="1" noChangeArrowheads="1"/>
          </p:cNvPicPr>
          <p:nvPr/>
        </p:nvPicPr>
        <p:blipFill>
          <a:blip r:embed="rId6" cstate="print"/>
          <a:srcRect t="27000" b="31462"/>
          <a:stretch>
            <a:fillRect/>
          </a:stretch>
        </p:blipFill>
        <p:spPr bwMode="auto">
          <a:xfrm rot="5400000">
            <a:off x="4173835" y="4299595"/>
            <a:ext cx="3676650" cy="1440160"/>
          </a:xfrm>
          <a:prstGeom prst="rect">
            <a:avLst/>
          </a:prstGeom>
          <a:noFill/>
        </p:spPr>
      </p:pic>
      <p:pic>
        <p:nvPicPr>
          <p:cNvPr id="8" name="Picture 2" descr="http://nibler.ru/uploads/users/4285/2013-07-11/theobroma-specvypusk-vypusk-eto-interesno-poznavatelno-kartinki_993368054.jpg"/>
          <p:cNvPicPr>
            <a:picLocks noChangeAspect="1" noChangeArrowheads="1"/>
          </p:cNvPicPr>
          <p:nvPr/>
        </p:nvPicPr>
        <p:blipFill>
          <a:blip r:embed="rId7" cstate="print"/>
          <a:srcRect b="6156"/>
          <a:stretch>
            <a:fillRect/>
          </a:stretch>
        </p:blipFill>
        <p:spPr bwMode="auto">
          <a:xfrm rot="16200000">
            <a:off x="6290259" y="4075007"/>
            <a:ext cx="3448844" cy="158076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voila-cafe.ru/sites/default/files/dsc02073.jpg"/>
          <p:cNvPicPr>
            <a:picLocks noChangeAspect="1" noChangeArrowheads="1"/>
          </p:cNvPicPr>
          <p:nvPr/>
        </p:nvPicPr>
        <p:blipFill>
          <a:blip r:embed="rId2" cstate="print"/>
          <a:srcRect t="3730"/>
          <a:stretch>
            <a:fillRect/>
          </a:stretch>
        </p:blipFill>
        <p:spPr bwMode="auto">
          <a:xfrm>
            <a:off x="179512" y="3140968"/>
            <a:ext cx="4378871" cy="3717032"/>
          </a:xfrm>
          <a:prstGeom prst="rect">
            <a:avLst/>
          </a:prstGeom>
          <a:noFill/>
        </p:spPr>
      </p:pic>
      <p:pic>
        <p:nvPicPr>
          <p:cNvPr id="31748" name="Picture 4" descr="http://voila-cafe.ru/sites/default/files/instrument_1.jpg"/>
          <p:cNvPicPr>
            <a:picLocks noChangeAspect="1" noChangeArrowheads="1"/>
          </p:cNvPicPr>
          <p:nvPr/>
        </p:nvPicPr>
        <p:blipFill>
          <a:blip r:embed="rId3" cstate="print"/>
          <a:srcRect b="5200"/>
          <a:stretch>
            <a:fillRect/>
          </a:stretch>
        </p:blipFill>
        <p:spPr bwMode="auto">
          <a:xfrm>
            <a:off x="1115616" y="0"/>
            <a:ext cx="3168352" cy="3003609"/>
          </a:xfrm>
          <a:prstGeom prst="rect">
            <a:avLst/>
          </a:prstGeom>
          <a:noFill/>
        </p:spPr>
      </p:pic>
      <p:pic>
        <p:nvPicPr>
          <p:cNvPr id="31750" name="Picture 6" descr="http://voila-cafe.ru/sites/default/files/dsc06020_0.jpg"/>
          <p:cNvPicPr>
            <a:picLocks noChangeAspect="1" noChangeArrowheads="1"/>
          </p:cNvPicPr>
          <p:nvPr/>
        </p:nvPicPr>
        <p:blipFill>
          <a:blip r:embed="rId4" cstate="print"/>
          <a:srcRect t="8933" b="6021"/>
          <a:stretch>
            <a:fillRect/>
          </a:stretch>
        </p:blipFill>
        <p:spPr bwMode="auto">
          <a:xfrm>
            <a:off x="4716016" y="4005064"/>
            <a:ext cx="4427984" cy="2664296"/>
          </a:xfrm>
          <a:prstGeom prst="rect">
            <a:avLst/>
          </a:prstGeom>
          <a:noFill/>
        </p:spPr>
      </p:pic>
      <p:pic>
        <p:nvPicPr>
          <p:cNvPr id="31752" name="Picture 8" descr="http://atrspb.com/images/items/item_image_129_1.jpg"/>
          <p:cNvPicPr>
            <a:picLocks noChangeAspect="1" noChangeArrowheads="1"/>
          </p:cNvPicPr>
          <p:nvPr/>
        </p:nvPicPr>
        <p:blipFill>
          <a:blip r:embed="rId5" cstate="print"/>
          <a:srcRect t="17437"/>
          <a:stretch>
            <a:fillRect/>
          </a:stretch>
        </p:blipFill>
        <p:spPr bwMode="auto">
          <a:xfrm>
            <a:off x="4860032" y="188640"/>
            <a:ext cx="2843808" cy="354553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encrypted-tbn1.gstatic.com/images?q=tbn:ANd9GcTMCW0SX_OchfES0TNLBnfu-U3uqWjimGQcSQ1xA5hZ000IP2zzow"/>
          <p:cNvPicPr>
            <a:picLocks noChangeAspect="1" noChangeArrowheads="1"/>
          </p:cNvPicPr>
          <p:nvPr/>
        </p:nvPicPr>
        <p:blipFill>
          <a:blip r:embed="rId2" cstate="print"/>
          <a:srcRect/>
          <a:stretch>
            <a:fillRect/>
          </a:stretch>
        </p:blipFill>
        <p:spPr bwMode="auto">
          <a:xfrm>
            <a:off x="5148064" y="476672"/>
            <a:ext cx="3570886" cy="2376264"/>
          </a:xfrm>
          <a:prstGeom prst="rect">
            <a:avLst/>
          </a:prstGeom>
          <a:noFill/>
        </p:spPr>
      </p:pic>
      <p:pic>
        <p:nvPicPr>
          <p:cNvPr id="32772" name="Picture 4" descr="http://www.ua.all.biz/img/ua/catalog/439726.jpeg"/>
          <p:cNvPicPr>
            <a:picLocks noChangeAspect="1" noChangeArrowheads="1"/>
          </p:cNvPicPr>
          <p:nvPr/>
        </p:nvPicPr>
        <p:blipFill>
          <a:blip r:embed="rId3" cstate="print"/>
          <a:srcRect l="21920" r="7935" b="7935"/>
          <a:stretch>
            <a:fillRect/>
          </a:stretch>
        </p:blipFill>
        <p:spPr bwMode="auto">
          <a:xfrm>
            <a:off x="6839744" y="3833664"/>
            <a:ext cx="2304256" cy="3024336"/>
          </a:xfrm>
          <a:prstGeom prst="rect">
            <a:avLst/>
          </a:prstGeom>
          <a:noFill/>
        </p:spPr>
      </p:pic>
      <p:pic>
        <p:nvPicPr>
          <p:cNvPr id="32774" name="Picture 6" descr="http://www.sagvit.org/images/chokoladnie-podarki/chokoladnie-figurki/chokoladnaya-figura-81-big.jpg"/>
          <p:cNvPicPr>
            <a:picLocks noChangeAspect="1" noChangeArrowheads="1"/>
          </p:cNvPicPr>
          <p:nvPr/>
        </p:nvPicPr>
        <p:blipFill>
          <a:blip r:embed="rId4" cstate="print"/>
          <a:srcRect/>
          <a:stretch>
            <a:fillRect/>
          </a:stretch>
        </p:blipFill>
        <p:spPr bwMode="auto">
          <a:xfrm>
            <a:off x="3059832" y="4622609"/>
            <a:ext cx="2483768" cy="2235391"/>
          </a:xfrm>
          <a:prstGeom prst="rect">
            <a:avLst/>
          </a:prstGeom>
          <a:noFill/>
        </p:spPr>
      </p:pic>
      <p:pic>
        <p:nvPicPr>
          <p:cNvPr id="32776" name="Picture 8" descr="http://www.flora-sakura.com.ua/user/img/goods/views/view_5334.jpg"/>
          <p:cNvPicPr>
            <a:picLocks noChangeAspect="1" noChangeArrowheads="1"/>
          </p:cNvPicPr>
          <p:nvPr/>
        </p:nvPicPr>
        <p:blipFill>
          <a:blip r:embed="rId5" cstate="print"/>
          <a:srcRect/>
          <a:stretch>
            <a:fillRect/>
          </a:stretch>
        </p:blipFill>
        <p:spPr bwMode="auto">
          <a:xfrm>
            <a:off x="4644008" y="3429000"/>
            <a:ext cx="2119511" cy="1572783"/>
          </a:xfrm>
          <a:prstGeom prst="rect">
            <a:avLst/>
          </a:prstGeom>
          <a:noFill/>
        </p:spPr>
      </p:pic>
      <p:pic>
        <p:nvPicPr>
          <p:cNvPr id="32780" name="Picture 12" descr="http://www.chocolady.com.ua/pictures/111031204043.jpg"/>
          <p:cNvPicPr>
            <a:picLocks noChangeAspect="1" noChangeArrowheads="1"/>
          </p:cNvPicPr>
          <p:nvPr/>
        </p:nvPicPr>
        <p:blipFill>
          <a:blip r:embed="rId6" cstate="print"/>
          <a:srcRect/>
          <a:stretch>
            <a:fillRect/>
          </a:stretch>
        </p:blipFill>
        <p:spPr bwMode="auto">
          <a:xfrm>
            <a:off x="0" y="4077072"/>
            <a:ext cx="2780927" cy="2780928"/>
          </a:xfrm>
          <a:prstGeom prst="rect">
            <a:avLst/>
          </a:prstGeom>
          <a:noFill/>
        </p:spPr>
      </p:pic>
      <p:pic>
        <p:nvPicPr>
          <p:cNvPr id="8" name="Picture 6" descr="http://u.jimdo.com/www31/o/s80edbc91cac4fe7b/img/ic2a5657d27b89948/1371322576/thumb/%D0%B1%D0%B0%D1%80%D0%B5%D0%BB%D1%8C%D0%B5%D1%84-%D0%B8%D0%B7-%D1%88%D0%BE%D0%BA%D0%BE%D0%BB%D0%B0%D0%B4%D0%B0.jpg"/>
          <p:cNvPicPr>
            <a:picLocks noChangeAspect="1" noChangeArrowheads="1"/>
          </p:cNvPicPr>
          <p:nvPr/>
        </p:nvPicPr>
        <p:blipFill>
          <a:blip r:embed="rId7" cstate="print"/>
          <a:srcRect t="8035" b="6737"/>
          <a:stretch>
            <a:fillRect/>
          </a:stretch>
        </p:blipFill>
        <p:spPr bwMode="auto">
          <a:xfrm>
            <a:off x="179512" y="178796"/>
            <a:ext cx="4320480" cy="368225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svetoch2007.ru/cataloge6.jpg"/>
          <p:cNvPicPr>
            <a:picLocks noChangeAspect="1" noChangeArrowheads="1"/>
          </p:cNvPicPr>
          <p:nvPr/>
        </p:nvPicPr>
        <p:blipFill>
          <a:blip r:embed="rId2" cstate="print"/>
          <a:srcRect/>
          <a:stretch>
            <a:fillRect/>
          </a:stretch>
        </p:blipFill>
        <p:spPr bwMode="auto">
          <a:xfrm>
            <a:off x="0" y="188640"/>
            <a:ext cx="9144000" cy="646452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optlist.ru/media/photo/HV1G5162_1.JPG"/>
          <p:cNvPicPr>
            <a:picLocks noChangeAspect="1" noChangeArrowheads="1"/>
          </p:cNvPicPr>
          <p:nvPr/>
        </p:nvPicPr>
        <p:blipFill>
          <a:blip r:embed="rId2" cstate="print"/>
          <a:srcRect/>
          <a:stretch>
            <a:fillRect/>
          </a:stretch>
        </p:blipFill>
        <p:spPr bwMode="auto">
          <a:xfrm>
            <a:off x="0" y="404664"/>
            <a:ext cx="9054052" cy="576064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2" name="Picture 8" descr="http://www.sladkiy-shok.ru/images/product/1403465082_shokoladnaya_figurka_tufelka_14_016k.jpg"/>
          <p:cNvPicPr>
            <a:picLocks noChangeAspect="1" noChangeArrowheads="1"/>
          </p:cNvPicPr>
          <p:nvPr/>
        </p:nvPicPr>
        <p:blipFill>
          <a:blip r:embed="rId2" cstate="print"/>
          <a:srcRect/>
          <a:stretch>
            <a:fillRect/>
          </a:stretch>
        </p:blipFill>
        <p:spPr bwMode="auto">
          <a:xfrm>
            <a:off x="3419872" y="1772816"/>
            <a:ext cx="1412776" cy="1412776"/>
          </a:xfrm>
          <a:prstGeom prst="rect">
            <a:avLst/>
          </a:prstGeom>
          <a:noFill/>
        </p:spPr>
      </p:pic>
      <p:pic>
        <p:nvPicPr>
          <p:cNvPr id="41986" name="Picture 2" descr="http://cs407816.vk.me/v407816864/8311/umvI2TuwOPM.jpg"/>
          <p:cNvPicPr>
            <a:picLocks noChangeAspect="1" noChangeArrowheads="1"/>
          </p:cNvPicPr>
          <p:nvPr/>
        </p:nvPicPr>
        <p:blipFill>
          <a:blip r:embed="rId3" cstate="print"/>
          <a:srcRect/>
          <a:stretch>
            <a:fillRect/>
          </a:stretch>
        </p:blipFill>
        <p:spPr bwMode="auto">
          <a:xfrm>
            <a:off x="5305425" y="260648"/>
            <a:ext cx="3838575" cy="5753101"/>
          </a:xfrm>
          <a:prstGeom prst="rect">
            <a:avLst/>
          </a:prstGeom>
          <a:noFill/>
        </p:spPr>
      </p:pic>
      <p:pic>
        <p:nvPicPr>
          <p:cNvPr id="41988" name="Picture 4" descr="http://www.adsweets.ru/images/vkusnosti/figurnoe/middle/shoe4-2.jpg"/>
          <p:cNvPicPr>
            <a:picLocks noChangeAspect="1" noChangeArrowheads="1"/>
          </p:cNvPicPr>
          <p:nvPr/>
        </p:nvPicPr>
        <p:blipFill>
          <a:blip r:embed="rId4" cstate="print"/>
          <a:srcRect/>
          <a:stretch>
            <a:fillRect/>
          </a:stretch>
        </p:blipFill>
        <p:spPr bwMode="auto">
          <a:xfrm>
            <a:off x="0" y="404664"/>
            <a:ext cx="3563888" cy="1568111"/>
          </a:xfrm>
          <a:prstGeom prst="rect">
            <a:avLst/>
          </a:prstGeom>
          <a:noFill/>
        </p:spPr>
      </p:pic>
      <p:pic>
        <p:nvPicPr>
          <p:cNvPr id="41994" name="Picture 10" descr="http://recepty1.ru/uploads/taginator/Jun-2013/ukrashenie-s-kremom-i-figurnym-shokoladom-torta.jpg"/>
          <p:cNvPicPr>
            <a:picLocks noChangeAspect="1" noChangeArrowheads="1"/>
          </p:cNvPicPr>
          <p:nvPr/>
        </p:nvPicPr>
        <p:blipFill>
          <a:blip r:embed="rId5" cstate="print"/>
          <a:srcRect/>
          <a:stretch>
            <a:fillRect/>
          </a:stretch>
        </p:blipFill>
        <p:spPr bwMode="auto">
          <a:xfrm>
            <a:off x="1115616" y="2348880"/>
            <a:ext cx="1571575" cy="1687597"/>
          </a:xfrm>
          <a:prstGeom prst="rect">
            <a:avLst/>
          </a:prstGeom>
          <a:noFill/>
        </p:spPr>
      </p:pic>
      <p:pic>
        <p:nvPicPr>
          <p:cNvPr id="7" name="Picture 6" descr="http://www.8gifts.ru/dbpics/1334_334px.JPG"/>
          <p:cNvPicPr>
            <a:picLocks noChangeAspect="1" noChangeArrowheads="1"/>
          </p:cNvPicPr>
          <p:nvPr/>
        </p:nvPicPr>
        <p:blipFill>
          <a:blip r:embed="rId6" cstate="print"/>
          <a:srcRect t="32958" b="28564"/>
          <a:stretch>
            <a:fillRect/>
          </a:stretch>
        </p:blipFill>
        <p:spPr bwMode="auto">
          <a:xfrm>
            <a:off x="381712" y="4509120"/>
            <a:ext cx="4491318" cy="1728192"/>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6" name="Picture 8" descr="http://www.podarki.roskonditer.ru/files/63861c3e4b3b04058dff0afe24e75e55/2012/09/dinozavry.jpg"/>
          <p:cNvPicPr>
            <a:picLocks noChangeAspect="1" noChangeArrowheads="1"/>
          </p:cNvPicPr>
          <p:nvPr/>
        </p:nvPicPr>
        <p:blipFill>
          <a:blip r:embed="rId2" cstate="print"/>
          <a:srcRect l="5603" t="8705" r="4495" b="8135"/>
          <a:stretch>
            <a:fillRect/>
          </a:stretch>
        </p:blipFill>
        <p:spPr bwMode="auto">
          <a:xfrm>
            <a:off x="611560" y="0"/>
            <a:ext cx="3563888" cy="3296596"/>
          </a:xfrm>
          <a:prstGeom prst="rect">
            <a:avLst/>
          </a:prstGeom>
          <a:noFill/>
        </p:spPr>
      </p:pic>
      <p:pic>
        <p:nvPicPr>
          <p:cNvPr id="7" name="Picture 6" descr="http://files.adme.ru/files/news/part_65/653755/13ef49396c1a76aa4425223559223aab.jpg"/>
          <p:cNvPicPr>
            <a:picLocks noChangeAspect="1" noChangeArrowheads="1"/>
          </p:cNvPicPr>
          <p:nvPr/>
        </p:nvPicPr>
        <p:blipFill>
          <a:blip r:embed="rId3" cstate="print"/>
          <a:srcRect/>
          <a:stretch>
            <a:fillRect/>
          </a:stretch>
        </p:blipFill>
        <p:spPr bwMode="auto">
          <a:xfrm>
            <a:off x="4960232" y="4077072"/>
            <a:ext cx="4183768" cy="2780928"/>
          </a:xfrm>
          <a:prstGeom prst="rect">
            <a:avLst/>
          </a:prstGeom>
          <a:noFill/>
        </p:spPr>
      </p:pic>
      <p:pic>
        <p:nvPicPr>
          <p:cNvPr id="8" name="Picture 8" descr="http://i1.i.ua/prikol/pic/7/4/905247.jpg"/>
          <p:cNvPicPr>
            <a:picLocks noChangeAspect="1" noChangeArrowheads="1"/>
          </p:cNvPicPr>
          <p:nvPr/>
        </p:nvPicPr>
        <p:blipFill>
          <a:blip r:embed="rId4" cstate="print"/>
          <a:srcRect t="11340" b="20621"/>
          <a:stretch>
            <a:fillRect/>
          </a:stretch>
        </p:blipFill>
        <p:spPr bwMode="auto">
          <a:xfrm>
            <a:off x="4499992" y="476672"/>
            <a:ext cx="3240360" cy="3348927"/>
          </a:xfrm>
          <a:prstGeom prst="rect">
            <a:avLst/>
          </a:prstGeom>
          <a:noFill/>
        </p:spPr>
      </p:pic>
      <p:pic>
        <p:nvPicPr>
          <p:cNvPr id="37890" name="Picture 2" descr="http://optlist.ru/media/photo/DSC04325_1.JPG"/>
          <p:cNvPicPr>
            <a:picLocks noChangeAspect="1" noChangeArrowheads="1"/>
          </p:cNvPicPr>
          <p:nvPr/>
        </p:nvPicPr>
        <p:blipFill>
          <a:blip r:embed="rId5" cstate="print"/>
          <a:srcRect l="12267" r="14133"/>
          <a:stretch>
            <a:fillRect/>
          </a:stretch>
        </p:blipFill>
        <p:spPr bwMode="auto">
          <a:xfrm>
            <a:off x="395536" y="3417038"/>
            <a:ext cx="3779912" cy="344096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cs316925.vk.me/v316925143/48e2/gEvVLdDOuvw.jpg"/>
          <p:cNvPicPr>
            <a:picLocks noChangeAspect="1" noChangeArrowheads="1"/>
          </p:cNvPicPr>
          <p:nvPr/>
        </p:nvPicPr>
        <p:blipFill>
          <a:blip r:embed="rId2" cstate="print"/>
          <a:srcRect/>
          <a:stretch>
            <a:fillRect/>
          </a:stretch>
        </p:blipFill>
        <p:spPr bwMode="auto">
          <a:xfrm>
            <a:off x="1763689" y="0"/>
            <a:ext cx="3456384" cy="4101486"/>
          </a:xfrm>
          <a:prstGeom prst="rect">
            <a:avLst/>
          </a:prstGeom>
          <a:noFill/>
        </p:spPr>
      </p:pic>
      <p:pic>
        <p:nvPicPr>
          <p:cNvPr id="3" name="Picture 4" descr="http://www.malych.ru/wp-content/uploads/33773.jpg"/>
          <p:cNvPicPr>
            <a:picLocks noChangeAspect="1" noChangeArrowheads="1"/>
          </p:cNvPicPr>
          <p:nvPr/>
        </p:nvPicPr>
        <p:blipFill>
          <a:blip r:embed="rId3" cstate="print"/>
          <a:srcRect/>
          <a:stretch>
            <a:fillRect/>
          </a:stretch>
        </p:blipFill>
        <p:spPr bwMode="auto">
          <a:xfrm>
            <a:off x="5076056" y="3140968"/>
            <a:ext cx="2907718" cy="3717032"/>
          </a:xfrm>
          <a:prstGeom prst="rect">
            <a:avLst/>
          </a:prstGeom>
          <a:noFill/>
        </p:spPr>
      </p:pic>
      <p:pic>
        <p:nvPicPr>
          <p:cNvPr id="44034" name="Picture 2" descr="http://cs23.babysfera.ru/2/a/d/d/13835895.147009682.jpeg"/>
          <p:cNvPicPr>
            <a:picLocks noChangeAspect="1" noChangeArrowheads="1"/>
          </p:cNvPicPr>
          <p:nvPr/>
        </p:nvPicPr>
        <p:blipFill>
          <a:blip r:embed="rId4" cstate="print"/>
          <a:srcRect/>
          <a:stretch>
            <a:fillRect/>
          </a:stretch>
        </p:blipFill>
        <p:spPr bwMode="auto">
          <a:xfrm>
            <a:off x="0" y="3067050"/>
            <a:ext cx="2857500" cy="3790950"/>
          </a:xfrm>
          <a:prstGeom prst="rect">
            <a:avLst/>
          </a:prstGeom>
          <a:noFill/>
        </p:spPr>
      </p:pic>
      <p:pic>
        <p:nvPicPr>
          <p:cNvPr id="8" name="Picture 4" descr="http://chocolatery.net/wp-content/uploads/2013/07/363457_.jpg"/>
          <p:cNvPicPr>
            <a:picLocks noChangeAspect="1" noChangeArrowheads="1"/>
          </p:cNvPicPr>
          <p:nvPr/>
        </p:nvPicPr>
        <p:blipFill>
          <a:blip r:embed="rId5" cstate="print"/>
          <a:srcRect l="15386"/>
          <a:stretch>
            <a:fillRect/>
          </a:stretch>
        </p:blipFill>
        <p:spPr bwMode="auto">
          <a:xfrm>
            <a:off x="5580112" y="0"/>
            <a:ext cx="3563888" cy="2796742"/>
          </a:xfrm>
          <a:prstGeom prst="rect">
            <a:avLst/>
          </a:prstGeom>
          <a:noFill/>
        </p:spPr>
      </p:pic>
      <p:pic>
        <p:nvPicPr>
          <p:cNvPr id="44042" name="Picture 10" descr="http://all-about-chocolate.ru/wp-content/uploads/2014/04/nastoyashhij-gorkij-shokolad-11.jpg"/>
          <p:cNvPicPr>
            <a:picLocks noChangeAspect="1" noChangeArrowheads="1"/>
          </p:cNvPicPr>
          <p:nvPr/>
        </p:nvPicPr>
        <p:blipFill>
          <a:blip r:embed="rId6" cstate="print"/>
          <a:srcRect/>
          <a:stretch>
            <a:fillRect/>
          </a:stretch>
        </p:blipFill>
        <p:spPr bwMode="auto">
          <a:xfrm>
            <a:off x="464840" y="980728"/>
            <a:ext cx="864096" cy="864096"/>
          </a:xfrm>
          <a:prstGeom prst="rect">
            <a:avLst/>
          </a:prstGeom>
          <a:noFill/>
        </p:spPr>
      </p:pic>
      <p:pic>
        <p:nvPicPr>
          <p:cNvPr id="11" name="Picture 10" descr="http://all-about-chocolate.ru/wp-content/uploads/2014/04/nastoyashhij-gorkij-shokolad-11.jpg"/>
          <p:cNvPicPr>
            <a:picLocks noChangeAspect="1" noChangeArrowheads="1"/>
          </p:cNvPicPr>
          <p:nvPr/>
        </p:nvPicPr>
        <p:blipFill>
          <a:blip r:embed="rId6" cstate="print"/>
          <a:srcRect/>
          <a:stretch>
            <a:fillRect/>
          </a:stretch>
        </p:blipFill>
        <p:spPr bwMode="auto">
          <a:xfrm>
            <a:off x="3347864" y="4941168"/>
            <a:ext cx="864096" cy="864096"/>
          </a:xfrm>
          <a:prstGeom prst="rect">
            <a:avLst/>
          </a:prstGeom>
          <a:noFill/>
        </p:spPr>
      </p:pic>
      <p:pic>
        <p:nvPicPr>
          <p:cNvPr id="12" name="Picture 10" descr="http://all-about-chocolate.ru/wp-content/uploads/2014/04/nastoyashhij-gorkij-shokolad-11.jpg"/>
          <p:cNvPicPr>
            <a:picLocks noChangeAspect="1" noChangeArrowheads="1"/>
          </p:cNvPicPr>
          <p:nvPr/>
        </p:nvPicPr>
        <p:blipFill>
          <a:blip r:embed="rId6" cstate="print"/>
          <a:srcRect/>
          <a:stretch>
            <a:fillRect/>
          </a:stretch>
        </p:blipFill>
        <p:spPr bwMode="auto">
          <a:xfrm>
            <a:off x="8100392" y="3429000"/>
            <a:ext cx="864096" cy="864096"/>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Picture 6" descr="http://www.pokaz-pies-kobieta-czekolada.nago.net.pl/na-golasa/pies-kobieta-czekolada.jpeg"/>
          <p:cNvPicPr>
            <a:picLocks noChangeAspect="1" noChangeArrowheads="1"/>
          </p:cNvPicPr>
          <p:nvPr/>
        </p:nvPicPr>
        <p:blipFill>
          <a:blip r:embed="rId2" cstate="print"/>
          <a:srcRect/>
          <a:stretch>
            <a:fillRect/>
          </a:stretch>
        </p:blipFill>
        <p:spPr bwMode="auto">
          <a:xfrm>
            <a:off x="0" y="3104964"/>
            <a:ext cx="5004048" cy="3753036"/>
          </a:xfrm>
          <a:prstGeom prst="rect">
            <a:avLst/>
          </a:prstGeom>
          <a:noFill/>
        </p:spPr>
      </p:pic>
      <p:pic>
        <p:nvPicPr>
          <p:cNvPr id="33800" name="Picture 8" descr="http://cs618416.vk.me/v618416362/9c91/doPlFgx-qTE.jpg"/>
          <p:cNvPicPr>
            <a:picLocks noChangeAspect="1" noChangeArrowheads="1"/>
          </p:cNvPicPr>
          <p:nvPr/>
        </p:nvPicPr>
        <p:blipFill>
          <a:blip r:embed="rId3" cstate="print"/>
          <a:srcRect/>
          <a:stretch>
            <a:fillRect/>
          </a:stretch>
        </p:blipFill>
        <p:spPr bwMode="auto">
          <a:xfrm>
            <a:off x="4524576" y="0"/>
            <a:ext cx="4619424" cy="3068960"/>
          </a:xfrm>
          <a:prstGeom prst="rect">
            <a:avLst/>
          </a:prstGeom>
          <a:noFill/>
        </p:spPr>
      </p:pic>
      <p:pic>
        <p:nvPicPr>
          <p:cNvPr id="33802" name="Picture 10" descr="http://www.kumertime.ru/wp-content/uploads/2011/05/detki-233x300.jpg"/>
          <p:cNvPicPr>
            <a:picLocks noChangeAspect="1" noChangeArrowheads="1"/>
          </p:cNvPicPr>
          <p:nvPr/>
        </p:nvPicPr>
        <p:blipFill>
          <a:blip r:embed="rId4" cstate="print"/>
          <a:srcRect/>
          <a:stretch>
            <a:fillRect/>
          </a:stretch>
        </p:blipFill>
        <p:spPr bwMode="auto">
          <a:xfrm>
            <a:off x="6156176" y="3861048"/>
            <a:ext cx="1787277" cy="2301215"/>
          </a:xfrm>
          <a:prstGeom prst="rect">
            <a:avLst/>
          </a:prstGeom>
          <a:noFill/>
        </p:spPr>
      </p:pic>
      <p:pic>
        <p:nvPicPr>
          <p:cNvPr id="9" name="Picture 12" descr="http://www.ljplus.ru/img4/1/0/1001smile/1250608881_post-110357-1234904440.jpg"/>
          <p:cNvPicPr>
            <a:picLocks noChangeAspect="1" noChangeArrowheads="1"/>
          </p:cNvPicPr>
          <p:nvPr/>
        </p:nvPicPr>
        <p:blipFill>
          <a:blip r:embed="rId5" cstate="print"/>
          <a:srcRect/>
          <a:stretch>
            <a:fillRect/>
          </a:stretch>
        </p:blipFill>
        <p:spPr bwMode="auto">
          <a:xfrm>
            <a:off x="1043608" y="692696"/>
            <a:ext cx="2743572" cy="1434497"/>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puzkarapuz.ru/uploads/post/full/May-2012/spanch_bob_kvadratnye_shtany__shokolad_s_o_2168.jpg"/>
          <p:cNvPicPr>
            <a:picLocks noChangeAspect="1" noChangeArrowheads="1"/>
          </p:cNvPicPr>
          <p:nvPr/>
        </p:nvPicPr>
        <p:blipFill>
          <a:blip r:embed="rId2" cstate="print"/>
          <a:srcRect/>
          <a:stretch>
            <a:fillRect/>
          </a:stretch>
        </p:blipFill>
        <p:spPr bwMode="auto">
          <a:xfrm>
            <a:off x="1187624" y="1340768"/>
            <a:ext cx="3505200" cy="2590800"/>
          </a:xfrm>
          <a:prstGeom prst="rect">
            <a:avLst/>
          </a:prstGeom>
          <a:noFill/>
        </p:spPr>
      </p:pic>
      <p:pic>
        <p:nvPicPr>
          <p:cNvPr id="19460" name="Picture 4" descr="http://all-about-chocolate.ru/wp-content/uploads/2011/09/2479562.jpg"/>
          <p:cNvPicPr>
            <a:picLocks noChangeAspect="1" noChangeArrowheads="1"/>
          </p:cNvPicPr>
          <p:nvPr/>
        </p:nvPicPr>
        <p:blipFill>
          <a:blip r:embed="rId3" cstate="print"/>
          <a:srcRect/>
          <a:stretch>
            <a:fillRect/>
          </a:stretch>
        </p:blipFill>
        <p:spPr bwMode="auto">
          <a:xfrm>
            <a:off x="5004048" y="476672"/>
            <a:ext cx="3744416" cy="4544948"/>
          </a:xfrm>
          <a:prstGeom prst="rect">
            <a:avLst/>
          </a:prstGeom>
          <a:noFill/>
        </p:spPr>
      </p:pic>
      <p:pic>
        <p:nvPicPr>
          <p:cNvPr id="19462" name="Picture 6" descr="http://www.parenting.ru/sites/www.parenting.ru/files/imagecache/slideshow-600x250/article/49466/slideshow/0708_2.jpg"/>
          <p:cNvPicPr>
            <a:picLocks noChangeAspect="1" noChangeArrowheads="1"/>
          </p:cNvPicPr>
          <p:nvPr/>
        </p:nvPicPr>
        <p:blipFill>
          <a:blip r:embed="rId4" cstate="print"/>
          <a:srcRect/>
          <a:stretch>
            <a:fillRect/>
          </a:stretch>
        </p:blipFill>
        <p:spPr bwMode="auto">
          <a:xfrm>
            <a:off x="0" y="4476750"/>
            <a:ext cx="4276725" cy="238125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myslo.ru/Content/article/ef/85/d011-187d-401d-b6f8-4a1ed800de71/8e6a1ba1-d808-47d5-a9b6-14a85664a376.jpg"/>
          <p:cNvPicPr>
            <a:picLocks noChangeAspect="1" noChangeArrowheads="1"/>
          </p:cNvPicPr>
          <p:nvPr/>
        </p:nvPicPr>
        <p:blipFill>
          <a:blip r:embed="rId2" cstate="print"/>
          <a:srcRect/>
          <a:stretch>
            <a:fillRect/>
          </a:stretch>
        </p:blipFill>
        <p:spPr bwMode="auto">
          <a:xfrm>
            <a:off x="1403647" y="1196752"/>
            <a:ext cx="6248463" cy="4541515"/>
          </a:xfrm>
          <a:prstGeom prst="rect">
            <a:avLst/>
          </a:prstGeom>
          <a:noFill/>
        </p:spPr>
      </p:pic>
      <p:pic>
        <p:nvPicPr>
          <p:cNvPr id="5122" name="Picture 2" descr="http://smayli.ru/data/smiles/sladkie-38.gif"/>
          <p:cNvPicPr>
            <a:picLocks noChangeAspect="1" noChangeArrowheads="1" noCrop="1"/>
          </p:cNvPicPr>
          <p:nvPr/>
        </p:nvPicPr>
        <p:blipFill>
          <a:blip r:embed="rId3" cstate="print"/>
          <a:srcRect/>
          <a:stretch>
            <a:fillRect/>
          </a:stretch>
        </p:blipFill>
        <p:spPr bwMode="auto">
          <a:xfrm rot="5400000">
            <a:off x="1869604" y="6131396"/>
            <a:ext cx="1038225" cy="962025"/>
          </a:xfrm>
          <a:prstGeom prst="rect">
            <a:avLst/>
          </a:prstGeom>
          <a:noFill/>
        </p:spPr>
      </p:pic>
      <p:pic>
        <p:nvPicPr>
          <p:cNvPr id="5124" name="Picture 4" descr="http://smayli.ru/data/smiles/sladkie-38.gif"/>
          <p:cNvPicPr>
            <a:picLocks noChangeAspect="1" noChangeArrowheads="1" noCrop="1"/>
          </p:cNvPicPr>
          <p:nvPr/>
        </p:nvPicPr>
        <p:blipFill>
          <a:blip r:embed="rId3" cstate="print"/>
          <a:srcRect/>
          <a:stretch>
            <a:fillRect/>
          </a:stretch>
        </p:blipFill>
        <p:spPr bwMode="auto">
          <a:xfrm>
            <a:off x="971600" y="-818009"/>
            <a:ext cx="882802" cy="818009"/>
          </a:xfrm>
          <a:prstGeom prst="rect">
            <a:avLst/>
          </a:prstGeom>
          <a:noFill/>
        </p:spPr>
      </p:pic>
      <p:pic>
        <p:nvPicPr>
          <p:cNvPr id="5126" name="Picture 6" descr="http://smayli.ru/data/smiles/sladkie-38.gif"/>
          <p:cNvPicPr>
            <a:picLocks noChangeAspect="1" noChangeArrowheads="1" noCrop="1"/>
          </p:cNvPicPr>
          <p:nvPr/>
        </p:nvPicPr>
        <p:blipFill>
          <a:blip r:embed="rId3" cstate="print"/>
          <a:srcRect/>
          <a:stretch>
            <a:fillRect/>
          </a:stretch>
        </p:blipFill>
        <p:spPr bwMode="auto">
          <a:xfrm rot="5400000">
            <a:off x="6838156" y="6376987"/>
            <a:ext cx="1038225" cy="962025"/>
          </a:xfrm>
          <a:prstGeom prst="rect">
            <a:avLst/>
          </a:prstGeom>
          <a:noFill/>
        </p:spPr>
      </p:pic>
      <p:pic>
        <p:nvPicPr>
          <p:cNvPr id="5128" name="Picture 8" descr="http://smayli.ru/data/smiles/sladkie-38.gif"/>
          <p:cNvPicPr>
            <a:picLocks noChangeAspect="1" noChangeArrowheads="1" noCrop="1"/>
          </p:cNvPicPr>
          <p:nvPr/>
        </p:nvPicPr>
        <p:blipFill>
          <a:blip r:embed="rId3" cstate="print"/>
          <a:srcRect/>
          <a:stretch>
            <a:fillRect/>
          </a:stretch>
        </p:blipFill>
        <p:spPr bwMode="auto">
          <a:xfrm>
            <a:off x="251520" y="6093296"/>
            <a:ext cx="1038225" cy="962025"/>
          </a:xfrm>
          <a:prstGeom prst="rect">
            <a:avLst/>
          </a:prstGeom>
          <a:noFill/>
        </p:spPr>
      </p:pic>
      <p:pic>
        <p:nvPicPr>
          <p:cNvPr id="5130" name="Picture 10" descr="http://smayli.ru/data/smiles/sladkie-38.gif"/>
          <p:cNvPicPr>
            <a:picLocks noChangeAspect="1" noChangeArrowheads="1" noCrop="1"/>
          </p:cNvPicPr>
          <p:nvPr/>
        </p:nvPicPr>
        <p:blipFill>
          <a:blip r:embed="rId3" cstate="print"/>
          <a:srcRect/>
          <a:stretch>
            <a:fillRect/>
          </a:stretch>
        </p:blipFill>
        <p:spPr bwMode="auto">
          <a:xfrm>
            <a:off x="3347864" y="6597352"/>
            <a:ext cx="1038225" cy="962025"/>
          </a:xfrm>
          <a:prstGeom prst="rect">
            <a:avLst/>
          </a:prstGeom>
          <a:noFill/>
        </p:spPr>
      </p:pic>
      <p:pic>
        <p:nvPicPr>
          <p:cNvPr id="5132" name="Picture 12" descr="http://smayli.ru/data/smiles/sladkie-38.gif"/>
          <p:cNvPicPr>
            <a:picLocks noChangeAspect="1" noChangeArrowheads="1" noCrop="1"/>
          </p:cNvPicPr>
          <p:nvPr/>
        </p:nvPicPr>
        <p:blipFill>
          <a:blip r:embed="rId3" cstate="print"/>
          <a:srcRect/>
          <a:stretch>
            <a:fillRect/>
          </a:stretch>
        </p:blipFill>
        <p:spPr bwMode="auto">
          <a:xfrm>
            <a:off x="5004048" y="7173416"/>
            <a:ext cx="699404" cy="648072"/>
          </a:xfrm>
          <a:prstGeom prst="rect">
            <a:avLst/>
          </a:prstGeom>
          <a:noFill/>
        </p:spPr>
      </p:pic>
      <p:pic>
        <p:nvPicPr>
          <p:cNvPr id="5134" name="Picture 14" descr="http://smayli.ru/data/smiles/sladkie-38.gif"/>
          <p:cNvPicPr>
            <a:picLocks noChangeAspect="1" noChangeArrowheads="1" noCrop="1"/>
          </p:cNvPicPr>
          <p:nvPr/>
        </p:nvPicPr>
        <p:blipFill>
          <a:blip r:embed="rId3" cstate="print"/>
          <a:srcRect/>
          <a:stretch>
            <a:fillRect/>
          </a:stretch>
        </p:blipFill>
        <p:spPr bwMode="auto">
          <a:xfrm>
            <a:off x="7956376" y="6309320"/>
            <a:ext cx="777116" cy="7200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anim calcmode="lin" valueType="num">
                                      <p:cBhvr additive="base">
                                        <p:cTn id="7" dur="3000" fill="hold"/>
                                        <p:tgtEl>
                                          <p:spTgt spid="5128"/>
                                        </p:tgtEl>
                                        <p:attrNameLst>
                                          <p:attrName>ppt_x</p:attrName>
                                        </p:attrNameLst>
                                      </p:cBhvr>
                                      <p:tavLst>
                                        <p:tav tm="0">
                                          <p:val>
                                            <p:strVal val="#ppt_x"/>
                                          </p:val>
                                        </p:tav>
                                        <p:tav tm="100000">
                                          <p:val>
                                            <p:strVal val="#ppt_x"/>
                                          </p:val>
                                        </p:tav>
                                      </p:tavLst>
                                    </p:anim>
                                    <p:anim calcmode="lin" valueType="num">
                                      <p:cBhvr additive="base">
                                        <p:cTn id="8" dur="3000" fill="hold"/>
                                        <p:tgtEl>
                                          <p:spTgt spid="512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1"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0" fill="hold"/>
                                        <p:tgtEl>
                                          <p:spTgt spid="5122"/>
                                        </p:tgtEl>
                                        <p:attrNameLst>
                                          <p:attrName>ppt_x</p:attrName>
                                        </p:attrNameLst>
                                      </p:cBhvr>
                                      <p:tavLst>
                                        <p:tav tm="0">
                                          <p:val>
                                            <p:strVal val="#ppt_x"/>
                                          </p:val>
                                        </p:tav>
                                        <p:tav tm="100000">
                                          <p:val>
                                            <p:strVal val="#ppt_x"/>
                                          </p:val>
                                        </p:tav>
                                      </p:tavLst>
                                    </p:anim>
                                    <p:anim calcmode="lin" valueType="num">
                                      <p:cBhvr additive="base">
                                        <p:cTn id="14" dur="5000" fill="hold"/>
                                        <p:tgtEl>
                                          <p:spTgt spid="512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1" fill="hold" nodeType="clickEffect">
                                  <p:stCondLst>
                                    <p:cond delay="0"/>
                                  </p:stCondLst>
                                  <p:childTnLst>
                                    <p:set>
                                      <p:cBhvr>
                                        <p:cTn id="18" dur="1" fill="hold">
                                          <p:stCondLst>
                                            <p:cond delay="0"/>
                                          </p:stCondLst>
                                        </p:cTn>
                                        <p:tgtEl>
                                          <p:spTgt spid="5132"/>
                                        </p:tgtEl>
                                        <p:attrNameLst>
                                          <p:attrName>style.visibility</p:attrName>
                                        </p:attrNameLst>
                                      </p:cBhvr>
                                      <p:to>
                                        <p:strVal val="visible"/>
                                      </p:to>
                                    </p:set>
                                    <p:anim calcmode="lin" valueType="num">
                                      <p:cBhvr additive="base">
                                        <p:cTn id="19" dur="2000" fill="hold"/>
                                        <p:tgtEl>
                                          <p:spTgt spid="5132"/>
                                        </p:tgtEl>
                                        <p:attrNameLst>
                                          <p:attrName>ppt_x</p:attrName>
                                        </p:attrNameLst>
                                      </p:cBhvr>
                                      <p:tavLst>
                                        <p:tav tm="0">
                                          <p:val>
                                            <p:strVal val="#ppt_x"/>
                                          </p:val>
                                        </p:tav>
                                        <p:tav tm="100000">
                                          <p:val>
                                            <p:strVal val="#ppt_x"/>
                                          </p:val>
                                        </p:tav>
                                      </p:tavLst>
                                    </p:anim>
                                    <p:anim calcmode="lin" valueType="num">
                                      <p:cBhvr additive="base">
                                        <p:cTn id="20" dur="2000" fill="hold"/>
                                        <p:tgtEl>
                                          <p:spTgt spid="513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1" fill="hold" nodeType="clickEffect">
                                  <p:stCondLst>
                                    <p:cond delay="0"/>
                                  </p:stCondLst>
                                  <p:childTnLst>
                                    <p:set>
                                      <p:cBhvr>
                                        <p:cTn id="24" dur="1" fill="hold">
                                          <p:stCondLst>
                                            <p:cond delay="0"/>
                                          </p:stCondLst>
                                        </p:cTn>
                                        <p:tgtEl>
                                          <p:spTgt spid="5130"/>
                                        </p:tgtEl>
                                        <p:attrNameLst>
                                          <p:attrName>style.visibility</p:attrName>
                                        </p:attrNameLst>
                                      </p:cBhvr>
                                      <p:to>
                                        <p:strVal val="visible"/>
                                      </p:to>
                                    </p:set>
                                    <p:anim calcmode="lin" valueType="num">
                                      <p:cBhvr additive="base">
                                        <p:cTn id="25" dur="1000" fill="hold"/>
                                        <p:tgtEl>
                                          <p:spTgt spid="5130"/>
                                        </p:tgtEl>
                                        <p:attrNameLst>
                                          <p:attrName>ppt_x</p:attrName>
                                        </p:attrNameLst>
                                      </p:cBhvr>
                                      <p:tavLst>
                                        <p:tav tm="0">
                                          <p:val>
                                            <p:strVal val="#ppt_x"/>
                                          </p:val>
                                        </p:tav>
                                        <p:tav tm="100000">
                                          <p:val>
                                            <p:strVal val="#ppt_x"/>
                                          </p:val>
                                        </p:tav>
                                      </p:tavLst>
                                    </p:anim>
                                    <p:anim calcmode="lin" valueType="num">
                                      <p:cBhvr additive="base">
                                        <p:cTn id="26" dur="1000" fill="hold"/>
                                        <p:tgtEl>
                                          <p:spTgt spid="513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1" fill="hold" nodeType="clickEffect">
                                  <p:stCondLst>
                                    <p:cond delay="0"/>
                                  </p:stCondLst>
                                  <p:childTnLst>
                                    <p:set>
                                      <p:cBhvr>
                                        <p:cTn id="30" dur="1" fill="hold">
                                          <p:stCondLst>
                                            <p:cond delay="0"/>
                                          </p:stCondLst>
                                        </p:cTn>
                                        <p:tgtEl>
                                          <p:spTgt spid="5126"/>
                                        </p:tgtEl>
                                        <p:attrNameLst>
                                          <p:attrName>style.visibility</p:attrName>
                                        </p:attrNameLst>
                                      </p:cBhvr>
                                      <p:to>
                                        <p:strVal val="visible"/>
                                      </p:to>
                                    </p:set>
                                    <p:anim calcmode="lin" valueType="num">
                                      <p:cBhvr additive="base">
                                        <p:cTn id="31" dur="1000" fill="hold"/>
                                        <p:tgtEl>
                                          <p:spTgt spid="5126"/>
                                        </p:tgtEl>
                                        <p:attrNameLst>
                                          <p:attrName>ppt_x</p:attrName>
                                        </p:attrNameLst>
                                      </p:cBhvr>
                                      <p:tavLst>
                                        <p:tav tm="0">
                                          <p:val>
                                            <p:strVal val="#ppt_x"/>
                                          </p:val>
                                        </p:tav>
                                        <p:tav tm="100000">
                                          <p:val>
                                            <p:strVal val="#ppt_x"/>
                                          </p:val>
                                        </p:tav>
                                      </p:tavLst>
                                    </p:anim>
                                    <p:anim calcmode="lin" valueType="num">
                                      <p:cBhvr additive="base">
                                        <p:cTn id="32" dur="1000" fill="hold"/>
                                        <p:tgtEl>
                                          <p:spTgt spid="512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1" fill="hold" nodeType="clickEffect">
                                  <p:stCondLst>
                                    <p:cond delay="0"/>
                                  </p:stCondLst>
                                  <p:childTnLst>
                                    <p:set>
                                      <p:cBhvr>
                                        <p:cTn id="36" dur="1" fill="hold">
                                          <p:stCondLst>
                                            <p:cond delay="0"/>
                                          </p:stCondLst>
                                        </p:cTn>
                                        <p:tgtEl>
                                          <p:spTgt spid="5134"/>
                                        </p:tgtEl>
                                        <p:attrNameLst>
                                          <p:attrName>style.visibility</p:attrName>
                                        </p:attrNameLst>
                                      </p:cBhvr>
                                      <p:to>
                                        <p:strVal val="visible"/>
                                      </p:to>
                                    </p:set>
                                    <p:anim calcmode="lin" valueType="num">
                                      <p:cBhvr additive="base">
                                        <p:cTn id="37" dur="5000" fill="hold"/>
                                        <p:tgtEl>
                                          <p:spTgt spid="5134"/>
                                        </p:tgtEl>
                                        <p:attrNameLst>
                                          <p:attrName>ppt_x</p:attrName>
                                        </p:attrNameLst>
                                      </p:cBhvr>
                                      <p:tavLst>
                                        <p:tav tm="0">
                                          <p:val>
                                            <p:strVal val="#ppt_x"/>
                                          </p:val>
                                        </p:tav>
                                        <p:tav tm="100000">
                                          <p:val>
                                            <p:strVal val="#ppt_x"/>
                                          </p:val>
                                        </p:tav>
                                      </p:tavLst>
                                    </p:anim>
                                    <p:anim calcmode="lin" valueType="num">
                                      <p:cBhvr additive="base">
                                        <p:cTn id="38" dur="5000" fill="hold"/>
                                        <p:tgtEl>
                                          <p:spTgt spid="5134"/>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nodeType="clickEffect">
                                  <p:stCondLst>
                                    <p:cond delay="0"/>
                                  </p:stCondLst>
                                  <p:childTnLst>
                                    <p:set>
                                      <p:cBhvr>
                                        <p:cTn id="42" dur="1" fill="hold">
                                          <p:stCondLst>
                                            <p:cond delay="0"/>
                                          </p:stCondLst>
                                        </p:cTn>
                                        <p:tgtEl>
                                          <p:spTgt spid="5134"/>
                                        </p:tgtEl>
                                        <p:attrNameLst>
                                          <p:attrName>style.visibility</p:attrName>
                                        </p:attrNameLst>
                                      </p:cBhvr>
                                      <p:to>
                                        <p:strVal val="visible"/>
                                      </p:to>
                                    </p:set>
                                    <p:anim calcmode="lin" valueType="num">
                                      <p:cBhvr additive="base">
                                        <p:cTn id="43" dur="1000" fill="hold"/>
                                        <p:tgtEl>
                                          <p:spTgt spid="5134"/>
                                        </p:tgtEl>
                                        <p:attrNameLst>
                                          <p:attrName>ppt_x</p:attrName>
                                        </p:attrNameLst>
                                      </p:cBhvr>
                                      <p:tavLst>
                                        <p:tav tm="0">
                                          <p:val>
                                            <p:strVal val="#ppt_x"/>
                                          </p:val>
                                        </p:tav>
                                        <p:tav tm="100000">
                                          <p:val>
                                            <p:strVal val="#ppt_x"/>
                                          </p:val>
                                        </p:tav>
                                      </p:tavLst>
                                    </p:anim>
                                    <p:anim calcmode="lin" valueType="num">
                                      <p:cBhvr additive="base">
                                        <p:cTn id="44" dur="1000" fill="hold"/>
                                        <p:tgtEl>
                                          <p:spTgt spid="513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nodeType="clickEffect">
                                  <p:stCondLst>
                                    <p:cond delay="0"/>
                                  </p:stCondLst>
                                  <p:childTnLst>
                                    <p:set>
                                      <p:cBhvr>
                                        <p:cTn id="48" dur="1" fill="hold">
                                          <p:stCondLst>
                                            <p:cond delay="0"/>
                                          </p:stCondLst>
                                        </p:cTn>
                                        <p:tgtEl>
                                          <p:spTgt spid="5124"/>
                                        </p:tgtEl>
                                        <p:attrNameLst>
                                          <p:attrName>style.visibility</p:attrName>
                                        </p:attrNameLst>
                                      </p:cBhvr>
                                      <p:to>
                                        <p:strVal val="visible"/>
                                      </p:to>
                                    </p:set>
                                    <p:anim calcmode="lin" valueType="num">
                                      <p:cBhvr additive="base">
                                        <p:cTn id="49" dur="500" fill="hold"/>
                                        <p:tgtEl>
                                          <p:spTgt spid="5124"/>
                                        </p:tgtEl>
                                        <p:attrNameLst>
                                          <p:attrName>ppt_x</p:attrName>
                                        </p:attrNameLst>
                                      </p:cBhvr>
                                      <p:tavLst>
                                        <p:tav tm="0">
                                          <p:val>
                                            <p:strVal val="#ppt_x"/>
                                          </p:val>
                                        </p:tav>
                                        <p:tav tm="100000">
                                          <p:val>
                                            <p:strVal val="#ppt_x"/>
                                          </p:val>
                                        </p:tav>
                                      </p:tavLst>
                                    </p:anim>
                                    <p:anim calcmode="lin" valueType="num">
                                      <p:cBhvr additive="base">
                                        <p:cTn id="50"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Владелец\Desktop\фото клуб\DSC03240.JPG"/>
          <p:cNvPicPr>
            <a:picLocks noChangeAspect="1" noChangeArrowheads="1"/>
          </p:cNvPicPr>
          <p:nvPr/>
        </p:nvPicPr>
        <p:blipFill>
          <a:blip r:embed="rId2" cstate="print"/>
          <a:srcRect/>
          <a:stretch>
            <a:fillRect/>
          </a:stretch>
        </p:blipFill>
        <p:spPr bwMode="auto">
          <a:xfrm>
            <a:off x="3923928" y="692696"/>
            <a:ext cx="5067938" cy="3800954"/>
          </a:xfrm>
          <a:prstGeom prst="rect">
            <a:avLst/>
          </a:prstGeom>
          <a:noFill/>
        </p:spPr>
      </p:pic>
      <p:pic>
        <p:nvPicPr>
          <p:cNvPr id="1027" name="Picture 3" descr="C:\Users\Владелец\Desktop\фото клуб\DSC03241.JPG"/>
          <p:cNvPicPr>
            <a:picLocks noChangeAspect="1" noChangeArrowheads="1"/>
          </p:cNvPicPr>
          <p:nvPr/>
        </p:nvPicPr>
        <p:blipFill>
          <a:blip r:embed="rId3" cstate="print"/>
          <a:srcRect/>
          <a:stretch>
            <a:fillRect/>
          </a:stretch>
        </p:blipFill>
        <p:spPr bwMode="auto">
          <a:xfrm>
            <a:off x="251520" y="2852936"/>
            <a:ext cx="4928315" cy="3696236"/>
          </a:xfrm>
          <a:prstGeom prst="rect">
            <a:avLst/>
          </a:prstGeom>
          <a:noFill/>
        </p:spPr>
      </p:pic>
      <p:sp>
        <p:nvSpPr>
          <p:cNvPr id="4" name="Текст 3"/>
          <p:cNvSpPr>
            <a:spLocks noGrp="1"/>
          </p:cNvSpPr>
          <p:nvPr>
            <p:ph type="body" sz="half" idx="4294967295"/>
          </p:nvPr>
        </p:nvSpPr>
        <p:spPr>
          <a:xfrm>
            <a:off x="5436096" y="5445224"/>
            <a:ext cx="3240360" cy="576064"/>
          </a:xfrm>
        </p:spPr>
        <p:txBody>
          <a:bodyPr>
            <a:normAutofit fontScale="55000" lnSpcReduction="20000"/>
          </a:bodyPr>
          <a:lstStyle/>
          <a:p>
            <a:pPr marL="0" indent="0">
              <a:buNone/>
            </a:pPr>
            <a:r>
              <a:rPr lang="ru-RU" b="1" i="1" dirty="0" smtClean="0">
                <a:solidFill>
                  <a:schemeClr val="accent2">
                    <a:lumMod val="50000"/>
                  </a:schemeClr>
                </a:solidFill>
                <a:latin typeface="Times New Roman" panose="02020603050405020304" pitchFamily="18" charset="0"/>
                <a:cs typeface="Times New Roman" panose="02020603050405020304" pitchFamily="18" charset="0"/>
              </a:rPr>
              <a:t>Экскурсия в шоколадный цех </a:t>
            </a:r>
            <a:endParaRPr lang="ru-RU" b="1" i="1" dirty="0">
              <a:solidFill>
                <a:schemeClr val="accent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Владелец\Desktop\фото клуб\DSC03242.JPG"/>
          <p:cNvPicPr>
            <a:picLocks noChangeAspect="1" noChangeArrowheads="1"/>
          </p:cNvPicPr>
          <p:nvPr/>
        </p:nvPicPr>
        <p:blipFill>
          <a:blip r:embed="rId2" cstate="print"/>
          <a:srcRect/>
          <a:stretch>
            <a:fillRect/>
          </a:stretch>
        </p:blipFill>
        <p:spPr bwMode="auto">
          <a:xfrm>
            <a:off x="3851920" y="332656"/>
            <a:ext cx="5049344" cy="3787008"/>
          </a:xfrm>
          <a:prstGeom prst="rect">
            <a:avLst/>
          </a:prstGeom>
          <a:noFill/>
        </p:spPr>
      </p:pic>
      <p:pic>
        <p:nvPicPr>
          <p:cNvPr id="2051" name="Picture 3" descr="C:\Users\Владелец\Desktop\фото клуб\DSC03243.JPG"/>
          <p:cNvPicPr>
            <a:picLocks noChangeAspect="1" noChangeArrowheads="1"/>
          </p:cNvPicPr>
          <p:nvPr/>
        </p:nvPicPr>
        <p:blipFill>
          <a:blip r:embed="rId3" cstate="print"/>
          <a:srcRect/>
          <a:stretch>
            <a:fillRect/>
          </a:stretch>
        </p:blipFill>
        <p:spPr bwMode="auto">
          <a:xfrm>
            <a:off x="179512" y="3048926"/>
            <a:ext cx="4824536" cy="361840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Владелец\Desktop\фото клуб\DSC03244.JPG"/>
          <p:cNvPicPr>
            <a:picLocks noChangeAspect="1" noChangeArrowheads="1"/>
          </p:cNvPicPr>
          <p:nvPr/>
        </p:nvPicPr>
        <p:blipFill>
          <a:blip r:embed="rId2" cstate="print"/>
          <a:srcRect t="31446"/>
          <a:stretch>
            <a:fillRect/>
          </a:stretch>
        </p:blipFill>
        <p:spPr bwMode="auto">
          <a:xfrm>
            <a:off x="2915816" y="332656"/>
            <a:ext cx="5976664" cy="3072915"/>
          </a:xfrm>
          <a:prstGeom prst="rect">
            <a:avLst/>
          </a:prstGeom>
          <a:noFill/>
        </p:spPr>
      </p:pic>
      <p:pic>
        <p:nvPicPr>
          <p:cNvPr id="3075" name="Picture 3" descr="C:\Users\Владелец\Desktop\фото клуб\DSC03245.JPG"/>
          <p:cNvPicPr>
            <a:picLocks noChangeAspect="1" noChangeArrowheads="1"/>
          </p:cNvPicPr>
          <p:nvPr/>
        </p:nvPicPr>
        <p:blipFill>
          <a:blip r:embed="rId3" cstate="print"/>
          <a:srcRect/>
          <a:stretch>
            <a:fillRect/>
          </a:stretch>
        </p:blipFill>
        <p:spPr bwMode="auto">
          <a:xfrm>
            <a:off x="251520" y="2978950"/>
            <a:ext cx="4824536" cy="361840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descr="http://botinok.co.il/sites/default/files/images/eb13490ac462f6aad4bfae2104eb49bc_966024740.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56" name="AutoShape 4" descr="http://botinok.co.il/sites/default/files/images/eb13490ac462f6aad4bfae2104eb49bc_966024740.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9158" name="Picture 6" descr="http://botinok.co.il/sites/default/files/images/eb13490ac462f6aad4bfae2104eb49bc_966024740.gif"/>
          <p:cNvPicPr>
            <a:picLocks noChangeAspect="1" noChangeArrowheads="1" noCrop="1"/>
          </p:cNvPicPr>
          <p:nvPr/>
        </p:nvPicPr>
        <p:blipFill>
          <a:blip r:embed="rId2" cstate="print"/>
          <a:srcRect/>
          <a:stretch>
            <a:fillRect/>
          </a:stretch>
        </p:blipFill>
        <p:spPr bwMode="auto">
          <a:xfrm>
            <a:off x="0" y="260648"/>
            <a:ext cx="8915337" cy="659735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251520" y="764704"/>
            <a:ext cx="8640960" cy="4752529"/>
          </a:xfrm>
          <a:custGeom>
            <a:avLst/>
            <a:gdLst>
              <a:gd name="connsiteX0" fmla="*/ 0 w 4104456"/>
              <a:gd name="connsiteY0" fmla="*/ 0 h 914400"/>
              <a:gd name="connsiteX1" fmla="*/ 4104456 w 4104456"/>
              <a:gd name="connsiteY1" fmla="*/ 0 h 914400"/>
              <a:gd name="connsiteX2" fmla="*/ 4104456 w 4104456"/>
              <a:gd name="connsiteY2" fmla="*/ 914400 h 914400"/>
              <a:gd name="connsiteX3" fmla="*/ 0 w 4104456"/>
              <a:gd name="connsiteY3" fmla="*/ 914400 h 914400"/>
              <a:gd name="connsiteX4" fmla="*/ 0 w 4104456"/>
              <a:gd name="connsiteY4" fmla="*/ 0 h 914400"/>
              <a:gd name="connsiteX0" fmla="*/ 0 w 4700264"/>
              <a:gd name="connsiteY0" fmla="*/ 720080 h 1634480"/>
              <a:gd name="connsiteX1" fmla="*/ 4700264 w 4700264"/>
              <a:gd name="connsiteY1" fmla="*/ 0 h 1634480"/>
              <a:gd name="connsiteX2" fmla="*/ 4104456 w 4700264"/>
              <a:gd name="connsiteY2" fmla="*/ 1634480 h 1634480"/>
              <a:gd name="connsiteX3" fmla="*/ 0 w 4700264"/>
              <a:gd name="connsiteY3" fmla="*/ 1634480 h 1634480"/>
              <a:gd name="connsiteX4" fmla="*/ 0 w 4700264"/>
              <a:gd name="connsiteY4" fmla="*/ 720080 h 1634480"/>
              <a:gd name="connsiteX0" fmla="*/ 0 w 4700264"/>
              <a:gd name="connsiteY0" fmla="*/ 720080 h 2160240"/>
              <a:gd name="connsiteX1" fmla="*/ 4700264 w 4700264"/>
              <a:gd name="connsiteY1" fmla="*/ 0 h 2160240"/>
              <a:gd name="connsiteX2" fmla="*/ 3905853 w 4700264"/>
              <a:gd name="connsiteY2" fmla="*/ 2160240 h 2160240"/>
              <a:gd name="connsiteX3" fmla="*/ 0 w 4700264"/>
              <a:gd name="connsiteY3" fmla="*/ 1634480 h 2160240"/>
              <a:gd name="connsiteX4" fmla="*/ 0 w 4700264"/>
              <a:gd name="connsiteY4" fmla="*/ 720080 h 2160240"/>
              <a:gd name="connsiteX0" fmla="*/ 0 w 4700264"/>
              <a:gd name="connsiteY0" fmla="*/ 720080 h 2160240"/>
              <a:gd name="connsiteX1" fmla="*/ 4700264 w 4700264"/>
              <a:gd name="connsiteY1" fmla="*/ 0 h 2160240"/>
              <a:gd name="connsiteX2" fmla="*/ 3905853 w 4700264"/>
              <a:gd name="connsiteY2" fmla="*/ 2160240 h 2160240"/>
              <a:gd name="connsiteX3" fmla="*/ 0 w 4700264"/>
              <a:gd name="connsiteY3" fmla="*/ 1634480 h 2160240"/>
              <a:gd name="connsiteX4" fmla="*/ 0 w 4700264"/>
              <a:gd name="connsiteY4" fmla="*/ 720080 h 2160240"/>
              <a:gd name="connsiteX0" fmla="*/ 0 w 5097469"/>
              <a:gd name="connsiteY0" fmla="*/ 720080 h 2376264"/>
              <a:gd name="connsiteX1" fmla="*/ 4700264 w 5097469"/>
              <a:gd name="connsiteY1" fmla="*/ 0 h 2376264"/>
              <a:gd name="connsiteX2" fmla="*/ 5097469 w 5097469"/>
              <a:gd name="connsiteY2" fmla="*/ 2376264 h 2376264"/>
              <a:gd name="connsiteX3" fmla="*/ 0 w 5097469"/>
              <a:gd name="connsiteY3" fmla="*/ 1634480 h 2376264"/>
              <a:gd name="connsiteX4" fmla="*/ 0 w 5097469"/>
              <a:gd name="connsiteY4" fmla="*/ 720080 h 2376264"/>
              <a:gd name="connsiteX0" fmla="*/ 0 w 5627076"/>
              <a:gd name="connsiteY0" fmla="*/ 1008112 h 2664296"/>
              <a:gd name="connsiteX1" fmla="*/ 5627076 w 5627076"/>
              <a:gd name="connsiteY1" fmla="*/ 0 h 2664296"/>
              <a:gd name="connsiteX2" fmla="*/ 5097469 w 5627076"/>
              <a:gd name="connsiteY2" fmla="*/ 2664296 h 2664296"/>
              <a:gd name="connsiteX3" fmla="*/ 0 w 5627076"/>
              <a:gd name="connsiteY3" fmla="*/ 1922512 h 2664296"/>
              <a:gd name="connsiteX4" fmla="*/ 0 w 5627076"/>
              <a:gd name="connsiteY4" fmla="*/ 1008112 h 2664296"/>
              <a:gd name="connsiteX0" fmla="*/ 0 w 5627076"/>
              <a:gd name="connsiteY0" fmla="*/ 1008112 h 2664296"/>
              <a:gd name="connsiteX1" fmla="*/ 5627076 w 5627076"/>
              <a:gd name="connsiteY1" fmla="*/ 0 h 2664296"/>
              <a:gd name="connsiteX2" fmla="*/ 5560875 w 5627076"/>
              <a:gd name="connsiteY2" fmla="*/ 2664296 h 2664296"/>
              <a:gd name="connsiteX3" fmla="*/ 0 w 5627076"/>
              <a:gd name="connsiteY3" fmla="*/ 1922512 h 2664296"/>
              <a:gd name="connsiteX4" fmla="*/ 0 w 5627076"/>
              <a:gd name="connsiteY4" fmla="*/ 1008112 h 2664296"/>
              <a:gd name="connsiteX0" fmla="*/ 0 w 6355286"/>
              <a:gd name="connsiteY0" fmla="*/ 0 h 3096344"/>
              <a:gd name="connsiteX1" fmla="*/ 6355286 w 6355286"/>
              <a:gd name="connsiteY1" fmla="*/ 432048 h 3096344"/>
              <a:gd name="connsiteX2" fmla="*/ 6289085 w 6355286"/>
              <a:gd name="connsiteY2" fmla="*/ 3096344 h 3096344"/>
              <a:gd name="connsiteX3" fmla="*/ 728210 w 6355286"/>
              <a:gd name="connsiteY3" fmla="*/ 2354560 h 3096344"/>
              <a:gd name="connsiteX4" fmla="*/ 0 w 6355286"/>
              <a:gd name="connsiteY4" fmla="*/ 0 h 3096344"/>
              <a:gd name="connsiteX0" fmla="*/ 0 w 6355286"/>
              <a:gd name="connsiteY0" fmla="*/ 0 h 3456384"/>
              <a:gd name="connsiteX1" fmla="*/ 6355286 w 6355286"/>
              <a:gd name="connsiteY1" fmla="*/ 432048 h 3456384"/>
              <a:gd name="connsiteX2" fmla="*/ 6289085 w 6355286"/>
              <a:gd name="connsiteY2" fmla="*/ 3096344 h 3456384"/>
              <a:gd name="connsiteX3" fmla="*/ 529607 w 6355286"/>
              <a:gd name="connsiteY3" fmla="*/ 3456384 h 3456384"/>
              <a:gd name="connsiteX4" fmla="*/ 0 w 6355286"/>
              <a:gd name="connsiteY4" fmla="*/ 0 h 3456384"/>
              <a:gd name="connsiteX0" fmla="*/ 0 w 6355286"/>
              <a:gd name="connsiteY0" fmla="*/ 0 h 3456384"/>
              <a:gd name="connsiteX1" fmla="*/ 6355286 w 6355286"/>
              <a:gd name="connsiteY1" fmla="*/ 432048 h 3456384"/>
              <a:gd name="connsiteX2" fmla="*/ 6289085 w 6355286"/>
              <a:gd name="connsiteY2" fmla="*/ 3096344 h 3456384"/>
              <a:gd name="connsiteX3" fmla="*/ 529607 w 6355286"/>
              <a:gd name="connsiteY3" fmla="*/ 3456384 h 3456384"/>
              <a:gd name="connsiteX4" fmla="*/ 0 w 6355286"/>
              <a:gd name="connsiteY4" fmla="*/ 0 h 3456384"/>
              <a:gd name="connsiteX0" fmla="*/ 0 w 6487688"/>
              <a:gd name="connsiteY0" fmla="*/ 504056 h 3024336"/>
              <a:gd name="connsiteX1" fmla="*/ 6487688 w 6487688"/>
              <a:gd name="connsiteY1" fmla="*/ 0 h 3024336"/>
              <a:gd name="connsiteX2" fmla="*/ 6421487 w 6487688"/>
              <a:gd name="connsiteY2" fmla="*/ 2664296 h 3024336"/>
              <a:gd name="connsiteX3" fmla="*/ 662009 w 6487688"/>
              <a:gd name="connsiteY3" fmla="*/ 3024336 h 3024336"/>
              <a:gd name="connsiteX4" fmla="*/ 0 w 6487688"/>
              <a:gd name="connsiteY4" fmla="*/ 504056 h 3024336"/>
              <a:gd name="connsiteX0" fmla="*/ 0 w 6487688"/>
              <a:gd name="connsiteY0" fmla="*/ 504056 h 3024336"/>
              <a:gd name="connsiteX1" fmla="*/ 6487688 w 6487688"/>
              <a:gd name="connsiteY1" fmla="*/ 0 h 3024336"/>
              <a:gd name="connsiteX2" fmla="*/ 6421487 w 6487688"/>
              <a:gd name="connsiteY2" fmla="*/ 2664296 h 3024336"/>
              <a:gd name="connsiteX3" fmla="*/ 662009 w 6487688"/>
              <a:gd name="connsiteY3" fmla="*/ 3024336 h 3024336"/>
              <a:gd name="connsiteX4" fmla="*/ 0 w 6487688"/>
              <a:gd name="connsiteY4" fmla="*/ 504056 h 3024336"/>
              <a:gd name="connsiteX0" fmla="*/ 0 w 6487688"/>
              <a:gd name="connsiteY0" fmla="*/ 504056 h 3024336"/>
              <a:gd name="connsiteX1" fmla="*/ 6487688 w 6487688"/>
              <a:gd name="connsiteY1" fmla="*/ 0 h 3024336"/>
              <a:gd name="connsiteX2" fmla="*/ 6421487 w 6487688"/>
              <a:gd name="connsiteY2" fmla="*/ 2664296 h 3024336"/>
              <a:gd name="connsiteX3" fmla="*/ 3310045 w 6487688"/>
              <a:gd name="connsiteY3" fmla="*/ 2880320 h 3024336"/>
              <a:gd name="connsiteX4" fmla="*/ 662009 w 6487688"/>
              <a:gd name="connsiteY4" fmla="*/ 3024336 h 3024336"/>
              <a:gd name="connsiteX5" fmla="*/ 0 w 6487688"/>
              <a:gd name="connsiteY5" fmla="*/ 504056 h 3024336"/>
              <a:gd name="connsiteX0" fmla="*/ 0 w 6487688"/>
              <a:gd name="connsiteY0" fmla="*/ 504056 h 3024336"/>
              <a:gd name="connsiteX1" fmla="*/ 6487688 w 6487688"/>
              <a:gd name="connsiteY1" fmla="*/ 0 h 3024336"/>
              <a:gd name="connsiteX2" fmla="*/ 6421487 w 6487688"/>
              <a:gd name="connsiteY2" fmla="*/ 2664296 h 3024336"/>
              <a:gd name="connsiteX3" fmla="*/ 3310045 w 6487688"/>
              <a:gd name="connsiteY3" fmla="*/ 2880320 h 3024336"/>
              <a:gd name="connsiteX4" fmla="*/ 662009 w 6487688"/>
              <a:gd name="connsiteY4" fmla="*/ 3024336 h 3024336"/>
              <a:gd name="connsiteX5" fmla="*/ 0 w 6487688"/>
              <a:gd name="connsiteY5" fmla="*/ 504056 h 3024336"/>
              <a:gd name="connsiteX0" fmla="*/ 0 w 6487688"/>
              <a:gd name="connsiteY0" fmla="*/ 504056 h 3024336"/>
              <a:gd name="connsiteX1" fmla="*/ 6487688 w 6487688"/>
              <a:gd name="connsiteY1" fmla="*/ 0 h 3024336"/>
              <a:gd name="connsiteX2" fmla="*/ 6421487 w 6487688"/>
              <a:gd name="connsiteY2" fmla="*/ 2664296 h 3024336"/>
              <a:gd name="connsiteX3" fmla="*/ 3310045 w 6487688"/>
              <a:gd name="connsiteY3" fmla="*/ 2880320 h 3024336"/>
              <a:gd name="connsiteX4" fmla="*/ 662009 w 6487688"/>
              <a:gd name="connsiteY4" fmla="*/ 3024336 h 3024336"/>
              <a:gd name="connsiteX5" fmla="*/ 0 w 6487688"/>
              <a:gd name="connsiteY5" fmla="*/ 504056 h 3024336"/>
              <a:gd name="connsiteX0" fmla="*/ 0 w 6487688"/>
              <a:gd name="connsiteY0" fmla="*/ 504056 h 3024336"/>
              <a:gd name="connsiteX1" fmla="*/ 6487688 w 6487688"/>
              <a:gd name="connsiteY1" fmla="*/ 0 h 3024336"/>
              <a:gd name="connsiteX2" fmla="*/ 6421487 w 6487688"/>
              <a:gd name="connsiteY2" fmla="*/ 2664296 h 3024336"/>
              <a:gd name="connsiteX3" fmla="*/ 3376246 w 6487688"/>
              <a:gd name="connsiteY3" fmla="*/ 2808312 h 3024336"/>
              <a:gd name="connsiteX4" fmla="*/ 662009 w 6487688"/>
              <a:gd name="connsiteY4" fmla="*/ 3024336 h 3024336"/>
              <a:gd name="connsiteX5" fmla="*/ 0 w 6487688"/>
              <a:gd name="connsiteY5" fmla="*/ 504056 h 3024336"/>
              <a:gd name="connsiteX0" fmla="*/ 0 w 6487688"/>
              <a:gd name="connsiteY0" fmla="*/ 504056 h 3024336"/>
              <a:gd name="connsiteX1" fmla="*/ 6487688 w 6487688"/>
              <a:gd name="connsiteY1" fmla="*/ 0 h 3024336"/>
              <a:gd name="connsiteX2" fmla="*/ 6421487 w 6487688"/>
              <a:gd name="connsiteY2" fmla="*/ 2664296 h 3024336"/>
              <a:gd name="connsiteX3" fmla="*/ 3376246 w 6487688"/>
              <a:gd name="connsiteY3" fmla="*/ 2808312 h 3024336"/>
              <a:gd name="connsiteX4" fmla="*/ 662009 w 6487688"/>
              <a:gd name="connsiteY4" fmla="*/ 3024336 h 3024336"/>
              <a:gd name="connsiteX5" fmla="*/ 0 w 6487688"/>
              <a:gd name="connsiteY5" fmla="*/ 504056 h 3024336"/>
              <a:gd name="connsiteX0" fmla="*/ 0 w 6487688"/>
              <a:gd name="connsiteY0" fmla="*/ 798536 h 3318816"/>
              <a:gd name="connsiteX1" fmla="*/ 3243844 w 6487688"/>
              <a:gd name="connsiteY1" fmla="*/ 870544 h 3318816"/>
              <a:gd name="connsiteX2" fmla="*/ 6487688 w 6487688"/>
              <a:gd name="connsiteY2" fmla="*/ 294480 h 3318816"/>
              <a:gd name="connsiteX3" fmla="*/ 6421487 w 6487688"/>
              <a:gd name="connsiteY3" fmla="*/ 2958776 h 3318816"/>
              <a:gd name="connsiteX4" fmla="*/ 3376246 w 6487688"/>
              <a:gd name="connsiteY4" fmla="*/ 3102792 h 3318816"/>
              <a:gd name="connsiteX5" fmla="*/ 662009 w 6487688"/>
              <a:gd name="connsiteY5" fmla="*/ 3318816 h 3318816"/>
              <a:gd name="connsiteX6" fmla="*/ 0 w 6487688"/>
              <a:gd name="connsiteY6" fmla="*/ 798536 h 3318816"/>
              <a:gd name="connsiteX0" fmla="*/ 0 w 6487688"/>
              <a:gd name="connsiteY0" fmla="*/ 798536 h 3318816"/>
              <a:gd name="connsiteX1" fmla="*/ 3243844 w 6487688"/>
              <a:gd name="connsiteY1" fmla="*/ 870544 h 3318816"/>
              <a:gd name="connsiteX2" fmla="*/ 6487688 w 6487688"/>
              <a:gd name="connsiteY2" fmla="*/ 294480 h 3318816"/>
              <a:gd name="connsiteX3" fmla="*/ 6421487 w 6487688"/>
              <a:gd name="connsiteY3" fmla="*/ 2958776 h 3318816"/>
              <a:gd name="connsiteX4" fmla="*/ 3376246 w 6487688"/>
              <a:gd name="connsiteY4" fmla="*/ 3102792 h 3318816"/>
              <a:gd name="connsiteX5" fmla="*/ 662009 w 6487688"/>
              <a:gd name="connsiteY5" fmla="*/ 3318816 h 3318816"/>
              <a:gd name="connsiteX6" fmla="*/ 0 w 6487688"/>
              <a:gd name="connsiteY6" fmla="*/ 798536 h 3318816"/>
              <a:gd name="connsiteX0" fmla="*/ 0 w 6487688"/>
              <a:gd name="connsiteY0" fmla="*/ 798536 h 3318816"/>
              <a:gd name="connsiteX1" fmla="*/ 3243844 w 6487688"/>
              <a:gd name="connsiteY1" fmla="*/ 870544 h 3318816"/>
              <a:gd name="connsiteX2" fmla="*/ 6487688 w 6487688"/>
              <a:gd name="connsiteY2" fmla="*/ 294480 h 3318816"/>
              <a:gd name="connsiteX3" fmla="*/ 6421487 w 6487688"/>
              <a:gd name="connsiteY3" fmla="*/ 2958776 h 3318816"/>
              <a:gd name="connsiteX4" fmla="*/ 3376246 w 6487688"/>
              <a:gd name="connsiteY4" fmla="*/ 3102792 h 3318816"/>
              <a:gd name="connsiteX5" fmla="*/ 662009 w 6487688"/>
              <a:gd name="connsiteY5" fmla="*/ 3318816 h 3318816"/>
              <a:gd name="connsiteX6" fmla="*/ 0 w 6487688"/>
              <a:gd name="connsiteY6" fmla="*/ 798536 h 3318816"/>
              <a:gd name="connsiteX0" fmla="*/ 0 w 6487688"/>
              <a:gd name="connsiteY0" fmla="*/ 798536 h 3318816"/>
              <a:gd name="connsiteX1" fmla="*/ 3243844 w 6487688"/>
              <a:gd name="connsiteY1" fmla="*/ 870544 h 3318816"/>
              <a:gd name="connsiteX2" fmla="*/ 6487688 w 6487688"/>
              <a:gd name="connsiteY2" fmla="*/ 294480 h 3318816"/>
              <a:gd name="connsiteX3" fmla="*/ 6421487 w 6487688"/>
              <a:gd name="connsiteY3" fmla="*/ 2958776 h 3318816"/>
              <a:gd name="connsiteX4" fmla="*/ 3376246 w 6487688"/>
              <a:gd name="connsiteY4" fmla="*/ 3174800 h 3318816"/>
              <a:gd name="connsiteX5" fmla="*/ 662009 w 6487688"/>
              <a:gd name="connsiteY5" fmla="*/ 3318816 h 3318816"/>
              <a:gd name="connsiteX6" fmla="*/ 0 w 6487688"/>
              <a:gd name="connsiteY6" fmla="*/ 798536 h 3318816"/>
              <a:gd name="connsiteX0" fmla="*/ 0 w 7546902"/>
              <a:gd name="connsiteY0" fmla="*/ 726528 h 3246808"/>
              <a:gd name="connsiteX1" fmla="*/ 3243844 w 7546902"/>
              <a:gd name="connsiteY1" fmla="*/ 798536 h 3246808"/>
              <a:gd name="connsiteX2" fmla="*/ 7546902 w 7546902"/>
              <a:gd name="connsiteY2" fmla="*/ 294480 h 3246808"/>
              <a:gd name="connsiteX3" fmla="*/ 6421487 w 7546902"/>
              <a:gd name="connsiteY3" fmla="*/ 2886768 h 3246808"/>
              <a:gd name="connsiteX4" fmla="*/ 3376246 w 7546902"/>
              <a:gd name="connsiteY4" fmla="*/ 3102792 h 3246808"/>
              <a:gd name="connsiteX5" fmla="*/ 662009 w 7546902"/>
              <a:gd name="connsiteY5" fmla="*/ 3246808 h 3246808"/>
              <a:gd name="connsiteX6" fmla="*/ 0 w 7546902"/>
              <a:gd name="connsiteY6" fmla="*/ 726528 h 3246808"/>
              <a:gd name="connsiteX0" fmla="*/ 0 w 7546902"/>
              <a:gd name="connsiteY0" fmla="*/ 726528 h 3246808"/>
              <a:gd name="connsiteX1" fmla="*/ 3243844 w 7546902"/>
              <a:gd name="connsiteY1" fmla="*/ 798536 h 3246808"/>
              <a:gd name="connsiteX2" fmla="*/ 7546902 w 7546902"/>
              <a:gd name="connsiteY2" fmla="*/ 294480 h 3246808"/>
              <a:gd name="connsiteX3" fmla="*/ 7282098 w 7546902"/>
              <a:gd name="connsiteY3" fmla="*/ 2958776 h 3246808"/>
              <a:gd name="connsiteX4" fmla="*/ 3376246 w 7546902"/>
              <a:gd name="connsiteY4" fmla="*/ 3102792 h 3246808"/>
              <a:gd name="connsiteX5" fmla="*/ 662009 w 7546902"/>
              <a:gd name="connsiteY5" fmla="*/ 3246808 h 3246808"/>
              <a:gd name="connsiteX6" fmla="*/ 0 w 7546902"/>
              <a:gd name="connsiteY6" fmla="*/ 726528 h 3246808"/>
              <a:gd name="connsiteX0" fmla="*/ 0 w 7546902"/>
              <a:gd name="connsiteY0" fmla="*/ 354486 h 3378822"/>
              <a:gd name="connsiteX1" fmla="*/ 3243844 w 7546902"/>
              <a:gd name="connsiteY1" fmla="*/ 930550 h 3378822"/>
              <a:gd name="connsiteX2" fmla="*/ 7546902 w 7546902"/>
              <a:gd name="connsiteY2" fmla="*/ 426494 h 3378822"/>
              <a:gd name="connsiteX3" fmla="*/ 7282098 w 7546902"/>
              <a:gd name="connsiteY3" fmla="*/ 3090790 h 3378822"/>
              <a:gd name="connsiteX4" fmla="*/ 3376246 w 7546902"/>
              <a:gd name="connsiteY4" fmla="*/ 3234806 h 3378822"/>
              <a:gd name="connsiteX5" fmla="*/ 662009 w 7546902"/>
              <a:gd name="connsiteY5" fmla="*/ 3378822 h 3378822"/>
              <a:gd name="connsiteX6" fmla="*/ 0 w 7546902"/>
              <a:gd name="connsiteY6" fmla="*/ 354486 h 3378822"/>
              <a:gd name="connsiteX0" fmla="*/ 0 w 7546902"/>
              <a:gd name="connsiteY0" fmla="*/ 354486 h 3378822"/>
              <a:gd name="connsiteX1" fmla="*/ 3243844 w 7546902"/>
              <a:gd name="connsiteY1" fmla="*/ 930550 h 3378822"/>
              <a:gd name="connsiteX2" fmla="*/ 4965067 w 7546902"/>
              <a:gd name="connsiteY2" fmla="*/ 792088 h 3378822"/>
              <a:gd name="connsiteX3" fmla="*/ 7546902 w 7546902"/>
              <a:gd name="connsiteY3" fmla="*/ 426494 h 3378822"/>
              <a:gd name="connsiteX4" fmla="*/ 7282098 w 7546902"/>
              <a:gd name="connsiteY4" fmla="*/ 3090790 h 3378822"/>
              <a:gd name="connsiteX5" fmla="*/ 3376246 w 7546902"/>
              <a:gd name="connsiteY5" fmla="*/ 3234806 h 3378822"/>
              <a:gd name="connsiteX6" fmla="*/ 662009 w 7546902"/>
              <a:gd name="connsiteY6" fmla="*/ 3378822 h 3378822"/>
              <a:gd name="connsiteX7" fmla="*/ 0 w 7546902"/>
              <a:gd name="connsiteY7" fmla="*/ 354486 h 3378822"/>
              <a:gd name="connsiteX0" fmla="*/ 0 w 7546902"/>
              <a:gd name="connsiteY0" fmla="*/ 354486 h 3378822"/>
              <a:gd name="connsiteX1" fmla="*/ 3243844 w 7546902"/>
              <a:gd name="connsiteY1" fmla="*/ 930550 h 3378822"/>
              <a:gd name="connsiteX2" fmla="*/ 4965067 w 7546902"/>
              <a:gd name="connsiteY2" fmla="*/ 792088 h 3378822"/>
              <a:gd name="connsiteX3" fmla="*/ 7546902 w 7546902"/>
              <a:gd name="connsiteY3" fmla="*/ 426494 h 3378822"/>
              <a:gd name="connsiteX4" fmla="*/ 7282098 w 7546902"/>
              <a:gd name="connsiteY4" fmla="*/ 3090790 h 3378822"/>
              <a:gd name="connsiteX5" fmla="*/ 3376246 w 7546902"/>
              <a:gd name="connsiteY5" fmla="*/ 3234806 h 3378822"/>
              <a:gd name="connsiteX6" fmla="*/ 662009 w 7546902"/>
              <a:gd name="connsiteY6" fmla="*/ 3378822 h 3378822"/>
              <a:gd name="connsiteX7" fmla="*/ 0 w 7546902"/>
              <a:gd name="connsiteY7" fmla="*/ 354486 h 3378822"/>
              <a:gd name="connsiteX0" fmla="*/ 0 w 7546902"/>
              <a:gd name="connsiteY0" fmla="*/ 354486 h 3378822"/>
              <a:gd name="connsiteX1" fmla="*/ 2780438 w 7546902"/>
              <a:gd name="connsiteY1" fmla="*/ 936104 h 3378822"/>
              <a:gd name="connsiteX2" fmla="*/ 4965067 w 7546902"/>
              <a:gd name="connsiteY2" fmla="*/ 792088 h 3378822"/>
              <a:gd name="connsiteX3" fmla="*/ 7546902 w 7546902"/>
              <a:gd name="connsiteY3" fmla="*/ 426494 h 3378822"/>
              <a:gd name="connsiteX4" fmla="*/ 7282098 w 7546902"/>
              <a:gd name="connsiteY4" fmla="*/ 3090790 h 3378822"/>
              <a:gd name="connsiteX5" fmla="*/ 3376246 w 7546902"/>
              <a:gd name="connsiteY5" fmla="*/ 3234806 h 3378822"/>
              <a:gd name="connsiteX6" fmla="*/ 662009 w 7546902"/>
              <a:gd name="connsiteY6" fmla="*/ 3378822 h 3378822"/>
              <a:gd name="connsiteX7" fmla="*/ 0 w 7546902"/>
              <a:gd name="connsiteY7" fmla="*/ 354486 h 3378822"/>
              <a:gd name="connsiteX0" fmla="*/ 0 w 7546902"/>
              <a:gd name="connsiteY0" fmla="*/ 354486 h 3456990"/>
              <a:gd name="connsiteX1" fmla="*/ 2780438 w 7546902"/>
              <a:gd name="connsiteY1" fmla="*/ 936104 h 3456990"/>
              <a:gd name="connsiteX2" fmla="*/ 4965067 w 7546902"/>
              <a:gd name="connsiteY2" fmla="*/ 792088 h 3456990"/>
              <a:gd name="connsiteX3" fmla="*/ 7546902 w 7546902"/>
              <a:gd name="connsiteY3" fmla="*/ 426494 h 3456990"/>
              <a:gd name="connsiteX4" fmla="*/ 7282098 w 7546902"/>
              <a:gd name="connsiteY4" fmla="*/ 3090790 h 3456990"/>
              <a:gd name="connsiteX5" fmla="*/ 5560875 w 7546902"/>
              <a:gd name="connsiteY5" fmla="*/ 3024336 h 3456990"/>
              <a:gd name="connsiteX6" fmla="*/ 3376246 w 7546902"/>
              <a:gd name="connsiteY6" fmla="*/ 323480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965067 w 7546902"/>
              <a:gd name="connsiteY2" fmla="*/ 792088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376246 w 7546902"/>
              <a:gd name="connsiteY6" fmla="*/ 323480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965067 w 7546902"/>
              <a:gd name="connsiteY2" fmla="*/ 792088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376246 w 7546902"/>
              <a:gd name="connsiteY6" fmla="*/ 323480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965067 w 7546902"/>
              <a:gd name="connsiteY2" fmla="*/ 792088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2648036 w 7546902"/>
              <a:gd name="connsiteY6" fmla="*/ 266429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965067 w 7546902"/>
              <a:gd name="connsiteY2" fmla="*/ 792088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2648036 w 7546902"/>
              <a:gd name="connsiteY6" fmla="*/ 266429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965067 w 7546902"/>
              <a:gd name="connsiteY2" fmla="*/ 792088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2648036 w 7546902"/>
              <a:gd name="connsiteY6" fmla="*/ 266429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965067 w 7546902"/>
              <a:gd name="connsiteY2" fmla="*/ 792088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2648036 w 7546902"/>
              <a:gd name="connsiteY6" fmla="*/ 266429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2648036 w 7546902"/>
              <a:gd name="connsiteY6" fmla="*/ 266429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2648036 w 7546902"/>
              <a:gd name="connsiteY6" fmla="*/ 2664296 h 3456990"/>
              <a:gd name="connsiteX7" fmla="*/ 662009 w 7546902"/>
              <a:gd name="connsiteY7" fmla="*/ 3378822 h 3456990"/>
              <a:gd name="connsiteX8" fmla="*/ 0 w 7546902"/>
              <a:gd name="connsiteY8"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773451 w 7546902"/>
              <a:gd name="connsiteY6" fmla="*/ 2880320 h 3456990"/>
              <a:gd name="connsiteX7" fmla="*/ 2648036 w 7546902"/>
              <a:gd name="connsiteY7" fmla="*/ 2664296 h 3456990"/>
              <a:gd name="connsiteX8" fmla="*/ 662009 w 7546902"/>
              <a:gd name="connsiteY8" fmla="*/ 3378822 h 3456990"/>
              <a:gd name="connsiteX9" fmla="*/ 0 w 7546902"/>
              <a:gd name="connsiteY9"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773451 w 7546902"/>
              <a:gd name="connsiteY6" fmla="*/ 2880320 h 3456990"/>
              <a:gd name="connsiteX7" fmla="*/ 3111442 w 7546902"/>
              <a:gd name="connsiteY7" fmla="*/ 2880320 h 3456990"/>
              <a:gd name="connsiteX8" fmla="*/ 2648036 w 7546902"/>
              <a:gd name="connsiteY8" fmla="*/ 2664296 h 3456990"/>
              <a:gd name="connsiteX9" fmla="*/ 662009 w 7546902"/>
              <a:gd name="connsiteY9" fmla="*/ 3378822 h 3456990"/>
              <a:gd name="connsiteX10" fmla="*/ 0 w 7546902"/>
              <a:gd name="connsiteY10"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773451 w 7546902"/>
              <a:gd name="connsiteY6" fmla="*/ 2880320 h 3456990"/>
              <a:gd name="connsiteX7" fmla="*/ 3111442 w 7546902"/>
              <a:gd name="connsiteY7" fmla="*/ 2880320 h 3456990"/>
              <a:gd name="connsiteX8" fmla="*/ 2846638 w 7546902"/>
              <a:gd name="connsiteY8" fmla="*/ 2808312 h 3456990"/>
              <a:gd name="connsiteX9" fmla="*/ 2648036 w 7546902"/>
              <a:gd name="connsiteY9" fmla="*/ 2664296 h 3456990"/>
              <a:gd name="connsiteX10" fmla="*/ 662009 w 7546902"/>
              <a:gd name="connsiteY10" fmla="*/ 3378822 h 3456990"/>
              <a:gd name="connsiteX11" fmla="*/ 0 w 7546902"/>
              <a:gd name="connsiteY11"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773451 w 7546902"/>
              <a:gd name="connsiteY6" fmla="*/ 2880320 h 3456990"/>
              <a:gd name="connsiteX7" fmla="*/ 3111442 w 7546902"/>
              <a:gd name="connsiteY7" fmla="*/ 2880320 h 3456990"/>
              <a:gd name="connsiteX8" fmla="*/ 2846638 w 7546902"/>
              <a:gd name="connsiteY8" fmla="*/ 2808312 h 3456990"/>
              <a:gd name="connsiteX9" fmla="*/ 2714237 w 7546902"/>
              <a:gd name="connsiteY9" fmla="*/ 2736304 h 3456990"/>
              <a:gd name="connsiteX10" fmla="*/ 2648036 w 7546902"/>
              <a:gd name="connsiteY10" fmla="*/ 2664296 h 3456990"/>
              <a:gd name="connsiteX11" fmla="*/ 662009 w 7546902"/>
              <a:gd name="connsiteY11" fmla="*/ 3378822 h 3456990"/>
              <a:gd name="connsiteX12" fmla="*/ 0 w 7546902"/>
              <a:gd name="connsiteY12"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773451 w 7546902"/>
              <a:gd name="connsiteY6" fmla="*/ 2880320 h 3456990"/>
              <a:gd name="connsiteX7" fmla="*/ 3111442 w 7546902"/>
              <a:gd name="connsiteY7" fmla="*/ 2880320 h 3456990"/>
              <a:gd name="connsiteX8" fmla="*/ 2846638 w 7546902"/>
              <a:gd name="connsiteY8" fmla="*/ 2808312 h 3456990"/>
              <a:gd name="connsiteX9" fmla="*/ 2714237 w 7546902"/>
              <a:gd name="connsiteY9" fmla="*/ 2736304 h 3456990"/>
              <a:gd name="connsiteX10" fmla="*/ 2515634 w 7546902"/>
              <a:gd name="connsiteY10" fmla="*/ 2520280 h 3456990"/>
              <a:gd name="connsiteX11" fmla="*/ 662009 w 7546902"/>
              <a:gd name="connsiteY11" fmla="*/ 3378822 h 3456990"/>
              <a:gd name="connsiteX12" fmla="*/ 0 w 7546902"/>
              <a:gd name="connsiteY12"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773451 w 7546902"/>
              <a:gd name="connsiteY6" fmla="*/ 2880320 h 3456990"/>
              <a:gd name="connsiteX7" fmla="*/ 3111442 w 7546902"/>
              <a:gd name="connsiteY7" fmla="*/ 2880320 h 3456990"/>
              <a:gd name="connsiteX8" fmla="*/ 2846638 w 7546902"/>
              <a:gd name="connsiteY8" fmla="*/ 2808312 h 3456990"/>
              <a:gd name="connsiteX9" fmla="*/ 2714237 w 7546902"/>
              <a:gd name="connsiteY9" fmla="*/ 2736304 h 3456990"/>
              <a:gd name="connsiteX10" fmla="*/ 2449433 w 7546902"/>
              <a:gd name="connsiteY10" fmla="*/ 2448272 h 3456990"/>
              <a:gd name="connsiteX11" fmla="*/ 662009 w 7546902"/>
              <a:gd name="connsiteY11" fmla="*/ 3378822 h 3456990"/>
              <a:gd name="connsiteX12" fmla="*/ 0 w 7546902"/>
              <a:gd name="connsiteY12"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773451 w 7546902"/>
              <a:gd name="connsiteY6" fmla="*/ 2880320 h 3456990"/>
              <a:gd name="connsiteX7" fmla="*/ 3111442 w 7546902"/>
              <a:gd name="connsiteY7" fmla="*/ 2880320 h 3456990"/>
              <a:gd name="connsiteX8" fmla="*/ 2846638 w 7546902"/>
              <a:gd name="connsiteY8" fmla="*/ 2808312 h 3456990"/>
              <a:gd name="connsiteX9" fmla="*/ 2714237 w 7546902"/>
              <a:gd name="connsiteY9" fmla="*/ 2736304 h 3456990"/>
              <a:gd name="connsiteX10" fmla="*/ 2449433 w 7546902"/>
              <a:gd name="connsiteY10" fmla="*/ 2448272 h 3456990"/>
              <a:gd name="connsiteX11" fmla="*/ 662009 w 7546902"/>
              <a:gd name="connsiteY11" fmla="*/ 3378822 h 3456990"/>
              <a:gd name="connsiteX12" fmla="*/ 0 w 7546902"/>
              <a:gd name="connsiteY12"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3773451 w 7546902"/>
              <a:gd name="connsiteY6" fmla="*/ 2880320 h 3456990"/>
              <a:gd name="connsiteX7" fmla="*/ 3111442 w 7546902"/>
              <a:gd name="connsiteY7" fmla="*/ 2880320 h 3456990"/>
              <a:gd name="connsiteX8" fmla="*/ 2846638 w 7546902"/>
              <a:gd name="connsiteY8" fmla="*/ 2808312 h 3456990"/>
              <a:gd name="connsiteX9" fmla="*/ 2714237 w 7546902"/>
              <a:gd name="connsiteY9" fmla="*/ 2736304 h 3456990"/>
              <a:gd name="connsiteX10" fmla="*/ 2449433 w 7546902"/>
              <a:gd name="connsiteY10" fmla="*/ 2448272 h 3456990"/>
              <a:gd name="connsiteX11" fmla="*/ 662009 w 7546902"/>
              <a:gd name="connsiteY11" fmla="*/ 3378822 h 3456990"/>
              <a:gd name="connsiteX12" fmla="*/ 0 w 7546902"/>
              <a:gd name="connsiteY12"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4634063 w 7546902"/>
              <a:gd name="connsiteY6" fmla="*/ 2736304 h 3456990"/>
              <a:gd name="connsiteX7" fmla="*/ 3773451 w 7546902"/>
              <a:gd name="connsiteY7" fmla="*/ 2880320 h 3456990"/>
              <a:gd name="connsiteX8" fmla="*/ 3111442 w 7546902"/>
              <a:gd name="connsiteY8" fmla="*/ 2880320 h 3456990"/>
              <a:gd name="connsiteX9" fmla="*/ 2846638 w 7546902"/>
              <a:gd name="connsiteY9" fmla="*/ 2808312 h 3456990"/>
              <a:gd name="connsiteX10" fmla="*/ 2714237 w 7546902"/>
              <a:gd name="connsiteY10" fmla="*/ 2736304 h 3456990"/>
              <a:gd name="connsiteX11" fmla="*/ 2449433 w 7546902"/>
              <a:gd name="connsiteY11" fmla="*/ 2448272 h 3456990"/>
              <a:gd name="connsiteX12" fmla="*/ 662009 w 7546902"/>
              <a:gd name="connsiteY12" fmla="*/ 3378822 h 3456990"/>
              <a:gd name="connsiteX13" fmla="*/ 0 w 7546902"/>
              <a:gd name="connsiteY13"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4634063 w 7546902"/>
              <a:gd name="connsiteY6" fmla="*/ 2736304 h 3456990"/>
              <a:gd name="connsiteX7" fmla="*/ 3839652 w 7546902"/>
              <a:gd name="connsiteY7" fmla="*/ 2952328 h 3456990"/>
              <a:gd name="connsiteX8" fmla="*/ 3111442 w 7546902"/>
              <a:gd name="connsiteY8" fmla="*/ 2880320 h 3456990"/>
              <a:gd name="connsiteX9" fmla="*/ 2846638 w 7546902"/>
              <a:gd name="connsiteY9" fmla="*/ 2808312 h 3456990"/>
              <a:gd name="connsiteX10" fmla="*/ 2714237 w 7546902"/>
              <a:gd name="connsiteY10" fmla="*/ 2736304 h 3456990"/>
              <a:gd name="connsiteX11" fmla="*/ 2449433 w 7546902"/>
              <a:gd name="connsiteY11" fmla="*/ 2448272 h 3456990"/>
              <a:gd name="connsiteX12" fmla="*/ 662009 w 7546902"/>
              <a:gd name="connsiteY12" fmla="*/ 3378822 h 3456990"/>
              <a:gd name="connsiteX13" fmla="*/ 0 w 7546902"/>
              <a:gd name="connsiteY13"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4634063 w 7546902"/>
              <a:gd name="connsiteY6" fmla="*/ 2736304 h 3456990"/>
              <a:gd name="connsiteX7" fmla="*/ 3839652 w 7546902"/>
              <a:gd name="connsiteY7" fmla="*/ 2952328 h 3456990"/>
              <a:gd name="connsiteX8" fmla="*/ 3111442 w 7546902"/>
              <a:gd name="connsiteY8" fmla="*/ 2880320 h 3456990"/>
              <a:gd name="connsiteX9" fmla="*/ 2846638 w 7546902"/>
              <a:gd name="connsiteY9" fmla="*/ 2808312 h 3456990"/>
              <a:gd name="connsiteX10" fmla="*/ 2714237 w 7546902"/>
              <a:gd name="connsiteY10" fmla="*/ 2736304 h 3456990"/>
              <a:gd name="connsiteX11" fmla="*/ 2449433 w 7546902"/>
              <a:gd name="connsiteY11" fmla="*/ 2448272 h 3456990"/>
              <a:gd name="connsiteX12" fmla="*/ 662009 w 7546902"/>
              <a:gd name="connsiteY12" fmla="*/ 3378822 h 3456990"/>
              <a:gd name="connsiteX13" fmla="*/ 0 w 7546902"/>
              <a:gd name="connsiteY13"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4634063 w 7546902"/>
              <a:gd name="connsiteY6" fmla="*/ 2736304 h 3456990"/>
              <a:gd name="connsiteX7" fmla="*/ 3839652 w 7546902"/>
              <a:gd name="connsiteY7" fmla="*/ 2952328 h 3456990"/>
              <a:gd name="connsiteX8" fmla="*/ 3111442 w 7546902"/>
              <a:gd name="connsiteY8" fmla="*/ 2952328 h 3456990"/>
              <a:gd name="connsiteX9" fmla="*/ 2846638 w 7546902"/>
              <a:gd name="connsiteY9" fmla="*/ 2808312 h 3456990"/>
              <a:gd name="connsiteX10" fmla="*/ 2714237 w 7546902"/>
              <a:gd name="connsiteY10" fmla="*/ 2736304 h 3456990"/>
              <a:gd name="connsiteX11" fmla="*/ 2449433 w 7546902"/>
              <a:gd name="connsiteY11" fmla="*/ 2448272 h 3456990"/>
              <a:gd name="connsiteX12" fmla="*/ 662009 w 7546902"/>
              <a:gd name="connsiteY12" fmla="*/ 3378822 h 3456990"/>
              <a:gd name="connsiteX13" fmla="*/ 0 w 7546902"/>
              <a:gd name="connsiteY13"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4634063 w 7546902"/>
              <a:gd name="connsiteY6" fmla="*/ 2736304 h 3456990"/>
              <a:gd name="connsiteX7" fmla="*/ 3839652 w 7546902"/>
              <a:gd name="connsiteY7" fmla="*/ 3024336 h 3456990"/>
              <a:gd name="connsiteX8" fmla="*/ 3111442 w 7546902"/>
              <a:gd name="connsiteY8" fmla="*/ 2952328 h 3456990"/>
              <a:gd name="connsiteX9" fmla="*/ 2846638 w 7546902"/>
              <a:gd name="connsiteY9" fmla="*/ 2808312 h 3456990"/>
              <a:gd name="connsiteX10" fmla="*/ 2714237 w 7546902"/>
              <a:gd name="connsiteY10" fmla="*/ 2736304 h 3456990"/>
              <a:gd name="connsiteX11" fmla="*/ 2449433 w 7546902"/>
              <a:gd name="connsiteY11" fmla="*/ 2448272 h 3456990"/>
              <a:gd name="connsiteX12" fmla="*/ 662009 w 7546902"/>
              <a:gd name="connsiteY12" fmla="*/ 3378822 h 3456990"/>
              <a:gd name="connsiteX13" fmla="*/ 0 w 7546902"/>
              <a:gd name="connsiteY13" fmla="*/ 354486 h 3456990"/>
              <a:gd name="connsiteX0" fmla="*/ 0 w 7546902"/>
              <a:gd name="connsiteY0" fmla="*/ 354486 h 3456990"/>
              <a:gd name="connsiteX1" fmla="*/ 2780438 w 7546902"/>
              <a:gd name="connsiteY1" fmla="*/ 936104 h 3456990"/>
              <a:gd name="connsiteX2" fmla="*/ 4898866 w 7546902"/>
              <a:gd name="connsiteY2" fmla="*/ 936104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4634063 w 7546902"/>
              <a:gd name="connsiteY6" fmla="*/ 2736304 h 3456990"/>
              <a:gd name="connsiteX7" fmla="*/ 3839652 w 7546902"/>
              <a:gd name="connsiteY7" fmla="*/ 3024336 h 3456990"/>
              <a:gd name="connsiteX8" fmla="*/ 3111442 w 7546902"/>
              <a:gd name="connsiteY8" fmla="*/ 2952328 h 3456990"/>
              <a:gd name="connsiteX9" fmla="*/ 2846638 w 7546902"/>
              <a:gd name="connsiteY9" fmla="*/ 2808312 h 3456990"/>
              <a:gd name="connsiteX10" fmla="*/ 2714237 w 7546902"/>
              <a:gd name="connsiteY10" fmla="*/ 2664296 h 3456990"/>
              <a:gd name="connsiteX11" fmla="*/ 2449433 w 7546902"/>
              <a:gd name="connsiteY11" fmla="*/ 2448272 h 3456990"/>
              <a:gd name="connsiteX12" fmla="*/ 662009 w 7546902"/>
              <a:gd name="connsiteY12" fmla="*/ 3378822 h 3456990"/>
              <a:gd name="connsiteX13" fmla="*/ 0 w 7546902"/>
              <a:gd name="connsiteY13" fmla="*/ 354486 h 3456990"/>
              <a:gd name="connsiteX0" fmla="*/ 0 w 7546902"/>
              <a:gd name="connsiteY0" fmla="*/ 354486 h 3456990"/>
              <a:gd name="connsiteX1" fmla="*/ 2780438 w 7546902"/>
              <a:gd name="connsiteY1" fmla="*/ 936104 h 3456990"/>
              <a:gd name="connsiteX2" fmla="*/ 4898866 w 7546902"/>
              <a:gd name="connsiteY2" fmla="*/ 1008112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4634063 w 7546902"/>
              <a:gd name="connsiteY6" fmla="*/ 2736304 h 3456990"/>
              <a:gd name="connsiteX7" fmla="*/ 3839652 w 7546902"/>
              <a:gd name="connsiteY7" fmla="*/ 3024336 h 3456990"/>
              <a:gd name="connsiteX8" fmla="*/ 3111442 w 7546902"/>
              <a:gd name="connsiteY8" fmla="*/ 2952328 h 3456990"/>
              <a:gd name="connsiteX9" fmla="*/ 2846638 w 7546902"/>
              <a:gd name="connsiteY9" fmla="*/ 2808312 h 3456990"/>
              <a:gd name="connsiteX10" fmla="*/ 2714237 w 7546902"/>
              <a:gd name="connsiteY10" fmla="*/ 2664296 h 3456990"/>
              <a:gd name="connsiteX11" fmla="*/ 2449433 w 7546902"/>
              <a:gd name="connsiteY11" fmla="*/ 2448272 h 3456990"/>
              <a:gd name="connsiteX12" fmla="*/ 662009 w 7546902"/>
              <a:gd name="connsiteY12" fmla="*/ 3378822 h 3456990"/>
              <a:gd name="connsiteX13" fmla="*/ 0 w 7546902"/>
              <a:gd name="connsiteY13" fmla="*/ 354486 h 3456990"/>
              <a:gd name="connsiteX0" fmla="*/ 0 w 7546902"/>
              <a:gd name="connsiteY0" fmla="*/ 354486 h 3456990"/>
              <a:gd name="connsiteX1" fmla="*/ 2780438 w 7546902"/>
              <a:gd name="connsiteY1" fmla="*/ 936104 h 3456990"/>
              <a:gd name="connsiteX2" fmla="*/ 4832665 w 7546902"/>
              <a:gd name="connsiteY2" fmla="*/ 1008112 h 3456990"/>
              <a:gd name="connsiteX3" fmla="*/ 7546902 w 7546902"/>
              <a:gd name="connsiteY3" fmla="*/ 426494 h 3456990"/>
              <a:gd name="connsiteX4" fmla="*/ 7282098 w 7546902"/>
              <a:gd name="connsiteY4" fmla="*/ 3090790 h 3456990"/>
              <a:gd name="connsiteX5" fmla="*/ 5362272 w 7546902"/>
              <a:gd name="connsiteY5" fmla="*/ 2016224 h 3456990"/>
              <a:gd name="connsiteX6" fmla="*/ 4634063 w 7546902"/>
              <a:gd name="connsiteY6" fmla="*/ 2736304 h 3456990"/>
              <a:gd name="connsiteX7" fmla="*/ 3839652 w 7546902"/>
              <a:gd name="connsiteY7" fmla="*/ 3024336 h 3456990"/>
              <a:gd name="connsiteX8" fmla="*/ 3111442 w 7546902"/>
              <a:gd name="connsiteY8" fmla="*/ 2952328 h 3456990"/>
              <a:gd name="connsiteX9" fmla="*/ 2846638 w 7546902"/>
              <a:gd name="connsiteY9" fmla="*/ 2808312 h 3456990"/>
              <a:gd name="connsiteX10" fmla="*/ 2714237 w 7546902"/>
              <a:gd name="connsiteY10" fmla="*/ 2664296 h 3456990"/>
              <a:gd name="connsiteX11" fmla="*/ 2449433 w 7546902"/>
              <a:gd name="connsiteY11" fmla="*/ 2448272 h 3456990"/>
              <a:gd name="connsiteX12" fmla="*/ 662009 w 7546902"/>
              <a:gd name="connsiteY12" fmla="*/ 3378822 h 3456990"/>
              <a:gd name="connsiteX13" fmla="*/ 0 w 7546902"/>
              <a:gd name="connsiteY13" fmla="*/ 354486 h 3456990"/>
              <a:gd name="connsiteX0" fmla="*/ 0 w 7546902"/>
              <a:gd name="connsiteY0" fmla="*/ 354486 h 3667928"/>
              <a:gd name="connsiteX1" fmla="*/ 2780438 w 7546902"/>
              <a:gd name="connsiteY1" fmla="*/ 936104 h 3667928"/>
              <a:gd name="connsiteX2" fmla="*/ 4832665 w 7546902"/>
              <a:gd name="connsiteY2" fmla="*/ 1008112 h 3667928"/>
              <a:gd name="connsiteX3" fmla="*/ 7546902 w 7546902"/>
              <a:gd name="connsiteY3" fmla="*/ 426494 h 3667928"/>
              <a:gd name="connsiteX4" fmla="*/ 7282098 w 7546902"/>
              <a:gd name="connsiteY4" fmla="*/ 3090790 h 3667928"/>
              <a:gd name="connsiteX5" fmla="*/ 5362272 w 7546902"/>
              <a:gd name="connsiteY5" fmla="*/ 2016224 h 3667928"/>
              <a:gd name="connsiteX6" fmla="*/ 4634063 w 7546902"/>
              <a:gd name="connsiteY6" fmla="*/ 2736304 h 3667928"/>
              <a:gd name="connsiteX7" fmla="*/ 3839652 w 7546902"/>
              <a:gd name="connsiteY7" fmla="*/ 3024336 h 3667928"/>
              <a:gd name="connsiteX8" fmla="*/ 3111442 w 7546902"/>
              <a:gd name="connsiteY8" fmla="*/ 2952328 h 3667928"/>
              <a:gd name="connsiteX9" fmla="*/ 2846638 w 7546902"/>
              <a:gd name="connsiteY9" fmla="*/ 2808312 h 3667928"/>
              <a:gd name="connsiteX10" fmla="*/ 2714237 w 7546902"/>
              <a:gd name="connsiteY10" fmla="*/ 2664296 h 3667928"/>
              <a:gd name="connsiteX11" fmla="*/ 2449433 w 7546902"/>
              <a:gd name="connsiteY11" fmla="*/ 2448272 h 3667928"/>
              <a:gd name="connsiteX12" fmla="*/ 1853625 w 7546902"/>
              <a:gd name="connsiteY12" fmla="*/ 1944216 h 3667928"/>
              <a:gd name="connsiteX13" fmla="*/ 662009 w 7546902"/>
              <a:gd name="connsiteY13" fmla="*/ 3378822 h 3667928"/>
              <a:gd name="connsiteX14" fmla="*/ 0 w 7546902"/>
              <a:gd name="connsiteY14" fmla="*/ 354486 h 3667928"/>
              <a:gd name="connsiteX0" fmla="*/ 0 w 7546902"/>
              <a:gd name="connsiteY0" fmla="*/ 354486 h 3667928"/>
              <a:gd name="connsiteX1" fmla="*/ 2780438 w 7546902"/>
              <a:gd name="connsiteY1" fmla="*/ 936104 h 3667928"/>
              <a:gd name="connsiteX2" fmla="*/ 4832665 w 7546902"/>
              <a:gd name="connsiteY2" fmla="*/ 1008112 h 3667928"/>
              <a:gd name="connsiteX3" fmla="*/ 7546902 w 7546902"/>
              <a:gd name="connsiteY3" fmla="*/ 426494 h 3667928"/>
              <a:gd name="connsiteX4" fmla="*/ 7282098 w 7546902"/>
              <a:gd name="connsiteY4" fmla="*/ 3090790 h 3667928"/>
              <a:gd name="connsiteX5" fmla="*/ 5362272 w 7546902"/>
              <a:gd name="connsiteY5" fmla="*/ 2016224 h 3667928"/>
              <a:gd name="connsiteX6" fmla="*/ 4634063 w 7546902"/>
              <a:gd name="connsiteY6" fmla="*/ 2736304 h 3667928"/>
              <a:gd name="connsiteX7" fmla="*/ 3839652 w 7546902"/>
              <a:gd name="connsiteY7" fmla="*/ 3024336 h 3667928"/>
              <a:gd name="connsiteX8" fmla="*/ 3111442 w 7546902"/>
              <a:gd name="connsiteY8" fmla="*/ 2952328 h 3667928"/>
              <a:gd name="connsiteX9" fmla="*/ 2846638 w 7546902"/>
              <a:gd name="connsiteY9" fmla="*/ 2808312 h 3667928"/>
              <a:gd name="connsiteX10" fmla="*/ 2714237 w 7546902"/>
              <a:gd name="connsiteY10" fmla="*/ 2664296 h 3667928"/>
              <a:gd name="connsiteX11" fmla="*/ 2449433 w 7546902"/>
              <a:gd name="connsiteY11" fmla="*/ 2448272 h 3667928"/>
              <a:gd name="connsiteX12" fmla="*/ 1853625 w 7546902"/>
              <a:gd name="connsiteY12" fmla="*/ 1800200 h 3667928"/>
              <a:gd name="connsiteX13" fmla="*/ 662009 w 7546902"/>
              <a:gd name="connsiteY13" fmla="*/ 3378822 h 3667928"/>
              <a:gd name="connsiteX14" fmla="*/ 0 w 7546902"/>
              <a:gd name="connsiteY14" fmla="*/ 354486 h 3667928"/>
              <a:gd name="connsiteX0" fmla="*/ 0 w 7546902"/>
              <a:gd name="connsiteY0" fmla="*/ 369973 h 3683415"/>
              <a:gd name="connsiteX1" fmla="*/ 1853625 w 7546902"/>
              <a:gd name="connsiteY1" fmla="*/ 1599663 h 3683415"/>
              <a:gd name="connsiteX2" fmla="*/ 2780438 w 7546902"/>
              <a:gd name="connsiteY2" fmla="*/ 951591 h 3683415"/>
              <a:gd name="connsiteX3" fmla="*/ 4832665 w 7546902"/>
              <a:gd name="connsiteY3" fmla="*/ 1023599 h 3683415"/>
              <a:gd name="connsiteX4" fmla="*/ 7546902 w 7546902"/>
              <a:gd name="connsiteY4" fmla="*/ 441981 h 3683415"/>
              <a:gd name="connsiteX5" fmla="*/ 7282098 w 7546902"/>
              <a:gd name="connsiteY5" fmla="*/ 3106277 h 3683415"/>
              <a:gd name="connsiteX6" fmla="*/ 5362272 w 7546902"/>
              <a:gd name="connsiteY6" fmla="*/ 2031711 h 3683415"/>
              <a:gd name="connsiteX7" fmla="*/ 4634063 w 7546902"/>
              <a:gd name="connsiteY7" fmla="*/ 2751791 h 3683415"/>
              <a:gd name="connsiteX8" fmla="*/ 3839652 w 7546902"/>
              <a:gd name="connsiteY8" fmla="*/ 3039823 h 3683415"/>
              <a:gd name="connsiteX9" fmla="*/ 3111442 w 7546902"/>
              <a:gd name="connsiteY9" fmla="*/ 2967815 h 3683415"/>
              <a:gd name="connsiteX10" fmla="*/ 2846638 w 7546902"/>
              <a:gd name="connsiteY10" fmla="*/ 2823799 h 3683415"/>
              <a:gd name="connsiteX11" fmla="*/ 2714237 w 7546902"/>
              <a:gd name="connsiteY11" fmla="*/ 2679783 h 3683415"/>
              <a:gd name="connsiteX12" fmla="*/ 2449433 w 7546902"/>
              <a:gd name="connsiteY12" fmla="*/ 2463759 h 3683415"/>
              <a:gd name="connsiteX13" fmla="*/ 1853625 w 7546902"/>
              <a:gd name="connsiteY13" fmla="*/ 1815687 h 3683415"/>
              <a:gd name="connsiteX14" fmla="*/ 662009 w 7546902"/>
              <a:gd name="connsiteY14" fmla="*/ 3394309 h 3683415"/>
              <a:gd name="connsiteX15" fmla="*/ 0 w 7546902"/>
              <a:gd name="connsiteY15" fmla="*/ 369973 h 3683415"/>
              <a:gd name="connsiteX0" fmla="*/ 0 w 7546902"/>
              <a:gd name="connsiteY0" fmla="*/ 369973 h 3683415"/>
              <a:gd name="connsiteX1" fmla="*/ 1853625 w 7546902"/>
              <a:gd name="connsiteY1" fmla="*/ 1599663 h 3683415"/>
              <a:gd name="connsiteX2" fmla="*/ 2780438 w 7546902"/>
              <a:gd name="connsiteY2" fmla="*/ 951591 h 3683415"/>
              <a:gd name="connsiteX3" fmla="*/ 4832665 w 7546902"/>
              <a:gd name="connsiteY3" fmla="*/ 1023599 h 3683415"/>
              <a:gd name="connsiteX4" fmla="*/ 7546902 w 7546902"/>
              <a:gd name="connsiteY4" fmla="*/ 441981 h 3683415"/>
              <a:gd name="connsiteX5" fmla="*/ 7282098 w 7546902"/>
              <a:gd name="connsiteY5" fmla="*/ 3106277 h 3683415"/>
              <a:gd name="connsiteX6" fmla="*/ 5362272 w 7546902"/>
              <a:gd name="connsiteY6" fmla="*/ 1815688 h 3683415"/>
              <a:gd name="connsiteX7" fmla="*/ 4634063 w 7546902"/>
              <a:gd name="connsiteY7" fmla="*/ 2751791 h 3683415"/>
              <a:gd name="connsiteX8" fmla="*/ 3839652 w 7546902"/>
              <a:gd name="connsiteY8" fmla="*/ 3039823 h 3683415"/>
              <a:gd name="connsiteX9" fmla="*/ 3111442 w 7546902"/>
              <a:gd name="connsiteY9" fmla="*/ 2967815 h 3683415"/>
              <a:gd name="connsiteX10" fmla="*/ 2846638 w 7546902"/>
              <a:gd name="connsiteY10" fmla="*/ 2823799 h 3683415"/>
              <a:gd name="connsiteX11" fmla="*/ 2714237 w 7546902"/>
              <a:gd name="connsiteY11" fmla="*/ 2679783 h 3683415"/>
              <a:gd name="connsiteX12" fmla="*/ 2449433 w 7546902"/>
              <a:gd name="connsiteY12" fmla="*/ 2463759 h 3683415"/>
              <a:gd name="connsiteX13" fmla="*/ 1853625 w 7546902"/>
              <a:gd name="connsiteY13" fmla="*/ 1815687 h 3683415"/>
              <a:gd name="connsiteX14" fmla="*/ 662009 w 7546902"/>
              <a:gd name="connsiteY14" fmla="*/ 3394309 h 3683415"/>
              <a:gd name="connsiteX15" fmla="*/ 0 w 7546902"/>
              <a:gd name="connsiteY15" fmla="*/ 369973 h 3683415"/>
              <a:gd name="connsiteX0" fmla="*/ 0 w 7546902"/>
              <a:gd name="connsiteY0" fmla="*/ 369973 h 3683415"/>
              <a:gd name="connsiteX1" fmla="*/ 1853625 w 7546902"/>
              <a:gd name="connsiteY1" fmla="*/ 1599663 h 3683415"/>
              <a:gd name="connsiteX2" fmla="*/ 2780438 w 7546902"/>
              <a:gd name="connsiteY2" fmla="*/ 951591 h 3683415"/>
              <a:gd name="connsiteX3" fmla="*/ 4832665 w 7546902"/>
              <a:gd name="connsiteY3" fmla="*/ 1023599 h 3683415"/>
              <a:gd name="connsiteX4" fmla="*/ 5362272 w 7546902"/>
              <a:gd name="connsiteY4" fmla="*/ 1599664 h 3683415"/>
              <a:gd name="connsiteX5" fmla="*/ 7546902 w 7546902"/>
              <a:gd name="connsiteY5" fmla="*/ 441981 h 3683415"/>
              <a:gd name="connsiteX6" fmla="*/ 7282098 w 7546902"/>
              <a:gd name="connsiteY6" fmla="*/ 3106277 h 3683415"/>
              <a:gd name="connsiteX7" fmla="*/ 5362272 w 7546902"/>
              <a:gd name="connsiteY7" fmla="*/ 1815688 h 3683415"/>
              <a:gd name="connsiteX8" fmla="*/ 4634063 w 7546902"/>
              <a:gd name="connsiteY8" fmla="*/ 2751791 h 3683415"/>
              <a:gd name="connsiteX9" fmla="*/ 3839652 w 7546902"/>
              <a:gd name="connsiteY9" fmla="*/ 3039823 h 3683415"/>
              <a:gd name="connsiteX10" fmla="*/ 3111442 w 7546902"/>
              <a:gd name="connsiteY10" fmla="*/ 2967815 h 3683415"/>
              <a:gd name="connsiteX11" fmla="*/ 2846638 w 7546902"/>
              <a:gd name="connsiteY11" fmla="*/ 2823799 h 3683415"/>
              <a:gd name="connsiteX12" fmla="*/ 2714237 w 7546902"/>
              <a:gd name="connsiteY12" fmla="*/ 2679783 h 3683415"/>
              <a:gd name="connsiteX13" fmla="*/ 2449433 w 7546902"/>
              <a:gd name="connsiteY13" fmla="*/ 2463759 h 3683415"/>
              <a:gd name="connsiteX14" fmla="*/ 1853625 w 7546902"/>
              <a:gd name="connsiteY14" fmla="*/ 1815687 h 3683415"/>
              <a:gd name="connsiteX15" fmla="*/ 662009 w 7546902"/>
              <a:gd name="connsiteY15" fmla="*/ 3394309 h 3683415"/>
              <a:gd name="connsiteX16" fmla="*/ 0 w 7546902"/>
              <a:gd name="connsiteY16" fmla="*/ 369973 h 3683415"/>
              <a:gd name="connsiteX0" fmla="*/ 0 w 7546902"/>
              <a:gd name="connsiteY0" fmla="*/ 369973 h 3683415"/>
              <a:gd name="connsiteX1" fmla="*/ 1853625 w 7546902"/>
              <a:gd name="connsiteY1" fmla="*/ 1599663 h 3683415"/>
              <a:gd name="connsiteX2" fmla="*/ 2780438 w 7546902"/>
              <a:gd name="connsiteY2" fmla="*/ 951591 h 3683415"/>
              <a:gd name="connsiteX3" fmla="*/ 4832665 w 7546902"/>
              <a:gd name="connsiteY3" fmla="*/ 1023599 h 3683415"/>
              <a:gd name="connsiteX4" fmla="*/ 5362272 w 7546902"/>
              <a:gd name="connsiteY4" fmla="*/ 1599664 h 3683415"/>
              <a:gd name="connsiteX5" fmla="*/ 7546902 w 7546902"/>
              <a:gd name="connsiteY5" fmla="*/ 441981 h 3683415"/>
              <a:gd name="connsiteX6" fmla="*/ 7282098 w 7546902"/>
              <a:gd name="connsiteY6" fmla="*/ 3106277 h 3683415"/>
              <a:gd name="connsiteX7" fmla="*/ 5362272 w 7546902"/>
              <a:gd name="connsiteY7" fmla="*/ 1815688 h 3683415"/>
              <a:gd name="connsiteX8" fmla="*/ 4634063 w 7546902"/>
              <a:gd name="connsiteY8" fmla="*/ 2751791 h 3683415"/>
              <a:gd name="connsiteX9" fmla="*/ 3839652 w 7546902"/>
              <a:gd name="connsiteY9" fmla="*/ 3039823 h 3683415"/>
              <a:gd name="connsiteX10" fmla="*/ 3111442 w 7546902"/>
              <a:gd name="connsiteY10" fmla="*/ 2967815 h 3683415"/>
              <a:gd name="connsiteX11" fmla="*/ 2846638 w 7546902"/>
              <a:gd name="connsiteY11" fmla="*/ 2823799 h 3683415"/>
              <a:gd name="connsiteX12" fmla="*/ 2714237 w 7546902"/>
              <a:gd name="connsiteY12" fmla="*/ 2679783 h 3683415"/>
              <a:gd name="connsiteX13" fmla="*/ 2449433 w 7546902"/>
              <a:gd name="connsiteY13" fmla="*/ 2463759 h 3683415"/>
              <a:gd name="connsiteX14" fmla="*/ 1853625 w 7546902"/>
              <a:gd name="connsiteY14" fmla="*/ 1815687 h 3683415"/>
              <a:gd name="connsiteX15" fmla="*/ 662009 w 7546902"/>
              <a:gd name="connsiteY15" fmla="*/ 3394309 h 3683415"/>
              <a:gd name="connsiteX16" fmla="*/ 0 w 7546902"/>
              <a:gd name="connsiteY16" fmla="*/ 369973 h 3683415"/>
              <a:gd name="connsiteX0" fmla="*/ 0 w 7546902"/>
              <a:gd name="connsiteY0" fmla="*/ 369973 h 3683415"/>
              <a:gd name="connsiteX1" fmla="*/ 1853625 w 7546902"/>
              <a:gd name="connsiteY1" fmla="*/ 1599663 h 3683415"/>
              <a:gd name="connsiteX2" fmla="*/ 2780438 w 7546902"/>
              <a:gd name="connsiteY2" fmla="*/ 951591 h 3683415"/>
              <a:gd name="connsiteX3" fmla="*/ 4832665 w 7546902"/>
              <a:gd name="connsiteY3" fmla="*/ 1023599 h 3683415"/>
              <a:gd name="connsiteX4" fmla="*/ 5362272 w 7546902"/>
              <a:gd name="connsiteY4" fmla="*/ 1599664 h 3683415"/>
              <a:gd name="connsiteX5" fmla="*/ 7546902 w 7546902"/>
              <a:gd name="connsiteY5" fmla="*/ 441981 h 3683415"/>
              <a:gd name="connsiteX6" fmla="*/ 7282098 w 7546902"/>
              <a:gd name="connsiteY6" fmla="*/ 3106277 h 3683415"/>
              <a:gd name="connsiteX7" fmla="*/ 5362272 w 7546902"/>
              <a:gd name="connsiteY7" fmla="*/ 1815688 h 3683415"/>
              <a:gd name="connsiteX8" fmla="*/ 4634063 w 7546902"/>
              <a:gd name="connsiteY8" fmla="*/ 2751791 h 3683415"/>
              <a:gd name="connsiteX9" fmla="*/ 3839652 w 7546902"/>
              <a:gd name="connsiteY9" fmla="*/ 3039823 h 3683415"/>
              <a:gd name="connsiteX10" fmla="*/ 3111442 w 7546902"/>
              <a:gd name="connsiteY10" fmla="*/ 2967815 h 3683415"/>
              <a:gd name="connsiteX11" fmla="*/ 2846638 w 7546902"/>
              <a:gd name="connsiteY11" fmla="*/ 2823799 h 3683415"/>
              <a:gd name="connsiteX12" fmla="*/ 2714237 w 7546902"/>
              <a:gd name="connsiteY12" fmla="*/ 2679783 h 3683415"/>
              <a:gd name="connsiteX13" fmla="*/ 2449433 w 7546902"/>
              <a:gd name="connsiteY13" fmla="*/ 2463759 h 3683415"/>
              <a:gd name="connsiteX14" fmla="*/ 1853625 w 7546902"/>
              <a:gd name="connsiteY14" fmla="*/ 1815687 h 3683415"/>
              <a:gd name="connsiteX15" fmla="*/ 662009 w 7546902"/>
              <a:gd name="connsiteY15" fmla="*/ 3394309 h 3683415"/>
              <a:gd name="connsiteX16" fmla="*/ 0 w 7546902"/>
              <a:gd name="connsiteY16" fmla="*/ 369973 h 3683415"/>
              <a:gd name="connsiteX0" fmla="*/ 0 w 7546902"/>
              <a:gd name="connsiteY0" fmla="*/ 369973 h 3683415"/>
              <a:gd name="connsiteX1" fmla="*/ 1853625 w 7546902"/>
              <a:gd name="connsiteY1" fmla="*/ 1599663 h 3683415"/>
              <a:gd name="connsiteX2" fmla="*/ 2780438 w 7546902"/>
              <a:gd name="connsiteY2" fmla="*/ 951591 h 3683415"/>
              <a:gd name="connsiteX3" fmla="*/ 4832665 w 7546902"/>
              <a:gd name="connsiteY3" fmla="*/ 1023599 h 3683415"/>
              <a:gd name="connsiteX4" fmla="*/ 5362272 w 7546902"/>
              <a:gd name="connsiteY4" fmla="*/ 1599664 h 3683415"/>
              <a:gd name="connsiteX5" fmla="*/ 7546902 w 7546902"/>
              <a:gd name="connsiteY5" fmla="*/ 441981 h 3683415"/>
              <a:gd name="connsiteX6" fmla="*/ 7282098 w 7546902"/>
              <a:gd name="connsiteY6" fmla="*/ 3106277 h 3683415"/>
              <a:gd name="connsiteX7" fmla="*/ 5362272 w 7546902"/>
              <a:gd name="connsiteY7" fmla="*/ 1815688 h 3683415"/>
              <a:gd name="connsiteX8" fmla="*/ 4634063 w 7546902"/>
              <a:gd name="connsiteY8" fmla="*/ 2751791 h 3683415"/>
              <a:gd name="connsiteX9" fmla="*/ 3839652 w 7546902"/>
              <a:gd name="connsiteY9" fmla="*/ 3039823 h 3683415"/>
              <a:gd name="connsiteX10" fmla="*/ 3111442 w 7546902"/>
              <a:gd name="connsiteY10" fmla="*/ 2967815 h 3683415"/>
              <a:gd name="connsiteX11" fmla="*/ 2846638 w 7546902"/>
              <a:gd name="connsiteY11" fmla="*/ 2823799 h 3683415"/>
              <a:gd name="connsiteX12" fmla="*/ 2714237 w 7546902"/>
              <a:gd name="connsiteY12" fmla="*/ 2679783 h 3683415"/>
              <a:gd name="connsiteX13" fmla="*/ 2449433 w 7546902"/>
              <a:gd name="connsiteY13" fmla="*/ 2463759 h 3683415"/>
              <a:gd name="connsiteX14" fmla="*/ 1853625 w 7546902"/>
              <a:gd name="connsiteY14" fmla="*/ 1815687 h 3683415"/>
              <a:gd name="connsiteX15" fmla="*/ 662009 w 7546902"/>
              <a:gd name="connsiteY15" fmla="*/ 3394309 h 3683415"/>
              <a:gd name="connsiteX16" fmla="*/ 0 w 7546902"/>
              <a:gd name="connsiteY16" fmla="*/ 369973 h 36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46902" h="3683415">
                <a:moveTo>
                  <a:pt x="0" y="369973"/>
                </a:moveTo>
                <a:cubicBezTo>
                  <a:pt x="224654" y="0"/>
                  <a:pt x="1390219" y="1502727"/>
                  <a:pt x="1853625" y="1599663"/>
                </a:cubicBezTo>
                <a:cubicBezTo>
                  <a:pt x="2317031" y="1696599"/>
                  <a:pt x="2309982" y="976736"/>
                  <a:pt x="2780438" y="951591"/>
                </a:cubicBezTo>
                <a:cubicBezTo>
                  <a:pt x="3919148" y="535675"/>
                  <a:pt x="4100141" y="711510"/>
                  <a:pt x="4832665" y="1023599"/>
                </a:cubicBezTo>
                <a:cubicBezTo>
                  <a:pt x="5141568" y="1320464"/>
                  <a:pt x="4909899" y="1696600"/>
                  <a:pt x="5362272" y="1599664"/>
                </a:cubicBezTo>
                <a:cubicBezTo>
                  <a:pt x="5814645" y="1502728"/>
                  <a:pt x="7235113" y="176284"/>
                  <a:pt x="7546902" y="441981"/>
                </a:cubicBezTo>
                <a:cubicBezTo>
                  <a:pt x="7282098" y="1162061"/>
                  <a:pt x="7042053" y="2005836"/>
                  <a:pt x="7282098" y="3106277"/>
                </a:cubicBezTo>
                <a:cubicBezTo>
                  <a:pt x="6945575" y="3472477"/>
                  <a:pt x="6013247" y="1791685"/>
                  <a:pt x="5362272" y="1815688"/>
                </a:cubicBezTo>
                <a:cubicBezTo>
                  <a:pt x="4890973" y="1707359"/>
                  <a:pt x="4887833" y="2547769"/>
                  <a:pt x="4634063" y="2751791"/>
                </a:cubicBezTo>
                <a:cubicBezTo>
                  <a:pt x="4380293" y="2955813"/>
                  <a:pt x="4130317" y="3003698"/>
                  <a:pt x="3839652" y="3039823"/>
                </a:cubicBezTo>
                <a:cubicBezTo>
                  <a:pt x="3472771" y="3159825"/>
                  <a:pt x="3299011" y="3003819"/>
                  <a:pt x="3111442" y="2967815"/>
                </a:cubicBezTo>
                <a:cubicBezTo>
                  <a:pt x="2970565" y="2936767"/>
                  <a:pt x="2923872" y="2859803"/>
                  <a:pt x="2846638" y="2823799"/>
                </a:cubicBezTo>
                <a:cubicBezTo>
                  <a:pt x="2801007" y="2785717"/>
                  <a:pt x="2780438" y="2739790"/>
                  <a:pt x="2714237" y="2679783"/>
                </a:cubicBezTo>
                <a:cubicBezTo>
                  <a:pt x="2648036" y="2619776"/>
                  <a:pt x="2592868" y="2607775"/>
                  <a:pt x="2449433" y="2463759"/>
                </a:cubicBezTo>
                <a:cubicBezTo>
                  <a:pt x="2305998" y="2319743"/>
                  <a:pt x="2151529" y="1660595"/>
                  <a:pt x="1853625" y="1815687"/>
                </a:cubicBezTo>
                <a:cubicBezTo>
                  <a:pt x="1555721" y="1970779"/>
                  <a:pt x="968975" y="3683415"/>
                  <a:pt x="662009" y="3394309"/>
                </a:cubicBezTo>
                <a:cubicBezTo>
                  <a:pt x="1754915" y="2167970"/>
                  <a:pt x="176536" y="1522101"/>
                  <a:pt x="0" y="369973"/>
                </a:cubicBezTo>
                <a:close/>
              </a:path>
            </a:pathLst>
          </a:cu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771800" y="1988840"/>
            <a:ext cx="3096344" cy="2160240"/>
          </a:xfrm>
        </p:spPr>
        <p:txBody>
          <a:bodyPr>
            <a:normAutofit fontScale="90000"/>
          </a:bodyPr>
          <a:lstStyle/>
          <a:p>
            <a:r>
              <a:rPr lang="ru-RU" dirty="0" smtClean="0">
                <a:solidFill>
                  <a:srgbClr val="800000"/>
                </a:solidFill>
                <a:latin typeface="Comic Sans MS" pitchFamily="66" charset="0"/>
              </a:rPr>
              <a:t>Спасибо за внимание !</a:t>
            </a:r>
            <a:endParaRPr lang="ru-RU" dirty="0">
              <a:solidFill>
                <a:srgbClr val="800000"/>
              </a:solidFill>
              <a:latin typeface="Comic Sans MS" pitchFamily="66" charset="0"/>
            </a:endParaRPr>
          </a:p>
        </p:txBody>
      </p:sp>
      <p:sp>
        <p:nvSpPr>
          <p:cNvPr id="9" name="Полилиния 8"/>
          <p:cNvSpPr/>
          <p:nvPr/>
        </p:nvSpPr>
        <p:spPr>
          <a:xfrm>
            <a:off x="604911" y="1644259"/>
            <a:ext cx="2611897" cy="2125883"/>
          </a:xfrm>
          <a:custGeom>
            <a:avLst/>
            <a:gdLst>
              <a:gd name="connsiteX0" fmla="*/ 1800664 w 2611897"/>
              <a:gd name="connsiteY0" fmla="*/ 1295889 h 2125883"/>
              <a:gd name="connsiteX1" fmla="*/ 1716258 w 2611897"/>
              <a:gd name="connsiteY1" fmla="*/ 1281821 h 2125883"/>
              <a:gd name="connsiteX2" fmla="*/ 1617784 w 2611897"/>
              <a:gd name="connsiteY2" fmla="*/ 1253686 h 2125883"/>
              <a:gd name="connsiteX3" fmla="*/ 1547446 w 2611897"/>
              <a:gd name="connsiteY3" fmla="*/ 1211483 h 2125883"/>
              <a:gd name="connsiteX4" fmla="*/ 1477107 w 2611897"/>
              <a:gd name="connsiteY4" fmla="*/ 1169279 h 2125883"/>
              <a:gd name="connsiteX5" fmla="*/ 1434904 w 2611897"/>
              <a:gd name="connsiteY5" fmla="*/ 1127076 h 2125883"/>
              <a:gd name="connsiteX6" fmla="*/ 1350498 w 2611897"/>
              <a:gd name="connsiteY6" fmla="*/ 1070806 h 2125883"/>
              <a:gd name="connsiteX7" fmla="*/ 1322363 w 2611897"/>
              <a:gd name="connsiteY7" fmla="*/ 1042670 h 2125883"/>
              <a:gd name="connsiteX8" fmla="*/ 1223889 w 2611897"/>
              <a:gd name="connsiteY8" fmla="*/ 958264 h 2125883"/>
              <a:gd name="connsiteX9" fmla="*/ 1195754 w 2611897"/>
              <a:gd name="connsiteY9" fmla="*/ 916061 h 2125883"/>
              <a:gd name="connsiteX10" fmla="*/ 1125415 w 2611897"/>
              <a:gd name="connsiteY10" fmla="*/ 845723 h 2125883"/>
              <a:gd name="connsiteX11" fmla="*/ 1083212 w 2611897"/>
              <a:gd name="connsiteY11" fmla="*/ 803519 h 2125883"/>
              <a:gd name="connsiteX12" fmla="*/ 1055077 w 2611897"/>
              <a:gd name="connsiteY12" fmla="*/ 761316 h 2125883"/>
              <a:gd name="connsiteX13" fmla="*/ 984738 w 2611897"/>
              <a:gd name="connsiteY13" fmla="*/ 690978 h 2125883"/>
              <a:gd name="connsiteX14" fmla="*/ 956603 w 2611897"/>
              <a:gd name="connsiteY14" fmla="*/ 648775 h 2125883"/>
              <a:gd name="connsiteX15" fmla="*/ 914400 w 2611897"/>
              <a:gd name="connsiteY15" fmla="*/ 620639 h 2125883"/>
              <a:gd name="connsiteX16" fmla="*/ 886264 w 2611897"/>
              <a:gd name="connsiteY16" fmla="*/ 592504 h 2125883"/>
              <a:gd name="connsiteX17" fmla="*/ 844061 w 2611897"/>
              <a:gd name="connsiteY17" fmla="*/ 564369 h 2125883"/>
              <a:gd name="connsiteX18" fmla="*/ 815926 w 2611897"/>
              <a:gd name="connsiteY18" fmla="*/ 536233 h 2125883"/>
              <a:gd name="connsiteX19" fmla="*/ 731520 w 2611897"/>
              <a:gd name="connsiteY19" fmla="*/ 508098 h 2125883"/>
              <a:gd name="connsiteX20" fmla="*/ 661181 w 2611897"/>
              <a:gd name="connsiteY20" fmla="*/ 451827 h 2125883"/>
              <a:gd name="connsiteX21" fmla="*/ 618978 w 2611897"/>
              <a:gd name="connsiteY21" fmla="*/ 423692 h 2125883"/>
              <a:gd name="connsiteX22" fmla="*/ 562707 w 2611897"/>
              <a:gd name="connsiteY22" fmla="*/ 367421 h 2125883"/>
              <a:gd name="connsiteX23" fmla="*/ 520504 w 2611897"/>
              <a:gd name="connsiteY23" fmla="*/ 339286 h 2125883"/>
              <a:gd name="connsiteX24" fmla="*/ 492369 w 2611897"/>
              <a:gd name="connsiteY24" fmla="*/ 311150 h 2125883"/>
              <a:gd name="connsiteX25" fmla="*/ 436098 w 2611897"/>
              <a:gd name="connsiteY25" fmla="*/ 268947 h 2125883"/>
              <a:gd name="connsiteX26" fmla="*/ 351692 w 2611897"/>
              <a:gd name="connsiteY26" fmla="*/ 184541 h 2125883"/>
              <a:gd name="connsiteX27" fmla="*/ 281354 w 2611897"/>
              <a:gd name="connsiteY27" fmla="*/ 128270 h 2125883"/>
              <a:gd name="connsiteX28" fmla="*/ 239151 w 2611897"/>
              <a:gd name="connsiteY28" fmla="*/ 100135 h 2125883"/>
              <a:gd name="connsiteX29" fmla="*/ 126609 w 2611897"/>
              <a:gd name="connsiteY29" fmla="*/ 15729 h 2125883"/>
              <a:gd name="connsiteX30" fmla="*/ 56271 w 2611897"/>
              <a:gd name="connsiteY30" fmla="*/ 57932 h 2125883"/>
              <a:gd name="connsiteX31" fmla="*/ 14067 w 2611897"/>
              <a:gd name="connsiteY31" fmla="*/ 71999 h 2125883"/>
              <a:gd name="connsiteX32" fmla="*/ 0 w 2611897"/>
              <a:gd name="connsiteY32" fmla="*/ 114203 h 2125883"/>
              <a:gd name="connsiteX33" fmla="*/ 28135 w 2611897"/>
              <a:gd name="connsiteY33" fmla="*/ 283015 h 2125883"/>
              <a:gd name="connsiteX34" fmla="*/ 56271 w 2611897"/>
              <a:gd name="connsiteY34" fmla="*/ 325218 h 2125883"/>
              <a:gd name="connsiteX35" fmla="*/ 98474 w 2611897"/>
              <a:gd name="connsiteY35" fmla="*/ 395556 h 2125883"/>
              <a:gd name="connsiteX36" fmla="*/ 112541 w 2611897"/>
              <a:gd name="connsiteY36" fmla="*/ 437759 h 2125883"/>
              <a:gd name="connsiteX37" fmla="*/ 182880 w 2611897"/>
              <a:gd name="connsiteY37" fmla="*/ 508098 h 2125883"/>
              <a:gd name="connsiteX38" fmla="*/ 239151 w 2611897"/>
              <a:gd name="connsiteY38" fmla="*/ 592504 h 2125883"/>
              <a:gd name="connsiteX39" fmla="*/ 295421 w 2611897"/>
              <a:gd name="connsiteY39" fmla="*/ 662843 h 2125883"/>
              <a:gd name="connsiteX40" fmla="*/ 337624 w 2611897"/>
              <a:gd name="connsiteY40" fmla="*/ 690978 h 2125883"/>
              <a:gd name="connsiteX41" fmla="*/ 422031 w 2611897"/>
              <a:gd name="connsiteY41" fmla="*/ 719113 h 2125883"/>
              <a:gd name="connsiteX42" fmla="*/ 492369 w 2611897"/>
              <a:gd name="connsiteY42" fmla="*/ 761316 h 2125883"/>
              <a:gd name="connsiteX43" fmla="*/ 520504 w 2611897"/>
              <a:gd name="connsiteY43" fmla="*/ 789452 h 2125883"/>
              <a:gd name="connsiteX44" fmla="*/ 562707 w 2611897"/>
              <a:gd name="connsiteY44" fmla="*/ 803519 h 2125883"/>
              <a:gd name="connsiteX45" fmla="*/ 618978 w 2611897"/>
              <a:gd name="connsiteY45" fmla="*/ 831655 h 2125883"/>
              <a:gd name="connsiteX46" fmla="*/ 703384 w 2611897"/>
              <a:gd name="connsiteY46" fmla="*/ 873858 h 2125883"/>
              <a:gd name="connsiteX47" fmla="*/ 815926 w 2611897"/>
              <a:gd name="connsiteY47" fmla="*/ 958264 h 2125883"/>
              <a:gd name="connsiteX48" fmla="*/ 900332 w 2611897"/>
              <a:gd name="connsiteY48" fmla="*/ 986399 h 2125883"/>
              <a:gd name="connsiteX49" fmla="*/ 942535 w 2611897"/>
              <a:gd name="connsiteY49" fmla="*/ 1000467 h 2125883"/>
              <a:gd name="connsiteX50" fmla="*/ 998806 w 2611897"/>
              <a:gd name="connsiteY50" fmla="*/ 1014535 h 2125883"/>
              <a:gd name="connsiteX51" fmla="*/ 1083212 w 2611897"/>
              <a:gd name="connsiteY51" fmla="*/ 1042670 h 2125883"/>
              <a:gd name="connsiteX52" fmla="*/ 1195754 w 2611897"/>
              <a:gd name="connsiteY52" fmla="*/ 1098941 h 2125883"/>
              <a:gd name="connsiteX53" fmla="*/ 1195754 w 2611897"/>
              <a:gd name="connsiteY53" fmla="*/ 1098941 h 2125883"/>
              <a:gd name="connsiteX54" fmla="*/ 1280160 w 2611897"/>
              <a:gd name="connsiteY54" fmla="*/ 1155212 h 2125883"/>
              <a:gd name="connsiteX55" fmla="*/ 1237957 w 2611897"/>
              <a:gd name="connsiteY55" fmla="*/ 1169279 h 2125883"/>
              <a:gd name="connsiteX56" fmla="*/ 984738 w 2611897"/>
              <a:gd name="connsiteY56" fmla="*/ 1141144 h 2125883"/>
              <a:gd name="connsiteX57" fmla="*/ 928467 w 2611897"/>
              <a:gd name="connsiteY57" fmla="*/ 1113009 h 2125883"/>
              <a:gd name="connsiteX58" fmla="*/ 801858 w 2611897"/>
              <a:gd name="connsiteY58" fmla="*/ 1056738 h 2125883"/>
              <a:gd name="connsiteX59" fmla="*/ 759655 w 2611897"/>
              <a:gd name="connsiteY59" fmla="*/ 1042670 h 2125883"/>
              <a:gd name="connsiteX60" fmla="*/ 633046 w 2611897"/>
              <a:gd name="connsiteY60" fmla="*/ 1056738 h 2125883"/>
              <a:gd name="connsiteX61" fmla="*/ 604911 w 2611897"/>
              <a:gd name="connsiteY61" fmla="*/ 1098941 h 2125883"/>
              <a:gd name="connsiteX62" fmla="*/ 647114 w 2611897"/>
              <a:gd name="connsiteY62" fmla="*/ 1281821 h 2125883"/>
              <a:gd name="connsiteX63" fmla="*/ 731520 w 2611897"/>
              <a:gd name="connsiteY63" fmla="*/ 1309956 h 2125883"/>
              <a:gd name="connsiteX64" fmla="*/ 773723 w 2611897"/>
              <a:gd name="connsiteY64" fmla="*/ 1324024 h 2125883"/>
              <a:gd name="connsiteX65" fmla="*/ 1448972 w 2611897"/>
              <a:gd name="connsiteY65" fmla="*/ 1352159 h 2125883"/>
              <a:gd name="connsiteX66" fmla="*/ 1406769 w 2611897"/>
              <a:gd name="connsiteY66" fmla="*/ 1366227 h 2125883"/>
              <a:gd name="connsiteX67" fmla="*/ 998806 w 2611897"/>
              <a:gd name="connsiteY67" fmla="*/ 1408430 h 2125883"/>
              <a:gd name="connsiteX68" fmla="*/ 900332 w 2611897"/>
              <a:gd name="connsiteY68" fmla="*/ 1478769 h 2125883"/>
              <a:gd name="connsiteX69" fmla="*/ 858129 w 2611897"/>
              <a:gd name="connsiteY69" fmla="*/ 1520972 h 2125883"/>
              <a:gd name="connsiteX70" fmla="*/ 872197 w 2611897"/>
              <a:gd name="connsiteY70" fmla="*/ 1591310 h 2125883"/>
              <a:gd name="connsiteX71" fmla="*/ 984738 w 2611897"/>
              <a:gd name="connsiteY71" fmla="*/ 1619446 h 2125883"/>
              <a:gd name="connsiteX72" fmla="*/ 1181686 w 2611897"/>
              <a:gd name="connsiteY72" fmla="*/ 1605378 h 2125883"/>
              <a:gd name="connsiteX73" fmla="*/ 1237957 w 2611897"/>
              <a:gd name="connsiteY73" fmla="*/ 1535039 h 2125883"/>
              <a:gd name="connsiteX74" fmla="*/ 1266092 w 2611897"/>
              <a:gd name="connsiteY74" fmla="*/ 1492836 h 2125883"/>
              <a:gd name="connsiteX75" fmla="*/ 1280160 w 2611897"/>
              <a:gd name="connsiteY75" fmla="*/ 1450633 h 2125883"/>
              <a:gd name="connsiteX76" fmla="*/ 1322363 w 2611897"/>
              <a:gd name="connsiteY76" fmla="*/ 1422498 h 2125883"/>
              <a:gd name="connsiteX77" fmla="*/ 1350498 w 2611897"/>
              <a:gd name="connsiteY77" fmla="*/ 1535039 h 2125883"/>
              <a:gd name="connsiteX78" fmla="*/ 1308295 w 2611897"/>
              <a:gd name="connsiteY78" fmla="*/ 1563175 h 2125883"/>
              <a:gd name="connsiteX79" fmla="*/ 1237957 w 2611897"/>
              <a:gd name="connsiteY79" fmla="*/ 1577243 h 2125883"/>
              <a:gd name="connsiteX80" fmla="*/ 1195754 w 2611897"/>
              <a:gd name="connsiteY80" fmla="*/ 1591310 h 2125883"/>
              <a:gd name="connsiteX81" fmla="*/ 1167618 w 2611897"/>
              <a:gd name="connsiteY81" fmla="*/ 1619446 h 2125883"/>
              <a:gd name="connsiteX82" fmla="*/ 1125415 w 2611897"/>
              <a:gd name="connsiteY82" fmla="*/ 1633513 h 2125883"/>
              <a:gd name="connsiteX83" fmla="*/ 1111347 w 2611897"/>
              <a:gd name="connsiteY83" fmla="*/ 1675716 h 2125883"/>
              <a:gd name="connsiteX84" fmla="*/ 1083212 w 2611897"/>
              <a:gd name="connsiteY84" fmla="*/ 1703852 h 2125883"/>
              <a:gd name="connsiteX85" fmla="*/ 1041009 w 2611897"/>
              <a:gd name="connsiteY85" fmla="*/ 1788258 h 2125883"/>
              <a:gd name="connsiteX86" fmla="*/ 984738 w 2611897"/>
              <a:gd name="connsiteY86" fmla="*/ 1872664 h 2125883"/>
              <a:gd name="connsiteX87" fmla="*/ 984738 w 2611897"/>
              <a:gd name="connsiteY87" fmla="*/ 2097747 h 2125883"/>
              <a:gd name="connsiteX88" fmla="*/ 1012874 w 2611897"/>
              <a:gd name="connsiteY88" fmla="*/ 2125883 h 2125883"/>
              <a:gd name="connsiteX89" fmla="*/ 1209821 w 2611897"/>
              <a:gd name="connsiteY89" fmla="*/ 2111815 h 2125883"/>
              <a:gd name="connsiteX90" fmla="*/ 1252024 w 2611897"/>
              <a:gd name="connsiteY90" fmla="*/ 2097747 h 2125883"/>
              <a:gd name="connsiteX91" fmla="*/ 1280160 w 2611897"/>
              <a:gd name="connsiteY91" fmla="*/ 2041476 h 2125883"/>
              <a:gd name="connsiteX92" fmla="*/ 1308295 w 2611897"/>
              <a:gd name="connsiteY92" fmla="*/ 1957070 h 2125883"/>
              <a:gd name="connsiteX93" fmla="*/ 1322363 w 2611897"/>
              <a:gd name="connsiteY93" fmla="*/ 1914867 h 2125883"/>
              <a:gd name="connsiteX94" fmla="*/ 1350498 w 2611897"/>
              <a:gd name="connsiteY94" fmla="*/ 1858596 h 2125883"/>
              <a:gd name="connsiteX95" fmla="*/ 1378634 w 2611897"/>
              <a:gd name="connsiteY95" fmla="*/ 1774190 h 2125883"/>
              <a:gd name="connsiteX96" fmla="*/ 1463040 w 2611897"/>
              <a:gd name="connsiteY96" fmla="*/ 1689784 h 2125883"/>
              <a:gd name="connsiteX97" fmla="*/ 1505243 w 2611897"/>
              <a:gd name="connsiteY97" fmla="*/ 1647581 h 2125883"/>
              <a:gd name="connsiteX98" fmla="*/ 1533378 w 2611897"/>
              <a:gd name="connsiteY98" fmla="*/ 1605378 h 2125883"/>
              <a:gd name="connsiteX99" fmla="*/ 1603717 w 2611897"/>
              <a:gd name="connsiteY99" fmla="*/ 1549107 h 2125883"/>
              <a:gd name="connsiteX100" fmla="*/ 1702191 w 2611897"/>
              <a:gd name="connsiteY100" fmla="*/ 1450633 h 2125883"/>
              <a:gd name="connsiteX101" fmla="*/ 1716258 w 2611897"/>
              <a:gd name="connsiteY101" fmla="*/ 1408430 h 2125883"/>
              <a:gd name="connsiteX102" fmla="*/ 1983544 w 2611897"/>
              <a:gd name="connsiteY102" fmla="*/ 1324024 h 2125883"/>
              <a:gd name="connsiteX103" fmla="*/ 2011680 w 2611897"/>
              <a:gd name="connsiteY103" fmla="*/ 1281821 h 2125883"/>
              <a:gd name="connsiteX104" fmla="*/ 2152357 w 2611897"/>
              <a:gd name="connsiteY104" fmla="*/ 1239618 h 2125883"/>
              <a:gd name="connsiteX105" fmla="*/ 2194560 w 2611897"/>
              <a:gd name="connsiteY105" fmla="*/ 1225550 h 2125883"/>
              <a:gd name="connsiteX106" fmla="*/ 2236763 w 2611897"/>
              <a:gd name="connsiteY106" fmla="*/ 1197415 h 2125883"/>
              <a:gd name="connsiteX107" fmla="*/ 2293034 w 2611897"/>
              <a:gd name="connsiteY107" fmla="*/ 1141144 h 2125883"/>
              <a:gd name="connsiteX108" fmla="*/ 2208627 w 2611897"/>
              <a:gd name="connsiteY108" fmla="*/ 1197415 h 2125883"/>
              <a:gd name="connsiteX109" fmla="*/ 2166424 w 2611897"/>
              <a:gd name="connsiteY109" fmla="*/ 1211483 h 2125883"/>
              <a:gd name="connsiteX110" fmla="*/ 2124221 w 2611897"/>
              <a:gd name="connsiteY110" fmla="*/ 1239618 h 2125883"/>
              <a:gd name="connsiteX111" fmla="*/ 2053883 w 2611897"/>
              <a:gd name="connsiteY111" fmla="*/ 1253686 h 2125883"/>
              <a:gd name="connsiteX112" fmla="*/ 2096086 w 2611897"/>
              <a:gd name="connsiteY112" fmla="*/ 1295889 h 2125883"/>
              <a:gd name="connsiteX113" fmla="*/ 2180492 w 2611897"/>
              <a:gd name="connsiteY113" fmla="*/ 1352159 h 2125883"/>
              <a:gd name="connsiteX114" fmla="*/ 2236763 w 2611897"/>
              <a:gd name="connsiteY114" fmla="*/ 1408430 h 2125883"/>
              <a:gd name="connsiteX115" fmla="*/ 2053883 w 2611897"/>
              <a:gd name="connsiteY115" fmla="*/ 1394363 h 2125883"/>
              <a:gd name="connsiteX116" fmla="*/ 2124221 w 2611897"/>
              <a:gd name="connsiteY116" fmla="*/ 1478769 h 2125883"/>
              <a:gd name="connsiteX117" fmla="*/ 2152357 w 2611897"/>
              <a:gd name="connsiteY117" fmla="*/ 1506904 h 2125883"/>
              <a:gd name="connsiteX118" fmla="*/ 2208627 w 2611897"/>
              <a:gd name="connsiteY118" fmla="*/ 1605378 h 2125883"/>
              <a:gd name="connsiteX119" fmla="*/ 2236763 w 2611897"/>
              <a:gd name="connsiteY119" fmla="*/ 1689784 h 2125883"/>
              <a:gd name="connsiteX120" fmla="*/ 2250831 w 2611897"/>
              <a:gd name="connsiteY120" fmla="*/ 1731987 h 2125883"/>
              <a:gd name="connsiteX121" fmla="*/ 2250831 w 2611897"/>
              <a:gd name="connsiteY121" fmla="*/ 1577243 h 2125883"/>
              <a:gd name="connsiteX122" fmla="*/ 2236763 w 2611897"/>
              <a:gd name="connsiteY122" fmla="*/ 1535039 h 2125883"/>
              <a:gd name="connsiteX123" fmla="*/ 2208627 w 2611897"/>
              <a:gd name="connsiteY123" fmla="*/ 1506904 h 2125883"/>
              <a:gd name="connsiteX124" fmla="*/ 2194560 w 2611897"/>
              <a:gd name="connsiteY124" fmla="*/ 1464701 h 2125883"/>
              <a:gd name="connsiteX125" fmla="*/ 2321169 w 2611897"/>
              <a:gd name="connsiteY125" fmla="*/ 1492836 h 2125883"/>
              <a:gd name="connsiteX126" fmla="*/ 2419643 w 2611897"/>
              <a:gd name="connsiteY126" fmla="*/ 1478769 h 2125883"/>
              <a:gd name="connsiteX127" fmla="*/ 2391507 w 2611897"/>
              <a:gd name="connsiteY127" fmla="*/ 1436566 h 2125883"/>
              <a:gd name="connsiteX128" fmla="*/ 2321169 w 2611897"/>
              <a:gd name="connsiteY128" fmla="*/ 1366227 h 2125883"/>
              <a:gd name="connsiteX129" fmla="*/ 2278966 w 2611897"/>
              <a:gd name="connsiteY129" fmla="*/ 1324024 h 2125883"/>
              <a:gd name="connsiteX130" fmla="*/ 2335237 w 2611897"/>
              <a:gd name="connsiteY130" fmla="*/ 1211483 h 2125883"/>
              <a:gd name="connsiteX131" fmla="*/ 2180492 w 2611897"/>
              <a:gd name="connsiteY131" fmla="*/ 1113009 h 2125883"/>
              <a:gd name="connsiteX132" fmla="*/ 2321169 w 2611897"/>
              <a:gd name="connsiteY132" fmla="*/ 1000467 h 2125883"/>
              <a:gd name="connsiteX133" fmla="*/ 2405575 w 2611897"/>
              <a:gd name="connsiteY133" fmla="*/ 930129 h 2125883"/>
              <a:gd name="connsiteX134" fmla="*/ 2447778 w 2611897"/>
              <a:gd name="connsiteY134" fmla="*/ 916061 h 2125883"/>
              <a:gd name="connsiteX135" fmla="*/ 2475914 w 2611897"/>
              <a:gd name="connsiteY135" fmla="*/ 887926 h 2125883"/>
              <a:gd name="connsiteX136" fmla="*/ 2518117 w 2611897"/>
              <a:gd name="connsiteY136" fmla="*/ 859790 h 2125883"/>
              <a:gd name="connsiteX137" fmla="*/ 2588455 w 2611897"/>
              <a:gd name="connsiteY137" fmla="*/ 789452 h 2125883"/>
              <a:gd name="connsiteX138" fmla="*/ 2546252 w 2611897"/>
              <a:gd name="connsiteY138" fmla="*/ 775384 h 2125883"/>
              <a:gd name="connsiteX139" fmla="*/ 2461846 w 2611897"/>
              <a:gd name="connsiteY139" fmla="*/ 803519 h 2125883"/>
              <a:gd name="connsiteX140" fmla="*/ 2405575 w 2611897"/>
              <a:gd name="connsiteY140" fmla="*/ 817587 h 2125883"/>
              <a:gd name="connsiteX141" fmla="*/ 2321169 w 2611897"/>
              <a:gd name="connsiteY141" fmla="*/ 845723 h 2125883"/>
              <a:gd name="connsiteX142" fmla="*/ 2264898 w 2611897"/>
              <a:gd name="connsiteY142" fmla="*/ 916061 h 212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2611897" h="2125883">
                <a:moveTo>
                  <a:pt x="1800664" y="1295889"/>
                </a:moveTo>
                <a:cubicBezTo>
                  <a:pt x="1772529" y="1291200"/>
                  <a:pt x="1744228" y="1287415"/>
                  <a:pt x="1716258" y="1281821"/>
                </a:cubicBezTo>
                <a:cubicBezTo>
                  <a:pt x="1672102" y="1272990"/>
                  <a:pt x="1658005" y="1267092"/>
                  <a:pt x="1617784" y="1253686"/>
                </a:cubicBezTo>
                <a:cubicBezTo>
                  <a:pt x="1546496" y="1182395"/>
                  <a:pt x="1638755" y="1266269"/>
                  <a:pt x="1547446" y="1211483"/>
                </a:cubicBezTo>
                <a:cubicBezTo>
                  <a:pt x="1450891" y="1153550"/>
                  <a:pt x="1596668" y="1209133"/>
                  <a:pt x="1477107" y="1169279"/>
                </a:cubicBezTo>
                <a:cubicBezTo>
                  <a:pt x="1463039" y="1155211"/>
                  <a:pt x="1450608" y="1139290"/>
                  <a:pt x="1434904" y="1127076"/>
                </a:cubicBezTo>
                <a:cubicBezTo>
                  <a:pt x="1408213" y="1106316"/>
                  <a:pt x="1374408" y="1094717"/>
                  <a:pt x="1350498" y="1070806"/>
                </a:cubicBezTo>
                <a:cubicBezTo>
                  <a:pt x="1341120" y="1061427"/>
                  <a:pt x="1332552" y="1051161"/>
                  <a:pt x="1322363" y="1042670"/>
                </a:cubicBezTo>
                <a:cubicBezTo>
                  <a:pt x="1271556" y="1000330"/>
                  <a:pt x="1264530" y="1007034"/>
                  <a:pt x="1223889" y="958264"/>
                </a:cubicBezTo>
                <a:cubicBezTo>
                  <a:pt x="1213065" y="945276"/>
                  <a:pt x="1206887" y="928785"/>
                  <a:pt x="1195754" y="916061"/>
                </a:cubicBezTo>
                <a:cubicBezTo>
                  <a:pt x="1173919" y="891107"/>
                  <a:pt x="1148861" y="869169"/>
                  <a:pt x="1125415" y="845723"/>
                </a:cubicBezTo>
                <a:cubicBezTo>
                  <a:pt x="1111347" y="831655"/>
                  <a:pt x="1094248" y="820073"/>
                  <a:pt x="1083212" y="803519"/>
                </a:cubicBezTo>
                <a:cubicBezTo>
                  <a:pt x="1073834" y="789451"/>
                  <a:pt x="1066210" y="774040"/>
                  <a:pt x="1055077" y="761316"/>
                </a:cubicBezTo>
                <a:cubicBezTo>
                  <a:pt x="1033242" y="736362"/>
                  <a:pt x="1003131" y="718567"/>
                  <a:pt x="984738" y="690978"/>
                </a:cubicBezTo>
                <a:cubicBezTo>
                  <a:pt x="975360" y="676910"/>
                  <a:pt x="968558" y="660730"/>
                  <a:pt x="956603" y="648775"/>
                </a:cubicBezTo>
                <a:cubicBezTo>
                  <a:pt x="944648" y="636820"/>
                  <a:pt x="927602" y="631201"/>
                  <a:pt x="914400" y="620639"/>
                </a:cubicBezTo>
                <a:cubicBezTo>
                  <a:pt x="904043" y="612354"/>
                  <a:pt x="896621" y="600789"/>
                  <a:pt x="886264" y="592504"/>
                </a:cubicBezTo>
                <a:cubicBezTo>
                  <a:pt x="873062" y="581942"/>
                  <a:pt x="857263" y="574931"/>
                  <a:pt x="844061" y="564369"/>
                </a:cubicBezTo>
                <a:cubicBezTo>
                  <a:pt x="833704" y="556083"/>
                  <a:pt x="827789" y="542165"/>
                  <a:pt x="815926" y="536233"/>
                </a:cubicBezTo>
                <a:cubicBezTo>
                  <a:pt x="789400" y="522970"/>
                  <a:pt x="756196" y="524549"/>
                  <a:pt x="731520" y="508098"/>
                </a:cubicBezTo>
                <a:cubicBezTo>
                  <a:pt x="601625" y="421503"/>
                  <a:pt x="761408" y="532008"/>
                  <a:pt x="661181" y="451827"/>
                </a:cubicBezTo>
                <a:cubicBezTo>
                  <a:pt x="647979" y="441265"/>
                  <a:pt x="631815" y="434695"/>
                  <a:pt x="618978" y="423692"/>
                </a:cubicBezTo>
                <a:cubicBezTo>
                  <a:pt x="598838" y="406429"/>
                  <a:pt x="584778" y="382135"/>
                  <a:pt x="562707" y="367421"/>
                </a:cubicBezTo>
                <a:cubicBezTo>
                  <a:pt x="548639" y="358043"/>
                  <a:pt x="533706" y="349848"/>
                  <a:pt x="520504" y="339286"/>
                </a:cubicBezTo>
                <a:cubicBezTo>
                  <a:pt x="510147" y="331000"/>
                  <a:pt x="502558" y="319641"/>
                  <a:pt x="492369" y="311150"/>
                </a:cubicBezTo>
                <a:cubicBezTo>
                  <a:pt x="474357" y="296140"/>
                  <a:pt x="453525" y="284632"/>
                  <a:pt x="436098" y="268947"/>
                </a:cubicBezTo>
                <a:cubicBezTo>
                  <a:pt x="406523" y="242329"/>
                  <a:pt x="384799" y="206612"/>
                  <a:pt x="351692" y="184541"/>
                </a:cubicBezTo>
                <a:cubicBezTo>
                  <a:pt x="221796" y="97945"/>
                  <a:pt x="381580" y="208451"/>
                  <a:pt x="281354" y="128270"/>
                </a:cubicBezTo>
                <a:cubicBezTo>
                  <a:pt x="268152" y="117708"/>
                  <a:pt x="251875" y="111268"/>
                  <a:pt x="239151" y="100135"/>
                </a:cubicBezTo>
                <a:cubicBezTo>
                  <a:pt x="139675" y="13094"/>
                  <a:pt x="208610" y="43061"/>
                  <a:pt x="126609" y="15729"/>
                </a:cubicBezTo>
                <a:cubicBezTo>
                  <a:pt x="7052" y="55580"/>
                  <a:pt x="152825" y="0"/>
                  <a:pt x="56271" y="57932"/>
                </a:cubicBezTo>
                <a:cubicBezTo>
                  <a:pt x="43555" y="65561"/>
                  <a:pt x="28135" y="67310"/>
                  <a:pt x="14067" y="71999"/>
                </a:cubicBezTo>
                <a:cubicBezTo>
                  <a:pt x="9378" y="86067"/>
                  <a:pt x="0" y="99374"/>
                  <a:pt x="0" y="114203"/>
                </a:cubicBezTo>
                <a:cubicBezTo>
                  <a:pt x="0" y="145407"/>
                  <a:pt x="6123" y="238992"/>
                  <a:pt x="28135" y="283015"/>
                </a:cubicBezTo>
                <a:cubicBezTo>
                  <a:pt x="35696" y="298137"/>
                  <a:pt x="46892" y="311150"/>
                  <a:pt x="56271" y="325218"/>
                </a:cubicBezTo>
                <a:cubicBezTo>
                  <a:pt x="96120" y="444772"/>
                  <a:pt x="40543" y="299005"/>
                  <a:pt x="98474" y="395556"/>
                </a:cubicBezTo>
                <a:cubicBezTo>
                  <a:pt x="106103" y="408271"/>
                  <a:pt x="103644" y="425896"/>
                  <a:pt x="112541" y="437759"/>
                </a:cubicBezTo>
                <a:cubicBezTo>
                  <a:pt x="132436" y="464286"/>
                  <a:pt x="182880" y="508098"/>
                  <a:pt x="182880" y="508098"/>
                </a:cubicBezTo>
                <a:cubicBezTo>
                  <a:pt x="239591" y="621523"/>
                  <a:pt x="181864" y="520896"/>
                  <a:pt x="239151" y="592504"/>
                </a:cubicBezTo>
                <a:cubicBezTo>
                  <a:pt x="271647" y="633124"/>
                  <a:pt x="257681" y="632651"/>
                  <a:pt x="295421" y="662843"/>
                </a:cubicBezTo>
                <a:cubicBezTo>
                  <a:pt x="308623" y="673405"/>
                  <a:pt x="322174" y="684111"/>
                  <a:pt x="337624" y="690978"/>
                </a:cubicBezTo>
                <a:cubicBezTo>
                  <a:pt x="364725" y="703023"/>
                  <a:pt x="422031" y="719113"/>
                  <a:pt x="422031" y="719113"/>
                </a:cubicBezTo>
                <a:cubicBezTo>
                  <a:pt x="493319" y="790404"/>
                  <a:pt x="401060" y="706530"/>
                  <a:pt x="492369" y="761316"/>
                </a:cubicBezTo>
                <a:cubicBezTo>
                  <a:pt x="503742" y="768140"/>
                  <a:pt x="509131" y="782628"/>
                  <a:pt x="520504" y="789452"/>
                </a:cubicBezTo>
                <a:cubicBezTo>
                  <a:pt x="533219" y="797081"/>
                  <a:pt x="549077" y="797678"/>
                  <a:pt x="562707" y="803519"/>
                </a:cubicBezTo>
                <a:cubicBezTo>
                  <a:pt x="581982" y="811780"/>
                  <a:pt x="601529" y="820022"/>
                  <a:pt x="618978" y="831655"/>
                </a:cubicBezTo>
                <a:cubicBezTo>
                  <a:pt x="694229" y="881822"/>
                  <a:pt x="585495" y="844385"/>
                  <a:pt x="703384" y="873858"/>
                </a:cubicBezTo>
                <a:cubicBezTo>
                  <a:pt x="736712" y="907185"/>
                  <a:pt x="768209" y="942358"/>
                  <a:pt x="815926" y="958264"/>
                </a:cubicBezTo>
                <a:lnTo>
                  <a:pt x="900332" y="986399"/>
                </a:lnTo>
                <a:cubicBezTo>
                  <a:pt x="914400" y="991088"/>
                  <a:pt x="928149" y="996870"/>
                  <a:pt x="942535" y="1000467"/>
                </a:cubicBezTo>
                <a:cubicBezTo>
                  <a:pt x="961292" y="1005156"/>
                  <a:pt x="980287" y="1008979"/>
                  <a:pt x="998806" y="1014535"/>
                </a:cubicBezTo>
                <a:cubicBezTo>
                  <a:pt x="1027212" y="1023057"/>
                  <a:pt x="1083212" y="1042670"/>
                  <a:pt x="1083212" y="1042670"/>
                </a:cubicBezTo>
                <a:cubicBezTo>
                  <a:pt x="1132318" y="1091777"/>
                  <a:pt x="1098764" y="1066612"/>
                  <a:pt x="1195754" y="1098941"/>
                </a:cubicBezTo>
                <a:lnTo>
                  <a:pt x="1195754" y="1098941"/>
                </a:lnTo>
                <a:lnTo>
                  <a:pt x="1280160" y="1155212"/>
                </a:lnTo>
                <a:cubicBezTo>
                  <a:pt x="1266092" y="1159901"/>
                  <a:pt x="1252786" y="1169279"/>
                  <a:pt x="1237957" y="1169279"/>
                </a:cubicBezTo>
                <a:cubicBezTo>
                  <a:pt x="1162495" y="1169279"/>
                  <a:pt x="1062192" y="1174338"/>
                  <a:pt x="984738" y="1141144"/>
                </a:cubicBezTo>
                <a:cubicBezTo>
                  <a:pt x="965463" y="1132883"/>
                  <a:pt x="946675" y="1123413"/>
                  <a:pt x="928467" y="1113009"/>
                </a:cubicBezTo>
                <a:cubicBezTo>
                  <a:pt x="834831" y="1059503"/>
                  <a:pt x="949237" y="1105864"/>
                  <a:pt x="801858" y="1056738"/>
                </a:cubicBezTo>
                <a:lnTo>
                  <a:pt x="759655" y="1042670"/>
                </a:lnTo>
                <a:cubicBezTo>
                  <a:pt x="717452" y="1047359"/>
                  <a:pt x="672952" y="1042227"/>
                  <a:pt x="633046" y="1056738"/>
                </a:cubicBezTo>
                <a:cubicBezTo>
                  <a:pt x="617157" y="1062516"/>
                  <a:pt x="606116" y="1082077"/>
                  <a:pt x="604911" y="1098941"/>
                </a:cubicBezTo>
                <a:cubicBezTo>
                  <a:pt x="602575" y="1131650"/>
                  <a:pt x="586861" y="1251695"/>
                  <a:pt x="647114" y="1281821"/>
                </a:cubicBezTo>
                <a:cubicBezTo>
                  <a:pt x="673640" y="1295084"/>
                  <a:pt x="703385" y="1300578"/>
                  <a:pt x="731520" y="1309956"/>
                </a:cubicBezTo>
                <a:lnTo>
                  <a:pt x="773723" y="1324024"/>
                </a:lnTo>
                <a:cubicBezTo>
                  <a:pt x="1016162" y="1404839"/>
                  <a:pt x="801101" y="1337763"/>
                  <a:pt x="1448972" y="1352159"/>
                </a:cubicBezTo>
                <a:cubicBezTo>
                  <a:pt x="1434904" y="1356848"/>
                  <a:pt x="1421310" y="1363319"/>
                  <a:pt x="1406769" y="1366227"/>
                </a:cubicBezTo>
                <a:cubicBezTo>
                  <a:pt x="1217643" y="1404053"/>
                  <a:pt x="1213080" y="1395826"/>
                  <a:pt x="998806" y="1408430"/>
                </a:cubicBezTo>
                <a:cubicBezTo>
                  <a:pt x="931438" y="1430887"/>
                  <a:pt x="967088" y="1412013"/>
                  <a:pt x="900332" y="1478769"/>
                </a:cubicBezTo>
                <a:lnTo>
                  <a:pt x="858129" y="1520972"/>
                </a:lnTo>
                <a:cubicBezTo>
                  <a:pt x="862818" y="1544418"/>
                  <a:pt x="853323" y="1576630"/>
                  <a:pt x="872197" y="1591310"/>
                </a:cubicBezTo>
                <a:cubicBezTo>
                  <a:pt x="902720" y="1615050"/>
                  <a:pt x="984738" y="1619446"/>
                  <a:pt x="984738" y="1619446"/>
                </a:cubicBezTo>
                <a:cubicBezTo>
                  <a:pt x="1050387" y="1614757"/>
                  <a:pt x="1116871" y="1616816"/>
                  <a:pt x="1181686" y="1605378"/>
                </a:cubicBezTo>
                <a:cubicBezTo>
                  <a:pt x="1233705" y="1596198"/>
                  <a:pt x="1220755" y="1569443"/>
                  <a:pt x="1237957" y="1535039"/>
                </a:cubicBezTo>
                <a:cubicBezTo>
                  <a:pt x="1245518" y="1519917"/>
                  <a:pt x="1258531" y="1507958"/>
                  <a:pt x="1266092" y="1492836"/>
                </a:cubicBezTo>
                <a:cubicBezTo>
                  <a:pt x="1272724" y="1479573"/>
                  <a:pt x="1270897" y="1462212"/>
                  <a:pt x="1280160" y="1450633"/>
                </a:cubicBezTo>
                <a:cubicBezTo>
                  <a:pt x="1290722" y="1437431"/>
                  <a:pt x="1308295" y="1431876"/>
                  <a:pt x="1322363" y="1422498"/>
                </a:cubicBezTo>
                <a:cubicBezTo>
                  <a:pt x="1382730" y="1442621"/>
                  <a:pt x="1396385" y="1431794"/>
                  <a:pt x="1350498" y="1535039"/>
                </a:cubicBezTo>
                <a:cubicBezTo>
                  <a:pt x="1343631" y="1550489"/>
                  <a:pt x="1324126" y="1557238"/>
                  <a:pt x="1308295" y="1563175"/>
                </a:cubicBezTo>
                <a:cubicBezTo>
                  <a:pt x="1285907" y="1571571"/>
                  <a:pt x="1261153" y="1571444"/>
                  <a:pt x="1237957" y="1577243"/>
                </a:cubicBezTo>
                <a:cubicBezTo>
                  <a:pt x="1223571" y="1580839"/>
                  <a:pt x="1209822" y="1586621"/>
                  <a:pt x="1195754" y="1591310"/>
                </a:cubicBezTo>
                <a:cubicBezTo>
                  <a:pt x="1186375" y="1600689"/>
                  <a:pt x="1178991" y="1612622"/>
                  <a:pt x="1167618" y="1619446"/>
                </a:cubicBezTo>
                <a:cubicBezTo>
                  <a:pt x="1154903" y="1627075"/>
                  <a:pt x="1135900" y="1623028"/>
                  <a:pt x="1125415" y="1633513"/>
                </a:cubicBezTo>
                <a:cubicBezTo>
                  <a:pt x="1114929" y="1643998"/>
                  <a:pt x="1118976" y="1663000"/>
                  <a:pt x="1111347" y="1675716"/>
                </a:cubicBezTo>
                <a:cubicBezTo>
                  <a:pt x="1104523" y="1687089"/>
                  <a:pt x="1092590" y="1694473"/>
                  <a:pt x="1083212" y="1703852"/>
                </a:cubicBezTo>
                <a:cubicBezTo>
                  <a:pt x="1057419" y="1781230"/>
                  <a:pt x="1084642" y="1711899"/>
                  <a:pt x="1041009" y="1788258"/>
                </a:cubicBezTo>
                <a:cubicBezTo>
                  <a:pt x="995588" y="1867747"/>
                  <a:pt x="1034884" y="1822519"/>
                  <a:pt x="984738" y="1872664"/>
                </a:cubicBezTo>
                <a:cubicBezTo>
                  <a:pt x="955025" y="1961806"/>
                  <a:pt x="954329" y="1945700"/>
                  <a:pt x="984738" y="2097747"/>
                </a:cubicBezTo>
                <a:cubicBezTo>
                  <a:pt x="987339" y="2110753"/>
                  <a:pt x="1003495" y="2116504"/>
                  <a:pt x="1012874" y="2125883"/>
                </a:cubicBezTo>
                <a:cubicBezTo>
                  <a:pt x="1078523" y="2121194"/>
                  <a:pt x="1144456" y="2119505"/>
                  <a:pt x="1209821" y="2111815"/>
                </a:cubicBezTo>
                <a:cubicBezTo>
                  <a:pt x="1224548" y="2110082"/>
                  <a:pt x="1241539" y="2108232"/>
                  <a:pt x="1252024" y="2097747"/>
                </a:cubicBezTo>
                <a:cubicBezTo>
                  <a:pt x="1266853" y="2082918"/>
                  <a:pt x="1272372" y="2060947"/>
                  <a:pt x="1280160" y="2041476"/>
                </a:cubicBezTo>
                <a:cubicBezTo>
                  <a:pt x="1291174" y="2013940"/>
                  <a:pt x="1298917" y="1985205"/>
                  <a:pt x="1308295" y="1957070"/>
                </a:cubicBezTo>
                <a:cubicBezTo>
                  <a:pt x="1312984" y="1943002"/>
                  <a:pt x="1315732" y="1928130"/>
                  <a:pt x="1322363" y="1914867"/>
                </a:cubicBezTo>
                <a:cubicBezTo>
                  <a:pt x="1331741" y="1896110"/>
                  <a:pt x="1342710" y="1878067"/>
                  <a:pt x="1350498" y="1858596"/>
                </a:cubicBezTo>
                <a:cubicBezTo>
                  <a:pt x="1361512" y="1831060"/>
                  <a:pt x="1357663" y="1795161"/>
                  <a:pt x="1378634" y="1774190"/>
                </a:cubicBezTo>
                <a:lnTo>
                  <a:pt x="1463040" y="1689784"/>
                </a:lnTo>
                <a:cubicBezTo>
                  <a:pt x="1477108" y="1675716"/>
                  <a:pt x="1494208" y="1664134"/>
                  <a:pt x="1505243" y="1647581"/>
                </a:cubicBezTo>
                <a:cubicBezTo>
                  <a:pt x="1514621" y="1633513"/>
                  <a:pt x="1521423" y="1617333"/>
                  <a:pt x="1533378" y="1605378"/>
                </a:cubicBezTo>
                <a:cubicBezTo>
                  <a:pt x="1588751" y="1550005"/>
                  <a:pt x="1561952" y="1604794"/>
                  <a:pt x="1603717" y="1549107"/>
                </a:cubicBezTo>
                <a:cubicBezTo>
                  <a:pt x="1678962" y="1448779"/>
                  <a:pt x="1623194" y="1476965"/>
                  <a:pt x="1702191" y="1450633"/>
                </a:cubicBezTo>
                <a:cubicBezTo>
                  <a:pt x="1706880" y="1436565"/>
                  <a:pt x="1712662" y="1422816"/>
                  <a:pt x="1716258" y="1408430"/>
                </a:cubicBezTo>
                <a:cubicBezTo>
                  <a:pt x="1754674" y="1254766"/>
                  <a:pt x="1678987" y="1340944"/>
                  <a:pt x="1983544" y="1324024"/>
                </a:cubicBezTo>
                <a:cubicBezTo>
                  <a:pt x="1992923" y="1309956"/>
                  <a:pt x="1997343" y="1290782"/>
                  <a:pt x="2011680" y="1281821"/>
                </a:cubicBezTo>
                <a:cubicBezTo>
                  <a:pt x="2039831" y="1264227"/>
                  <a:pt x="2115946" y="1250021"/>
                  <a:pt x="2152357" y="1239618"/>
                </a:cubicBezTo>
                <a:cubicBezTo>
                  <a:pt x="2166615" y="1235544"/>
                  <a:pt x="2181297" y="1232182"/>
                  <a:pt x="2194560" y="1225550"/>
                </a:cubicBezTo>
                <a:cubicBezTo>
                  <a:pt x="2209682" y="1217989"/>
                  <a:pt x="2223926" y="1208418"/>
                  <a:pt x="2236763" y="1197415"/>
                </a:cubicBezTo>
                <a:cubicBezTo>
                  <a:pt x="2256903" y="1180152"/>
                  <a:pt x="2315105" y="1126430"/>
                  <a:pt x="2293034" y="1141144"/>
                </a:cubicBezTo>
                <a:cubicBezTo>
                  <a:pt x="2264898" y="1159901"/>
                  <a:pt x="2240706" y="1186722"/>
                  <a:pt x="2208627" y="1197415"/>
                </a:cubicBezTo>
                <a:cubicBezTo>
                  <a:pt x="2194559" y="1202104"/>
                  <a:pt x="2179687" y="1204851"/>
                  <a:pt x="2166424" y="1211483"/>
                </a:cubicBezTo>
                <a:cubicBezTo>
                  <a:pt x="2151302" y="1219044"/>
                  <a:pt x="2140052" y="1233681"/>
                  <a:pt x="2124221" y="1239618"/>
                </a:cubicBezTo>
                <a:cubicBezTo>
                  <a:pt x="2101833" y="1248014"/>
                  <a:pt x="2077329" y="1248997"/>
                  <a:pt x="2053883" y="1253686"/>
                </a:cubicBezTo>
                <a:cubicBezTo>
                  <a:pt x="2067951" y="1267754"/>
                  <a:pt x="2080382" y="1283675"/>
                  <a:pt x="2096086" y="1295889"/>
                </a:cubicBezTo>
                <a:cubicBezTo>
                  <a:pt x="2122777" y="1316649"/>
                  <a:pt x="2156582" y="1328249"/>
                  <a:pt x="2180492" y="1352159"/>
                </a:cubicBezTo>
                <a:cubicBezTo>
                  <a:pt x="2199249" y="1370916"/>
                  <a:pt x="2263211" y="1410464"/>
                  <a:pt x="2236763" y="1408430"/>
                </a:cubicBezTo>
                <a:lnTo>
                  <a:pt x="2053883" y="1394363"/>
                </a:lnTo>
                <a:cubicBezTo>
                  <a:pt x="2154141" y="1494621"/>
                  <a:pt x="2045873" y="1380835"/>
                  <a:pt x="2124221" y="1478769"/>
                </a:cubicBezTo>
                <a:cubicBezTo>
                  <a:pt x="2132507" y="1489126"/>
                  <a:pt x="2144071" y="1496547"/>
                  <a:pt x="2152357" y="1506904"/>
                </a:cubicBezTo>
                <a:cubicBezTo>
                  <a:pt x="2172660" y="1532282"/>
                  <a:pt x="2197074" y="1576497"/>
                  <a:pt x="2208627" y="1605378"/>
                </a:cubicBezTo>
                <a:cubicBezTo>
                  <a:pt x="2219641" y="1632914"/>
                  <a:pt x="2227384" y="1661649"/>
                  <a:pt x="2236763" y="1689784"/>
                </a:cubicBezTo>
                <a:lnTo>
                  <a:pt x="2250831" y="1731987"/>
                </a:lnTo>
                <a:cubicBezTo>
                  <a:pt x="2275018" y="1659424"/>
                  <a:pt x="2271416" y="1690461"/>
                  <a:pt x="2250831" y="1577243"/>
                </a:cubicBezTo>
                <a:cubicBezTo>
                  <a:pt x="2248178" y="1562653"/>
                  <a:pt x="2244393" y="1547755"/>
                  <a:pt x="2236763" y="1535039"/>
                </a:cubicBezTo>
                <a:cubicBezTo>
                  <a:pt x="2229939" y="1523666"/>
                  <a:pt x="2218006" y="1516282"/>
                  <a:pt x="2208627" y="1506904"/>
                </a:cubicBezTo>
                <a:cubicBezTo>
                  <a:pt x="2203938" y="1492836"/>
                  <a:pt x="2181297" y="1471332"/>
                  <a:pt x="2194560" y="1464701"/>
                </a:cubicBezTo>
                <a:cubicBezTo>
                  <a:pt x="2200511" y="1461726"/>
                  <a:pt x="2309096" y="1489818"/>
                  <a:pt x="2321169" y="1492836"/>
                </a:cubicBezTo>
                <a:cubicBezTo>
                  <a:pt x="2353994" y="1488147"/>
                  <a:pt x="2393751" y="1499482"/>
                  <a:pt x="2419643" y="1478769"/>
                </a:cubicBezTo>
                <a:cubicBezTo>
                  <a:pt x="2432845" y="1468207"/>
                  <a:pt x="2402641" y="1449290"/>
                  <a:pt x="2391507" y="1436566"/>
                </a:cubicBezTo>
                <a:cubicBezTo>
                  <a:pt x="2369672" y="1411612"/>
                  <a:pt x="2344615" y="1389673"/>
                  <a:pt x="2321169" y="1366227"/>
                </a:cubicBezTo>
                <a:lnTo>
                  <a:pt x="2278966" y="1324024"/>
                </a:lnTo>
                <a:cubicBezTo>
                  <a:pt x="2311295" y="1227035"/>
                  <a:pt x="2286130" y="1260588"/>
                  <a:pt x="2335237" y="1211483"/>
                </a:cubicBezTo>
                <a:cubicBezTo>
                  <a:pt x="2382706" y="1069073"/>
                  <a:pt x="2392942" y="1129351"/>
                  <a:pt x="2180492" y="1113009"/>
                </a:cubicBezTo>
                <a:cubicBezTo>
                  <a:pt x="2289451" y="1004050"/>
                  <a:pt x="2234927" y="1029215"/>
                  <a:pt x="2321169" y="1000467"/>
                </a:cubicBezTo>
                <a:cubicBezTo>
                  <a:pt x="2352282" y="969354"/>
                  <a:pt x="2366403" y="949715"/>
                  <a:pt x="2405575" y="930129"/>
                </a:cubicBezTo>
                <a:cubicBezTo>
                  <a:pt x="2418838" y="923497"/>
                  <a:pt x="2433710" y="920750"/>
                  <a:pt x="2447778" y="916061"/>
                </a:cubicBezTo>
                <a:cubicBezTo>
                  <a:pt x="2457157" y="906683"/>
                  <a:pt x="2465557" y="896211"/>
                  <a:pt x="2475914" y="887926"/>
                </a:cubicBezTo>
                <a:cubicBezTo>
                  <a:pt x="2489116" y="877364"/>
                  <a:pt x="2506162" y="871745"/>
                  <a:pt x="2518117" y="859790"/>
                </a:cubicBezTo>
                <a:cubicBezTo>
                  <a:pt x="2611897" y="766009"/>
                  <a:pt x="2475918" y="864476"/>
                  <a:pt x="2588455" y="789452"/>
                </a:cubicBezTo>
                <a:cubicBezTo>
                  <a:pt x="2574387" y="784763"/>
                  <a:pt x="2560990" y="773747"/>
                  <a:pt x="2546252" y="775384"/>
                </a:cubicBezTo>
                <a:cubicBezTo>
                  <a:pt x="2516776" y="778659"/>
                  <a:pt x="2490618" y="796326"/>
                  <a:pt x="2461846" y="803519"/>
                </a:cubicBezTo>
                <a:cubicBezTo>
                  <a:pt x="2443089" y="808208"/>
                  <a:pt x="2424094" y="812031"/>
                  <a:pt x="2405575" y="817587"/>
                </a:cubicBezTo>
                <a:cubicBezTo>
                  <a:pt x="2377168" y="826109"/>
                  <a:pt x="2321169" y="845723"/>
                  <a:pt x="2321169" y="845723"/>
                </a:cubicBezTo>
                <a:cubicBezTo>
                  <a:pt x="2271552" y="895340"/>
                  <a:pt x="2287863" y="870132"/>
                  <a:pt x="2264898" y="916061"/>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ru-RU"/>
          </a:p>
        </p:txBody>
      </p:sp>
      <p:sp>
        <p:nvSpPr>
          <p:cNvPr id="10" name="Полилиния 9"/>
          <p:cNvSpPr/>
          <p:nvPr/>
        </p:nvSpPr>
        <p:spPr>
          <a:xfrm>
            <a:off x="5622463" y="1831927"/>
            <a:ext cx="2798619" cy="2292815"/>
          </a:xfrm>
          <a:custGeom>
            <a:avLst/>
            <a:gdLst>
              <a:gd name="connsiteX0" fmla="*/ 370374 w 2798619"/>
              <a:gd name="connsiteY0" fmla="*/ 939408 h 2292815"/>
              <a:gd name="connsiteX1" fmla="*/ 300035 w 2798619"/>
              <a:gd name="connsiteY1" fmla="*/ 869070 h 2292815"/>
              <a:gd name="connsiteX2" fmla="*/ 215629 w 2798619"/>
              <a:gd name="connsiteY2" fmla="*/ 714325 h 2292815"/>
              <a:gd name="connsiteX3" fmla="*/ 145291 w 2798619"/>
              <a:gd name="connsiteY3" fmla="*/ 615851 h 2292815"/>
              <a:gd name="connsiteX4" fmla="*/ 103088 w 2798619"/>
              <a:gd name="connsiteY4" fmla="*/ 531445 h 2292815"/>
              <a:gd name="connsiteX5" fmla="*/ 74952 w 2798619"/>
              <a:gd name="connsiteY5" fmla="*/ 503310 h 2292815"/>
              <a:gd name="connsiteX6" fmla="*/ 18682 w 2798619"/>
              <a:gd name="connsiteY6" fmla="*/ 418904 h 2292815"/>
              <a:gd name="connsiteX7" fmla="*/ 4614 w 2798619"/>
              <a:gd name="connsiteY7" fmla="*/ 531445 h 2292815"/>
              <a:gd name="connsiteX8" fmla="*/ 18682 w 2798619"/>
              <a:gd name="connsiteY8" fmla="*/ 883138 h 2292815"/>
              <a:gd name="connsiteX9" fmla="*/ 74952 w 2798619"/>
              <a:gd name="connsiteY9" fmla="*/ 967544 h 2292815"/>
              <a:gd name="connsiteX10" fmla="*/ 426645 w 2798619"/>
              <a:gd name="connsiteY10" fmla="*/ 1037882 h 2292815"/>
              <a:gd name="connsiteX11" fmla="*/ 412577 w 2798619"/>
              <a:gd name="connsiteY11" fmla="*/ 1080085 h 2292815"/>
              <a:gd name="connsiteX12" fmla="*/ 314103 w 2798619"/>
              <a:gd name="connsiteY12" fmla="*/ 1108221 h 2292815"/>
              <a:gd name="connsiteX13" fmla="*/ 271900 w 2798619"/>
              <a:gd name="connsiteY13" fmla="*/ 1122288 h 2292815"/>
              <a:gd name="connsiteX14" fmla="*/ 215629 w 2798619"/>
              <a:gd name="connsiteY14" fmla="*/ 1136356 h 2292815"/>
              <a:gd name="connsiteX15" fmla="*/ 131223 w 2798619"/>
              <a:gd name="connsiteY15" fmla="*/ 1164491 h 2292815"/>
              <a:gd name="connsiteX16" fmla="*/ 32749 w 2798619"/>
              <a:gd name="connsiteY16" fmla="*/ 1192627 h 2292815"/>
              <a:gd name="connsiteX17" fmla="*/ 243765 w 2798619"/>
              <a:gd name="connsiteY17" fmla="*/ 1206695 h 2292815"/>
              <a:gd name="connsiteX18" fmla="*/ 229697 w 2798619"/>
              <a:gd name="connsiteY18" fmla="*/ 1291101 h 2292815"/>
              <a:gd name="connsiteX19" fmla="*/ 285968 w 2798619"/>
              <a:gd name="connsiteY19" fmla="*/ 1277033 h 2292815"/>
              <a:gd name="connsiteX20" fmla="*/ 342239 w 2798619"/>
              <a:gd name="connsiteY20" fmla="*/ 1248898 h 2292815"/>
              <a:gd name="connsiteX21" fmla="*/ 440712 w 2798619"/>
              <a:gd name="connsiteY21" fmla="*/ 1206695 h 2292815"/>
              <a:gd name="connsiteX22" fmla="*/ 426645 w 2798619"/>
              <a:gd name="connsiteY22" fmla="*/ 1248898 h 2292815"/>
              <a:gd name="connsiteX23" fmla="*/ 384442 w 2798619"/>
              <a:gd name="connsiteY23" fmla="*/ 1277033 h 2292815"/>
              <a:gd name="connsiteX24" fmla="*/ 314103 w 2798619"/>
              <a:gd name="connsiteY24" fmla="*/ 1347371 h 2292815"/>
              <a:gd name="connsiteX25" fmla="*/ 314103 w 2798619"/>
              <a:gd name="connsiteY25" fmla="*/ 1347371 h 2292815"/>
              <a:gd name="connsiteX26" fmla="*/ 285968 w 2798619"/>
              <a:gd name="connsiteY26" fmla="*/ 1389575 h 2292815"/>
              <a:gd name="connsiteX27" fmla="*/ 229697 w 2798619"/>
              <a:gd name="connsiteY27" fmla="*/ 1488048 h 2292815"/>
              <a:gd name="connsiteX28" fmla="*/ 201562 w 2798619"/>
              <a:gd name="connsiteY28" fmla="*/ 1516184 h 2292815"/>
              <a:gd name="connsiteX29" fmla="*/ 173426 w 2798619"/>
              <a:gd name="connsiteY29" fmla="*/ 1656861 h 2292815"/>
              <a:gd name="connsiteX30" fmla="*/ 159359 w 2798619"/>
              <a:gd name="connsiteY30" fmla="*/ 1713131 h 2292815"/>
              <a:gd name="connsiteX31" fmla="*/ 131223 w 2798619"/>
              <a:gd name="connsiteY31" fmla="*/ 1741267 h 2292815"/>
              <a:gd name="connsiteX32" fmla="*/ 117155 w 2798619"/>
              <a:gd name="connsiteY32" fmla="*/ 1811605 h 2292815"/>
              <a:gd name="connsiteX33" fmla="*/ 103088 w 2798619"/>
              <a:gd name="connsiteY33" fmla="*/ 1853808 h 2292815"/>
              <a:gd name="connsiteX34" fmla="*/ 131223 w 2798619"/>
              <a:gd name="connsiteY34" fmla="*/ 1741267 h 2292815"/>
              <a:gd name="connsiteX35" fmla="*/ 159359 w 2798619"/>
              <a:gd name="connsiteY35" fmla="*/ 1684996 h 2292815"/>
              <a:gd name="connsiteX36" fmla="*/ 187494 w 2798619"/>
              <a:gd name="connsiteY36" fmla="*/ 1600590 h 2292815"/>
              <a:gd name="connsiteX37" fmla="*/ 215629 w 2798619"/>
              <a:gd name="connsiteY37" fmla="*/ 1558387 h 2292815"/>
              <a:gd name="connsiteX38" fmla="*/ 229697 w 2798619"/>
              <a:gd name="connsiteY38" fmla="*/ 1516184 h 2292815"/>
              <a:gd name="connsiteX39" fmla="*/ 300035 w 2798619"/>
              <a:gd name="connsiteY39" fmla="*/ 1459913 h 2292815"/>
              <a:gd name="connsiteX40" fmla="*/ 356306 w 2798619"/>
              <a:gd name="connsiteY40" fmla="*/ 1403642 h 2292815"/>
              <a:gd name="connsiteX41" fmla="*/ 384442 w 2798619"/>
              <a:gd name="connsiteY41" fmla="*/ 1375507 h 2292815"/>
              <a:gd name="connsiteX42" fmla="*/ 412577 w 2798619"/>
              <a:gd name="connsiteY42" fmla="*/ 1347371 h 2292815"/>
              <a:gd name="connsiteX43" fmla="*/ 468848 w 2798619"/>
              <a:gd name="connsiteY43" fmla="*/ 1262965 h 2292815"/>
              <a:gd name="connsiteX44" fmla="*/ 482915 w 2798619"/>
              <a:gd name="connsiteY44" fmla="*/ 1220762 h 2292815"/>
              <a:gd name="connsiteX45" fmla="*/ 919014 w 2798619"/>
              <a:gd name="connsiteY45" fmla="*/ 1150424 h 2292815"/>
              <a:gd name="connsiteX46" fmla="*/ 1059691 w 2798619"/>
              <a:gd name="connsiteY46" fmla="*/ 1122288 h 2292815"/>
              <a:gd name="connsiteX47" fmla="*/ 1101894 w 2798619"/>
              <a:gd name="connsiteY47" fmla="*/ 1108221 h 2292815"/>
              <a:gd name="connsiteX48" fmla="*/ 1214435 w 2798619"/>
              <a:gd name="connsiteY48" fmla="*/ 1066018 h 2292815"/>
              <a:gd name="connsiteX49" fmla="*/ 1256639 w 2798619"/>
              <a:gd name="connsiteY49" fmla="*/ 1009747 h 2292815"/>
              <a:gd name="connsiteX50" fmla="*/ 1298842 w 2798619"/>
              <a:gd name="connsiteY50" fmla="*/ 981611 h 2292815"/>
              <a:gd name="connsiteX51" fmla="*/ 1355112 w 2798619"/>
              <a:gd name="connsiteY51" fmla="*/ 939408 h 2292815"/>
              <a:gd name="connsiteX52" fmla="*/ 1397315 w 2798619"/>
              <a:gd name="connsiteY52" fmla="*/ 911273 h 2292815"/>
              <a:gd name="connsiteX53" fmla="*/ 1481722 w 2798619"/>
              <a:gd name="connsiteY53" fmla="*/ 826867 h 2292815"/>
              <a:gd name="connsiteX54" fmla="*/ 1523925 w 2798619"/>
              <a:gd name="connsiteY54" fmla="*/ 770596 h 2292815"/>
              <a:gd name="connsiteX55" fmla="*/ 1566128 w 2798619"/>
              <a:gd name="connsiteY55" fmla="*/ 742461 h 2292815"/>
              <a:gd name="connsiteX56" fmla="*/ 1622399 w 2798619"/>
              <a:gd name="connsiteY56" fmla="*/ 672122 h 2292815"/>
              <a:gd name="connsiteX57" fmla="*/ 1664602 w 2798619"/>
              <a:gd name="connsiteY57" fmla="*/ 615851 h 2292815"/>
              <a:gd name="connsiteX58" fmla="*/ 1720872 w 2798619"/>
              <a:gd name="connsiteY58" fmla="*/ 587716 h 2292815"/>
              <a:gd name="connsiteX59" fmla="*/ 1833414 w 2798619"/>
              <a:gd name="connsiteY59" fmla="*/ 517378 h 2292815"/>
              <a:gd name="connsiteX60" fmla="*/ 1875617 w 2798619"/>
              <a:gd name="connsiteY60" fmla="*/ 489242 h 2292815"/>
              <a:gd name="connsiteX61" fmla="*/ 1974091 w 2798619"/>
              <a:gd name="connsiteY61" fmla="*/ 447039 h 2292815"/>
              <a:gd name="connsiteX62" fmla="*/ 2030362 w 2798619"/>
              <a:gd name="connsiteY62" fmla="*/ 404836 h 2292815"/>
              <a:gd name="connsiteX63" fmla="*/ 2072565 w 2798619"/>
              <a:gd name="connsiteY63" fmla="*/ 376701 h 2292815"/>
              <a:gd name="connsiteX64" fmla="*/ 2100700 w 2798619"/>
              <a:gd name="connsiteY64" fmla="*/ 348565 h 2292815"/>
              <a:gd name="connsiteX65" fmla="*/ 2156971 w 2798619"/>
              <a:gd name="connsiteY65" fmla="*/ 278227 h 2292815"/>
              <a:gd name="connsiteX66" fmla="*/ 2185106 w 2798619"/>
              <a:gd name="connsiteY66" fmla="*/ 236024 h 2292815"/>
              <a:gd name="connsiteX67" fmla="*/ 2227309 w 2798619"/>
              <a:gd name="connsiteY67" fmla="*/ 207888 h 2292815"/>
              <a:gd name="connsiteX68" fmla="*/ 2255445 w 2798619"/>
              <a:gd name="connsiteY68" fmla="*/ 179753 h 2292815"/>
              <a:gd name="connsiteX69" fmla="*/ 2353919 w 2798619"/>
              <a:gd name="connsiteY69" fmla="*/ 123482 h 2292815"/>
              <a:gd name="connsiteX70" fmla="*/ 2396122 w 2798619"/>
              <a:gd name="connsiteY70" fmla="*/ 95347 h 2292815"/>
              <a:gd name="connsiteX71" fmla="*/ 2424257 w 2798619"/>
              <a:gd name="connsiteY71" fmla="*/ 67211 h 2292815"/>
              <a:gd name="connsiteX72" fmla="*/ 2466460 w 2798619"/>
              <a:gd name="connsiteY72" fmla="*/ 53144 h 2292815"/>
              <a:gd name="connsiteX73" fmla="*/ 2494595 w 2798619"/>
              <a:gd name="connsiteY73" fmla="*/ 25008 h 2292815"/>
              <a:gd name="connsiteX74" fmla="*/ 2607137 w 2798619"/>
              <a:gd name="connsiteY74" fmla="*/ 25008 h 2292815"/>
              <a:gd name="connsiteX75" fmla="*/ 2635272 w 2798619"/>
              <a:gd name="connsiteY75" fmla="*/ 53144 h 2292815"/>
              <a:gd name="connsiteX76" fmla="*/ 2719679 w 2798619"/>
              <a:gd name="connsiteY76" fmla="*/ 109415 h 2292815"/>
              <a:gd name="connsiteX77" fmla="*/ 2761882 w 2798619"/>
              <a:gd name="connsiteY77" fmla="*/ 151618 h 2292815"/>
              <a:gd name="connsiteX78" fmla="*/ 2761882 w 2798619"/>
              <a:gd name="connsiteY78" fmla="*/ 334498 h 2292815"/>
              <a:gd name="connsiteX79" fmla="*/ 2691543 w 2798619"/>
              <a:gd name="connsiteY79" fmla="*/ 404836 h 2292815"/>
              <a:gd name="connsiteX80" fmla="*/ 2635272 w 2798619"/>
              <a:gd name="connsiteY80" fmla="*/ 418904 h 2292815"/>
              <a:gd name="connsiteX81" fmla="*/ 2579002 w 2798619"/>
              <a:gd name="connsiteY81" fmla="*/ 461107 h 2292815"/>
              <a:gd name="connsiteX82" fmla="*/ 2536799 w 2798619"/>
              <a:gd name="connsiteY82" fmla="*/ 489242 h 2292815"/>
              <a:gd name="connsiteX83" fmla="*/ 2508663 w 2798619"/>
              <a:gd name="connsiteY83" fmla="*/ 517378 h 2292815"/>
              <a:gd name="connsiteX84" fmla="*/ 2410189 w 2798619"/>
              <a:gd name="connsiteY84" fmla="*/ 545513 h 2292815"/>
              <a:gd name="connsiteX85" fmla="*/ 2367986 w 2798619"/>
              <a:gd name="connsiteY85" fmla="*/ 573648 h 2292815"/>
              <a:gd name="connsiteX86" fmla="*/ 2311715 w 2798619"/>
              <a:gd name="connsiteY86" fmla="*/ 587716 h 2292815"/>
              <a:gd name="connsiteX87" fmla="*/ 2269512 w 2798619"/>
              <a:gd name="connsiteY87" fmla="*/ 601784 h 2292815"/>
              <a:gd name="connsiteX88" fmla="*/ 2171039 w 2798619"/>
              <a:gd name="connsiteY88" fmla="*/ 629919 h 2292815"/>
              <a:gd name="connsiteX89" fmla="*/ 2072565 w 2798619"/>
              <a:gd name="connsiteY89" fmla="*/ 686190 h 2292815"/>
              <a:gd name="connsiteX90" fmla="*/ 2016294 w 2798619"/>
              <a:gd name="connsiteY90" fmla="*/ 714325 h 2292815"/>
              <a:gd name="connsiteX91" fmla="*/ 1974091 w 2798619"/>
              <a:gd name="connsiteY91" fmla="*/ 728393 h 2292815"/>
              <a:gd name="connsiteX92" fmla="*/ 1917820 w 2798619"/>
              <a:gd name="connsiteY92" fmla="*/ 756528 h 2292815"/>
              <a:gd name="connsiteX93" fmla="*/ 1875617 w 2798619"/>
              <a:gd name="connsiteY93" fmla="*/ 770596 h 2292815"/>
              <a:gd name="connsiteX94" fmla="*/ 1734940 w 2798619"/>
              <a:gd name="connsiteY94" fmla="*/ 826867 h 2292815"/>
              <a:gd name="connsiteX95" fmla="*/ 1664602 w 2798619"/>
              <a:gd name="connsiteY95" fmla="*/ 883138 h 2292815"/>
              <a:gd name="connsiteX96" fmla="*/ 1622399 w 2798619"/>
              <a:gd name="connsiteY96" fmla="*/ 911273 h 2292815"/>
              <a:gd name="connsiteX97" fmla="*/ 1566128 w 2798619"/>
              <a:gd name="connsiteY97" fmla="*/ 967544 h 2292815"/>
              <a:gd name="connsiteX98" fmla="*/ 1523925 w 2798619"/>
              <a:gd name="connsiteY98" fmla="*/ 995679 h 2292815"/>
              <a:gd name="connsiteX99" fmla="*/ 1453586 w 2798619"/>
              <a:gd name="connsiteY99" fmla="*/ 1066018 h 2292815"/>
              <a:gd name="connsiteX100" fmla="*/ 1411383 w 2798619"/>
              <a:gd name="connsiteY100" fmla="*/ 1108221 h 2292815"/>
              <a:gd name="connsiteX101" fmla="*/ 1397315 w 2798619"/>
              <a:gd name="connsiteY101" fmla="*/ 1150424 h 2292815"/>
              <a:gd name="connsiteX102" fmla="*/ 1763075 w 2798619"/>
              <a:gd name="connsiteY102" fmla="*/ 1136356 h 2292815"/>
              <a:gd name="connsiteX103" fmla="*/ 1805279 w 2798619"/>
              <a:gd name="connsiteY103" fmla="*/ 1122288 h 2292815"/>
              <a:gd name="connsiteX104" fmla="*/ 1945955 w 2798619"/>
              <a:gd name="connsiteY104" fmla="*/ 1108221 h 2292815"/>
              <a:gd name="connsiteX105" fmla="*/ 2016294 w 2798619"/>
              <a:gd name="connsiteY105" fmla="*/ 1094153 h 2292815"/>
              <a:gd name="connsiteX106" fmla="*/ 2114768 w 2798619"/>
              <a:gd name="connsiteY106" fmla="*/ 1080085 h 2292815"/>
              <a:gd name="connsiteX107" fmla="*/ 2199174 w 2798619"/>
              <a:gd name="connsiteY107" fmla="*/ 1051950 h 2292815"/>
              <a:gd name="connsiteX108" fmla="*/ 2241377 w 2798619"/>
              <a:gd name="connsiteY108" fmla="*/ 1037882 h 2292815"/>
              <a:gd name="connsiteX109" fmla="*/ 2325783 w 2798619"/>
              <a:gd name="connsiteY109" fmla="*/ 1023815 h 2292815"/>
              <a:gd name="connsiteX110" fmla="*/ 2382054 w 2798619"/>
              <a:gd name="connsiteY110" fmla="*/ 1009747 h 2292815"/>
              <a:gd name="connsiteX111" fmla="*/ 2452392 w 2798619"/>
              <a:gd name="connsiteY111" fmla="*/ 995679 h 2292815"/>
              <a:gd name="connsiteX112" fmla="*/ 2536799 w 2798619"/>
              <a:gd name="connsiteY112" fmla="*/ 1009747 h 2292815"/>
              <a:gd name="connsiteX113" fmla="*/ 2579002 w 2798619"/>
              <a:gd name="connsiteY113" fmla="*/ 1094153 h 2292815"/>
              <a:gd name="connsiteX114" fmla="*/ 2564934 w 2798619"/>
              <a:gd name="connsiteY114" fmla="*/ 1164491 h 2292815"/>
              <a:gd name="connsiteX115" fmla="*/ 2522731 w 2798619"/>
              <a:gd name="connsiteY115" fmla="*/ 1178559 h 2292815"/>
              <a:gd name="connsiteX116" fmla="*/ 2466460 w 2798619"/>
              <a:gd name="connsiteY116" fmla="*/ 1192627 h 2292815"/>
              <a:gd name="connsiteX117" fmla="*/ 2156971 w 2798619"/>
              <a:gd name="connsiteY117" fmla="*/ 1234830 h 2292815"/>
              <a:gd name="connsiteX118" fmla="*/ 2058497 w 2798619"/>
              <a:gd name="connsiteY118" fmla="*/ 1248898 h 2292815"/>
              <a:gd name="connsiteX119" fmla="*/ 1960023 w 2798619"/>
              <a:gd name="connsiteY119" fmla="*/ 1277033 h 2292815"/>
              <a:gd name="connsiteX120" fmla="*/ 1917820 w 2798619"/>
              <a:gd name="connsiteY120" fmla="*/ 1291101 h 2292815"/>
              <a:gd name="connsiteX121" fmla="*/ 1805279 w 2798619"/>
              <a:gd name="connsiteY121" fmla="*/ 1305168 h 2292815"/>
              <a:gd name="connsiteX122" fmla="*/ 1763075 w 2798619"/>
              <a:gd name="connsiteY122" fmla="*/ 1319236 h 2292815"/>
              <a:gd name="connsiteX123" fmla="*/ 1580195 w 2798619"/>
              <a:gd name="connsiteY123" fmla="*/ 1347371 h 2292815"/>
              <a:gd name="connsiteX124" fmla="*/ 1608331 w 2798619"/>
              <a:gd name="connsiteY124" fmla="*/ 1375507 h 2292815"/>
              <a:gd name="connsiteX125" fmla="*/ 1664602 w 2798619"/>
              <a:gd name="connsiteY125" fmla="*/ 1403642 h 2292815"/>
              <a:gd name="connsiteX126" fmla="*/ 1819346 w 2798619"/>
              <a:gd name="connsiteY126" fmla="*/ 1445845 h 2292815"/>
              <a:gd name="connsiteX127" fmla="*/ 2142903 w 2798619"/>
              <a:gd name="connsiteY127" fmla="*/ 1459913 h 2292815"/>
              <a:gd name="connsiteX128" fmla="*/ 2213242 w 2798619"/>
              <a:gd name="connsiteY128" fmla="*/ 1516184 h 2292815"/>
              <a:gd name="connsiteX129" fmla="*/ 2255445 w 2798619"/>
              <a:gd name="connsiteY129" fmla="*/ 1544319 h 2292815"/>
              <a:gd name="connsiteX130" fmla="*/ 2325783 w 2798619"/>
              <a:gd name="connsiteY130" fmla="*/ 1614658 h 2292815"/>
              <a:gd name="connsiteX131" fmla="*/ 2353919 w 2798619"/>
              <a:gd name="connsiteY131" fmla="*/ 1642793 h 2292815"/>
              <a:gd name="connsiteX132" fmla="*/ 2382054 w 2798619"/>
              <a:gd name="connsiteY132" fmla="*/ 1699064 h 2292815"/>
              <a:gd name="connsiteX133" fmla="*/ 2396122 w 2798619"/>
              <a:gd name="connsiteY133" fmla="*/ 1741267 h 2292815"/>
              <a:gd name="connsiteX134" fmla="*/ 2438325 w 2798619"/>
              <a:gd name="connsiteY134" fmla="*/ 1769402 h 2292815"/>
              <a:gd name="connsiteX135" fmla="*/ 2424257 w 2798619"/>
              <a:gd name="connsiteY135" fmla="*/ 1867876 h 2292815"/>
              <a:gd name="connsiteX136" fmla="*/ 2367986 w 2798619"/>
              <a:gd name="connsiteY136" fmla="*/ 1881944 h 2292815"/>
              <a:gd name="connsiteX137" fmla="*/ 2171039 w 2798619"/>
              <a:gd name="connsiteY137" fmla="*/ 1853808 h 2292815"/>
              <a:gd name="connsiteX138" fmla="*/ 2142903 w 2798619"/>
              <a:gd name="connsiteY138" fmla="*/ 1825673 h 2292815"/>
              <a:gd name="connsiteX139" fmla="*/ 2100700 w 2798619"/>
              <a:gd name="connsiteY139" fmla="*/ 1811605 h 2292815"/>
              <a:gd name="connsiteX140" fmla="*/ 2016294 w 2798619"/>
              <a:gd name="connsiteY140" fmla="*/ 1755335 h 2292815"/>
              <a:gd name="connsiteX141" fmla="*/ 1974091 w 2798619"/>
              <a:gd name="connsiteY141" fmla="*/ 1727199 h 2292815"/>
              <a:gd name="connsiteX142" fmla="*/ 1945955 w 2798619"/>
              <a:gd name="connsiteY142" fmla="*/ 1699064 h 2292815"/>
              <a:gd name="connsiteX143" fmla="*/ 1861549 w 2798619"/>
              <a:gd name="connsiteY143" fmla="*/ 1684996 h 2292815"/>
              <a:gd name="connsiteX144" fmla="*/ 1777143 w 2798619"/>
              <a:gd name="connsiteY144" fmla="*/ 1642793 h 2292815"/>
              <a:gd name="connsiteX145" fmla="*/ 1861549 w 2798619"/>
              <a:gd name="connsiteY145" fmla="*/ 1755335 h 2292815"/>
              <a:gd name="connsiteX146" fmla="*/ 1875617 w 2798619"/>
              <a:gd name="connsiteY146" fmla="*/ 1797538 h 2292815"/>
              <a:gd name="connsiteX147" fmla="*/ 2002226 w 2798619"/>
              <a:gd name="connsiteY147" fmla="*/ 1910079 h 2292815"/>
              <a:gd name="connsiteX148" fmla="*/ 2058497 w 2798619"/>
              <a:gd name="connsiteY148" fmla="*/ 1980418 h 2292815"/>
              <a:gd name="connsiteX149" fmla="*/ 2142903 w 2798619"/>
              <a:gd name="connsiteY149" fmla="*/ 2050756 h 2292815"/>
              <a:gd name="connsiteX150" fmla="*/ 2199174 w 2798619"/>
              <a:gd name="connsiteY150" fmla="*/ 2135162 h 2292815"/>
              <a:gd name="connsiteX151" fmla="*/ 2241377 w 2798619"/>
              <a:gd name="connsiteY151" fmla="*/ 2233636 h 2292815"/>
              <a:gd name="connsiteX152" fmla="*/ 2255445 w 2798619"/>
              <a:gd name="connsiteY152" fmla="*/ 2275839 h 2292815"/>
              <a:gd name="connsiteX153" fmla="*/ 2213242 w 2798619"/>
              <a:gd name="connsiteY153" fmla="*/ 2289907 h 2292815"/>
              <a:gd name="connsiteX154" fmla="*/ 2185106 w 2798619"/>
              <a:gd name="connsiteY154" fmla="*/ 2261771 h 2292815"/>
              <a:gd name="connsiteX155" fmla="*/ 2142903 w 2798619"/>
              <a:gd name="connsiteY155" fmla="*/ 2233636 h 2292815"/>
              <a:gd name="connsiteX156" fmla="*/ 2114768 w 2798619"/>
              <a:gd name="connsiteY156" fmla="*/ 2191433 h 2292815"/>
              <a:gd name="connsiteX157" fmla="*/ 2086632 w 2798619"/>
              <a:gd name="connsiteY157" fmla="*/ 2163298 h 2292815"/>
              <a:gd name="connsiteX158" fmla="*/ 2072565 w 2798619"/>
              <a:gd name="connsiteY158" fmla="*/ 2121095 h 2292815"/>
              <a:gd name="connsiteX159" fmla="*/ 2044429 w 2798619"/>
              <a:gd name="connsiteY159" fmla="*/ 2092959 h 2292815"/>
              <a:gd name="connsiteX160" fmla="*/ 2016294 w 2798619"/>
              <a:gd name="connsiteY160" fmla="*/ 2050756 h 2292815"/>
              <a:gd name="connsiteX161" fmla="*/ 1931888 w 2798619"/>
              <a:gd name="connsiteY161" fmla="*/ 1980418 h 2292815"/>
              <a:gd name="connsiteX162" fmla="*/ 1819346 w 2798619"/>
              <a:gd name="connsiteY162" fmla="*/ 1896011 h 2292815"/>
              <a:gd name="connsiteX163" fmla="*/ 1777143 w 2798619"/>
              <a:gd name="connsiteY163" fmla="*/ 1853808 h 2292815"/>
              <a:gd name="connsiteX164" fmla="*/ 1650534 w 2798619"/>
              <a:gd name="connsiteY164" fmla="*/ 1741267 h 2292815"/>
              <a:gd name="connsiteX165" fmla="*/ 1622399 w 2798619"/>
              <a:gd name="connsiteY165" fmla="*/ 1699064 h 2292815"/>
              <a:gd name="connsiteX166" fmla="*/ 1594263 w 2798619"/>
              <a:gd name="connsiteY166" fmla="*/ 1670928 h 2292815"/>
              <a:gd name="connsiteX167" fmla="*/ 1537992 w 2798619"/>
              <a:gd name="connsiteY167" fmla="*/ 1586522 h 2292815"/>
              <a:gd name="connsiteX168" fmla="*/ 1509857 w 2798619"/>
              <a:gd name="connsiteY168" fmla="*/ 1544319 h 2292815"/>
              <a:gd name="connsiteX169" fmla="*/ 1481722 w 2798619"/>
              <a:gd name="connsiteY169" fmla="*/ 1502116 h 2292815"/>
              <a:gd name="connsiteX170" fmla="*/ 1425451 w 2798619"/>
              <a:gd name="connsiteY170" fmla="*/ 1445845 h 2292815"/>
              <a:gd name="connsiteX171" fmla="*/ 1369180 w 2798619"/>
              <a:gd name="connsiteY171" fmla="*/ 1375507 h 2292815"/>
              <a:gd name="connsiteX172" fmla="*/ 1341045 w 2798619"/>
              <a:gd name="connsiteY172" fmla="*/ 1333304 h 2292815"/>
              <a:gd name="connsiteX173" fmla="*/ 1312909 w 2798619"/>
              <a:gd name="connsiteY173" fmla="*/ 1305168 h 2292815"/>
              <a:gd name="connsiteX174" fmla="*/ 1341045 w 2798619"/>
              <a:gd name="connsiteY174" fmla="*/ 1333304 h 2292815"/>
              <a:gd name="connsiteX175" fmla="*/ 1481722 w 2798619"/>
              <a:gd name="connsiteY175" fmla="*/ 1361439 h 2292815"/>
              <a:gd name="connsiteX176" fmla="*/ 1594263 w 2798619"/>
              <a:gd name="connsiteY176" fmla="*/ 1375507 h 2292815"/>
              <a:gd name="connsiteX177" fmla="*/ 2030362 w 2798619"/>
              <a:gd name="connsiteY177" fmla="*/ 1403642 h 2292815"/>
              <a:gd name="connsiteX178" fmla="*/ 2185106 w 2798619"/>
              <a:gd name="connsiteY178" fmla="*/ 1445845 h 2292815"/>
              <a:gd name="connsiteX179" fmla="*/ 2311715 w 2798619"/>
              <a:gd name="connsiteY179" fmla="*/ 1459913 h 2292815"/>
              <a:gd name="connsiteX180" fmla="*/ 2719679 w 2798619"/>
              <a:gd name="connsiteY180" fmla="*/ 1445845 h 2292815"/>
              <a:gd name="connsiteX181" fmla="*/ 2705611 w 2798619"/>
              <a:gd name="connsiteY181" fmla="*/ 1389575 h 2292815"/>
              <a:gd name="connsiteX182" fmla="*/ 2663408 w 2798619"/>
              <a:gd name="connsiteY182" fmla="*/ 1375507 h 2292815"/>
              <a:gd name="connsiteX183" fmla="*/ 2283580 w 2798619"/>
              <a:gd name="connsiteY183" fmla="*/ 1361439 h 2292815"/>
              <a:gd name="connsiteX184" fmla="*/ 1664602 w 2798619"/>
              <a:gd name="connsiteY184" fmla="*/ 1333304 h 2292815"/>
              <a:gd name="connsiteX185" fmla="*/ 1523925 w 2798619"/>
              <a:gd name="connsiteY185" fmla="*/ 1305168 h 2292815"/>
              <a:gd name="connsiteX186" fmla="*/ 1439519 w 2798619"/>
              <a:gd name="connsiteY186" fmla="*/ 1277033 h 2292815"/>
              <a:gd name="connsiteX187" fmla="*/ 1397315 w 2798619"/>
              <a:gd name="connsiteY187" fmla="*/ 1262965 h 2292815"/>
              <a:gd name="connsiteX188" fmla="*/ 1369180 w 2798619"/>
              <a:gd name="connsiteY188" fmla="*/ 1220762 h 2292815"/>
              <a:gd name="connsiteX189" fmla="*/ 1411383 w 2798619"/>
              <a:gd name="connsiteY189" fmla="*/ 1178559 h 2292815"/>
              <a:gd name="connsiteX190" fmla="*/ 1467654 w 2798619"/>
              <a:gd name="connsiteY190" fmla="*/ 1164491 h 2292815"/>
              <a:gd name="connsiteX191" fmla="*/ 1552060 w 2798619"/>
              <a:gd name="connsiteY191" fmla="*/ 1136356 h 2292815"/>
              <a:gd name="connsiteX192" fmla="*/ 1945955 w 2798619"/>
              <a:gd name="connsiteY192" fmla="*/ 1108221 h 2292815"/>
              <a:gd name="connsiteX193" fmla="*/ 2072565 w 2798619"/>
              <a:gd name="connsiteY193" fmla="*/ 1080085 h 2292815"/>
              <a:gd name="connsiteX194" fmla="*/ 2114768 w 2798619"/>
              <a:gd name="connsiteY194" fmla="*/ 1066018 h 2292815"/>
              <a:gd name="connsiteX195" fmla="*/ 2199174 w 2798619"/>
              <a:gd name="connsiteY195" fmla="*/ 1023815 h 2292815"/>
              <a:gd name="connsiteX196" fmla="*/ 2297648 w 2798619"/>
              <a:gd name="connsiteY196" fmla="*/ 981611 h 2292815"/>
              <a:gd name="connsiteX197" fmla="*/ 2339851 w 2798619"/>
              <a:gd name="connsiteY197" fmla="*/ 953476 h 2292815"/>
              <a:gd name="connsiteX198" fmla="*/ 2480528 w 2798619"/>
              <a:gd name="connsiteY198" fmla="*/ 883138 h 2292815"/>
              <a:gd name="connsiteX199" fmla="*/ 2536799 w 2798619"/>
              <a:gd name="connsiteY199" fmla="*/ 826867 h 2292815"/>
              <a:gd name="connsiteX200" fmla="*/ 2564934 w 2798619"/>
              <a:gd name="connsiteY200" fmla="*/ 798731 h 2292815"/>
              <a:gd name="connsiteX201" fmla="*/ 2621205 w 2798619"/>
              <a:gd name="connsiteY201" fmla="*/ 728393 h 2292815"/>
              <a:gd name="connsiteX202" fmla="*/ 2663408 w 2798619"/>
              <a:gd name="connsiteY202" fmla="*/ 658055 h 2292815"/>
              <a:gd name="connsiteX203" fmla="*/ 2677475 w 2798619"/>
              <a:gd name="connsiteY203" fmla="*/ 615851 h 2292815"/>
              <a:gd name="connsiteX204" fmla="*/ 2536799 w 2798619"/>
              <a:gd name="connsiteY204" fmla="*/ 629919 h 2292815"/>
              <a:gd name="connsiteX205" fmla="*/ 2494595 w 2798619"/>
              <a:gd name="connsiteY205" fmla="*/ 643987 h 2292815"/>
              <a:gd name="connsiteX206" fmla="*/ 2410189 w 2798619"/>
              <a:gd name="connsiteY206" fmla="*/ 700258 h 2292815"/>
              <a:gd name="connsiteX207" fmla="*/ 2325783 w 2798619"/>
              <a:gd name="connsiteY207" fmla="*/ 756528 h 2292815"/>
              <a:gd name="connsiteX208" fmla="*/ 2241377 w 2798619"/>
              <a:gd name="connsiteY208" fmla="*/ 812799 h 2292815"/>
              <a:gd name="connsiteX209" fmla="*/ 2199174 w 2798619"/>
              <a:gd name="connsiteY209" fmla="*/ 826867 h 2292815"/>
              <a:gd name="connsiteX210" fmla="*/ 2156971 w 2798619"/>
              <a:gd name="connsiteY210" fmla="*/ 855002 h 2292815"/>
              <a:gd name="connsiteX211" fmla="*/ 2128835 w 2798619"/>
              <a:gd name="connsiteY211" fmla="*/ 883138 h 2292815"/>
              <a:gd name="connsiteX212" fmla="*/ 2044429 w 2798619"/>
              <a:gd name="connsiteY212" fmla="*/ 911273 h 2292815"/>
              <a:gd name="connsiteX213" fmla="*/ 2002226 w 2798619"/>
              <a:gd name="connsiteY213" fmla="*/ 925341 h 2292815"/>
              <a:gd name="connsiteX214" fmla="*/ 1903752 w 2798619"/>
              <a:gd name="connsiteY214" fmla="*/ 967544 h 2292815"/>
              <a:gd name="connsiteX215" fmla="*/ 1847482 w 2798619"/>
              <a:gd name="connsiteY215" fmla="*/ 995679 h 2292815"/>
              <a:gd name="connsiteX216" fmla="*/ 1791211 w 2798619"/>
              <a:gd name="connsiteY216" fmla="*/ 1009747 h 2292815"/>
              <a:gd name="connsiteX217" fmla="*/ 1706805 w 2798619"/>
              <a:gd name="connsiteY217" fmla="*/ 1037882 h 2292815"/>
              <a:gd name="connsiteX218" fmla="*/ 1622399 w 2798619"/>
              <a:gd name="connsiteY218" fmla="*/ 1066018 h 2292815"/>
              <a:gd name="connsiteX219" fmla="*/ 1580195 w 2798619"/>
              <a:gd name="connsiteY219" fmla="*/ 1080085 h 2292815"/>
              <a:gd name="connsiteX220" fmla="*/ 1537992 w 2798619"/>
              <a:gd name="connsiteY220" fmla="*/ 1094153 h 2292815"/>
              <a:gd name="connsiteX221" fmla="*/ 1439519 w 2798619"/>
              <a:gd name="connsiteY221" fmla="*/ 1122288 h 2292815"/>
              <a:gd name="connsiteX222" fmla="*/ 1383248 w 2798619"/>
              <a:gd name="connsiteY222" fmla="*/ 1136356 h 2292815"/>
              <a:gd name="connsiteX223" fmla="*/ 1298842 w 2798619"/>
              <a:gd name="connsiteY223" fmla="*/ 1164491 h 2292815"/>
              <a:gd name="connsiteX224" fmla="*/ 1214435 w 2798619"/>
              <a:gd name="connsiteY224" fmla="*/ 1192627 h 2292815"/>
              <a:gd name="connsiteX225" fmla="*/ 1130029 w 2798619"/>
              <a:gd name="connsiteY225" fmla="*/ 1220762 h 2292815"/>
              <a:gd name="connsiteX226" fmla="*/ 961217 w 2798619"/>
              <a:gd name="connsiteY226" fmla="*/ 1248898 h 2292815"/>
              <a:gd name="connsiteX227" fmla="*/ 736134 w 2798619"/>
              <a:gd name="connsiteY227" fmla="*/ 1234830 h 2292815"/>
              <a:gd name="connsiteX228" fmla="*/ 595457 w 2798619"/>
              <a:gd name="connsiteY228" fmla="*/ 1122288 h 2292815"/>
              <a:gd name="connsiteX229" fmla="*/ 595457 w 2798619"/>
              <a:gd name="connsiteY229" fmla="*/ 1122288 h 2292815"/>
              <a:gd name="connsiteX230" fmla="*/ 553254 w 2798619"/>
              <a:gd name="connsiteY230" fmla="*/ 1108221 h 2292815"/>
              <a:gd name="connsiteX231" fmla="*/ 525119 w 2798619"/>
              <a:gd name="connsiteY231" fmla="*/ 1066018 h 2292815"/>
              <a:gd name="connsiteX232" fmla="*/ 440712 w 2798619"/>
              <a:gd name="connsiteY232" fmla="*/ 1009747 h 2292815"/>
              <a:gd name="connsiteX233" fmla="*/ 412577 w 2798619"/>
              <a:gd name="connsiteY233" fmla="*/ 967544 h 2292815"/>
              <a:gd name="connsiteX234" fmla="*/ 328171 w 2798619"/>
              <a:gd name="connsiteY234" fmla="*/ 869070 h 2292815"/>
              <a:gd name="connsiteX235" fmla="*/ 300035 w 2798619"/>
              <a:gd name="connsiteY235" fmla="*/ 784664 h 2292815"/>
              <a:gd name="connsiteX236" fmla="*/ 271900 w 2798619"/>
              <a:gd name="connsiteY236" fmla="*/ 700258 h 2292815"/>
              <a:gd name="connsiteX237" fmla="*/ 257832 w 2798619"/>
              <a:gd name="connsiteY237" fmla="*/ 658055 h 2292815"/>
              <a:gd name="connsiteX238" fmla="*/ 243765 w 2798619"/>
              <a:gd name="connsiteY238" fmla="*/ 615851 h 2292815"/>
              <a:gd name="connsiteX239" fmla="*/ 215629 w 2798619"/>
              <a:gd name="connsiteY239" fmla="*/ 587716 h 2292815"/>
              <a:gd name="connsiteX240" fmla="*/ 159359 w 2798619"/>
              <a:gd name="connsiteY240" fmla="*/ 503310 h 2292815"/>
              <a:gd name="connsiteX241" fmla="*/ 131223 w 2798619"/>
              <a:gd name="connsiteY241" fmla="*/ 475175 h 2292815"/>
              <a:gd name="connsiteX242" fmla="*/ 131223 w 2798619"/>
              <a:gd name="connsiteY242" fmla="*/ 742461 h 2292815"/>
              <a:gd name="connsiteX243" fmla="*/ 159359 w 2798619"/>
              <a:gd name="connsiteY243" fmla="*/ 840935 h 2292815"/>
              <a:gd name="connsiteX244" fmla="*/ 187494 w 2798619"/>
              <a:gd name="connsiteY244" fmla="*/ 883138 h 2292815"/>
              <a:gd name="connsiteX245" fmla="*/ 201562 w 2798619"/>
              <a:gd name="connsiteY245" fmla="*/ 925341 h 2292815"/>
              <a:gd name="connsiteX246" fmla="*/ 314103 w 2798619"/>
              <a:gd name="connsiteY246" fmla="*/ 1066018 h 2292815"/>
              <a:gd name="connsiteX247" fmla="*/ 342239 w 2798619"/>
              <a:gd name="connsiteY247" fmla="*/ 1094153 h 2292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2798619" h="2292815">
                <a:moveTo>
                  <a:pt x="370374" y="939408"/>
                </a:moveTo>
                <a:cubicBezTo>
                  <a:pt x="346928" y="915962"/>
                  <a:pt x="314863" y="898727"/>
                  <a:pt x="300035" y="869070"/>
                </a:cubicBezTo>
                <a:cubicBezTo>
                  <a:pt x="204326" y="677648"/>
                  <a:pt x="279881" y="817127"/>
                  <a:pt x="215629" y="714325"/>
                </a:cubicBezTo>
                <a:cubicBezTo>
                  <a:pt x="161153" y="627165"/>
                  <a:pt x="195403" y="665965"/>
                  <a:pt x="145291" y="615851"/>
                </a:cubicBezTo>
                <a:cubicBezTo>
                  <a:pt x="130433" y="571278"/>
                  <a:pt x="134253" y="570401"/>
                  <a:pt x="103088" y="531445"/>
                </a:cubicBezTo>
                <a:cubicBezTo>
                  <a:pt x="94802" y="521088"/>
                  <a:pt x="82910" y="513921"/>
                  <a:pt x="74952" y="503310"/>
                </a:cubicBezTo>
                <a:cubicBezTo>
                  <a:pt x="54663" y="476259"/>
                  <a:pt x="18682" y="418904"/>
                  <a:pt x="18682" y="418904"/>
                </a:cubicBezTo>
                <a:cubicBezTo>
                  <a:pt x="13993" y="456418"/>
                  <a:pt x="4614" y="493639"/>
                  <a:pt x="4614" y="531445"/>
                </a:cubicBezTo>
                <a:cubicBezTo>
                  <a:pt x="4614" y="648770"/>
                  <a:pt x="0" y="767310"/>
                  <a:pt x="18682" y="883138"/>
                </a:cubicBezTo>
                <a:cubicBezTo>
                  <a:pt x="24066" y="916521"/>
                  <a:pt x="51042" y="943634"/>
                  <a:pt x="74952" y="967544"/>
                </a:cubicBezTo>
                <a:cubicBezTo>
                  <a:pt x="200934" y="1093526"/>
                  <a:pt x="104727" y="1022553"/>
                  <a:pt x="426645" y="1037882"/>
                </a:cubicBezTo>
                <a:cubicBezTo>
                  <a:pt x="421956" y="1051950"/>
                  <a:pt x="423062" y="1069600"/>
                  <a:pt x="412577" y="1080085"/>
                </a:cubicBezTo>
                <a:cubicBezTo>
                  <a:pt x="405831" y="1086831"/>
                  <a:pt x="314614" y="1108075"/>
                  <a:pt x="314103" y="1108221"/>
                </a:cubicBezTo>
                <a:cubicBezTo>
                  <a:pt x="299845" y="1112295"/>
                  <a:pt x="286158" y="1118214"/>
                  <a:pt x="271900" y="1122288"/>
                </a:cubicBezTo>
                <a:cubicBezTo>
                  <a:pt x="253310" y="1127599"/>
                  <a:pt x="234148" y="1130800"/>
                  <a:pt x="215629" y="1136356"/>
                </a:cubicBezTo>
                <a:cubicBezTo>
                  <a:pt x="187223" y="1144878"/>
                  <a:pt x="159995" y="1157298"/>
                  <a:pt x="131223" y="1164491"/>
                </a:cubicBezTo>
                <a:cubicBezTo>
                  <a:pt x="60566" y="1182156"/>
                  <a:pt x="93294" y="1172445"/>
                  <a:pt x="32749" y="1192627"/>
                </a:cubicBezTo>
                <a:cubicBezTo>
                  <a:pt x="103088" y="1197316"/>
                  <a:pt x="180713" y="1175169"/>
                  <a:pt x="243765" y="1206695"/>
                </a:cubicBezTo>
                <a:cubicBezTo>
                  <a:pt x="269277" y="1219451"/>
                  <a:pt x="215022" y="1266642"/>
                  <a:pt x="229697" y="1291101"/>
                </a:cubicBezTo>
                <a:cubicBezTo>
                  <a:pt x="239644" y="1307680"/>
                  <a:pt x="267865" y="1283822"/>
                  <a:pt x="285968" y="1277033"/>
                </a:cubicBezTo>
                <a:cubicBezTo>
                  <a:pt x="305604" y="1269670"/>
                  <a:pt x="322964" y="1257159"/>
                  <a:pt x="342239" y="1248898"/>
                </a:cubicBezTo>
                <a:cubicBezTo>
                  <a:pt x="487123" y="1186805"/>
                  <a:pt x="254102" y="1300000"/>
                  <a:pt x="440712" y="1206695"/>
                </a:cubicBezTo>
                <a:cubicBezTo>
                  <a:pt x="436023" y="1220763"/>
                  <a:pt x="435908" y="1237319"/>
                  <a:pt x="426645" y="1248898"/>
                </a:cubicBezTo>
                <a:cubicBezTo>
                  <a:pt x="416083" y="1262100"/>
                  <a:pt x="397166" y="1265900"/>
                  <a:pt x="384442" y="1277033"/>
                </a:cubicBezTo>
                <a:cubicBezTo>
                  <a:pt x="359488" y="1298867"/>
                  <a:pt x="337549" y="1323925"/>
                  <a:pt x="314103" y="1347371"/>
                </a:cubicBezTo>
                <a:lnTo>
                  <a:pt x="314103" y="1347371"/>
                </a:lnTo>
                <a:cubicBezTo>
                  <a:pt x="304725" y="1361439"/>
                  <a:pt x="294356" y="1374895"/>
                  <a:pt x="285968" y="1389575"/>
                </a:cubicBezTo>
                <a:cubicBezTo>
                  <a:pt x="257089" y="1440113"/>
                  <a:pt x="263967" y="1445209"/>
                  <a:pt x="229697" y="1488048"/>
                </a:cubicBezTo>
                <a:cubicBezTo>
                  <a:pt x="221412" y="1498405"/>
                  <a:pt x="210940" y="1506805"/>
                  <a:pt x="201562" y="1516184"/>
                </a:cubicBezTo>
                <a:cubicBezTo>
                  <a:pt x="168889" y="1646874"/>
                  <a:pt x="207914" y="1484418"/>
                  <a:pt x="173426" y="1656861"/>
                </a:cubicBezTo>
                <a:cubicBezTo>
                  <a:pt x="169634" y="1675819"/>
                  <a:pt x="168005" y="1695838"/>
                  <a:pt x="159359" y="1713131"/>
                </a:cubicBezTo>
                <a:cubicBezTo>
                  <a:pt x="153427" y="1724994"/>
                  <a:pt x="140602" y="1731888"/>
                  <a:pt x="131223" y="1741267"/>
                </a:cubicBezTo>
                <a:cubicBezTo>
                  <a:pt x="126534" y="1764713"/>
                  <a:pt x="122954" y="1788409"/>
                  <a:pt x="117155" y="1811605"/>
                </a:cubicBezTo>
                <a:cubicBezTo>
                  <a:pt x="113559" y="1825991"/>
                  <a:pt x="103088" y="1868637"/>
                  <a:pt x="103088" y="1853808"/>
                </a:cubicBezTo>
                <a:cubicBezTo>
                  <a:pt x="103088" y="1831787"/>
                  <a:pt x="120121" y="1767170"/>
                  <a:pt x="131223" y="1741267"/>
                </a:cubicBezTo>
                <a:cubicBezTo>
                  <a:pt x="139484" y="1721992"/>
                  <a:pt x="151571" y="1704467"/>
                  <a:pt x="159359" y="1684996"/>
                </a:cubicBezTo>
                <a:cubicBezTo>
                  <a:pt x="170373" y="1657460"/>
                  <a:pt x="171043" y="1625266"/>
                  <a:pt x="187494" y="1600590"/>
                </a:cubicBezTo>
                <a:cubicBezTo>
                  <a:pt x="196872" y="1586522"/>
                  <a:pt x="208068" y="1573509"/>
                  <a:pt x="215629" y="1558387"/>
                </a:cubicBezTo>
                <a:cubicBezTo>
                  <a:pt x="222261" y="1545124"/>
                  <a:pt x="222068" y="1528900"/>
                  <a:pt x="229697" y="1516184"/>
                </a:cubicBezTo>
                <a:cubicBezTo>
                  <a:pt x="246600" y="1488011"/>
                  <a:pt x="276353" y="1480212"/>
                  <a:pt x="300035" y="1459913"/>
                </a:cubicBezTo>
                <a:cubicBezTo>
                  <a:pt x="320175" y="1442650"/>
                  <a:pt x="337549" y="1422399"/>
                  <a:pt x="356306" y="1403642"/>
                </a:cubicBezTo>
                <a:lnTo>
                  <a:pt x="384442" y="1375507"/>
                </a:lnTo>
                <a:cubicBezTo>
                  <a:pt x="393821" y="1366128"/>
                  <a:pt x="405220" y="1358407"/>
                  <a:pt x="412577" y="1347371"/>
                </a:cubicBezTo>
                <a:lnTo>
                  <a:pt x="468848" y="1262965"/>
                </a:lnTo>
                <a:cubicBezTo>
                  <a:pt x="473537" y="1248897"/>
                  <a:pt x="474296" y="1232829"/>
                  <a:pt x="482915" y="1220762"/>
                </a:cubicBezTo>
                <a:cubicBezTo>
                  <a:pt x="585967" y="1076489"/>
                  <a:pt x="717134" y="1157901"/>
                  <a:pt x="919014" y="1150424"/>
                </a:cubicBezTo>
                <a:cubicBezTo>
                  <a:pt x="1014357" y="1118642"/>
                  <a:pt x="898052" y="1154615"/>
                  <a:pt x="1059691" y="1122288"/>
                </a:cubicBezTo>
                <a:cubicBezTo>
                  <a:pt x="1074232" y="1119380"/>
                  <a:pt x="1087636" y="1112295"/>
                  <a:pt x="1101894" y="1108221"/>
                </a:cubicBezTo>
                <a:cubicBezTo>
                  <a:pt x="1191275" y="1082684"/>
                  <a:pt x="1127026" y="1109723"/>
                  <a:pt x="1214435" y="1066018"/>
                </a:cubicBezTo>
                <a:cubicBezTo>
                  <a:pt x="1228503" y="1047261"/>
                  <a:pt x="1240060" y="1026326"/>
                  <a:pt x="1256639" y="1009747"/>
                </a:cubicBezTo>
                <a:cubicBezTo>
                  <a:pt x="1268594" y="997792"/>
                  <a:pt x="1285084" y="991438"/>
                  <a:pt x="1298842" y="981611"/>
                </a:cubicBezTo>
                <a:cubicBezTo>
                  <a:pt x="1317921" y="967983"/>
                  <a:pt x="1336033" y="953036"/>
                  <a:pt x="1355112" y="939408"/>
                </a:cubicBezTo>
                <a:cubicBezTo>
                  <a:pt x="1368870" y="929581"/>
                  <a:pt x="1384678" y="922505"/>
                  <a:pt x="1397315" y="911273"/>
                </a:cubicBezTo>
                <a:cubicBezTo>
                  <a:pt x="1427054" y="884838"/>
                  <a:pt x="1457848" y="858699"/>
                  <a:pt x="1481722" y="826867"/>
                </a:cubicBezTo>
                <a:cubicBezTo>
                  <a:pt x="1495790" y="808110"/>
                  <a:pt x="1507346" y="787175"/>
                  <a:pt x="1523925" y="770596"/>
                </a:cubicBezTo>
                <a:cubicBezTo>
                  <a:pt x="1535880" y="758641"/>
                  <a:pt x="1552060" y="751839"/>
                  <a:pt x="1566128" y="742461"/>
                </a:cubicBezTo>
                <a:cubicBezTo>
                  <a:pt x="1635689" y="638118"/>
                  <a:pt x="1555581" y="752303"/>
                  <a:pt x="1622399" y="672122"/>
                </a:cubicBezTo>
                <a:cubicBezTo>
                  <a:pt x="1637409" y="654110"/>
                  <a:pt x="1646800" y="631110"/>
                  <a:pt x="1664602" y="615851"/>
                </a:cubicBezTo>
                <a:cubicBezTo>
                  <a:pt x="1680524" y="602203"/>
                  <a:pt x="1702758" y="598282"/>
                  <a:pt x="1720872" y="587716"/>
                </a:cubicBezTo>
                <a:cubicBezTo>
                  <a:pt x="1759084" y="565426"/>
                  <a:pt x="1796606" y="541917"/>
                  <a:pt x="1833414" y="517378"/>
                </a:cubicBezTo>
                <a:cubicBezTo>
                  <a:pt x="1847482" y="507999"/>
                  <a:pt x="1860937" y="497630"/>
                  <a:pt x="1875617" y="489242"/>
                </a:cubicBezTo>
                <a:cubicBezTo>
                  <a:pt x="1924287" y="461430"/>
                  <a:pt x="1926746" y="462821"/>
                  <a:pt x="1974091" y="447039"/>
                </a:cubicBezTo>
                <a:cubicBezTo>
                  <a:pt x="1992848" y="432971"/>
                  <a:pt x="2011283" y="418464"/>
                  <a:pt x="2030362" y="404836"/>
                </a:cubicBezTo>
                <a:cubicBezTo>
                  <a:pt x="2044120" y="395009"/>
                  <a:pt x="2059363" y="387263"/>
                  <a:pt x="2072565" y="376701"/>
                </a:cubicBezTo>
                <a:cubicBezTo>
                  <a:pt x="2082922" y="368415"/>
                  <a:pt x="2091322" y="357944"/>
                  <a:pt x="2100700" y="348565"/>
                </a:cubicBezTo>
                <a:cubicBezTo>
                  <a:pt x="2128088" y="266404"/>
                  <a:pt x="2093339" y="341859"/>
                  <a:pt x="2156971" y="278227"/>
                </a:cubicBezTo>
                <a:cubicBezTo>
                  <a:pt x="2168926" y="266272"/>
                  <a:pt x="2173151" y="247979"/>
                  <a:pt x="2185106" y="236024"/>
                </a:cubicBezTo>
                <a:cubicBezTo>
                  <a:pt x="2197061" y="224069"/>
                  <a:pt x="2214107" y="218450"/>
                  <a:pt x="2227309" y="207888"/>
                </a:cubicBezTo>
                <a:cubicBezTo>
                  <a:pt x="2237666" y="199603"/>
                  <a:pt x="2245088" y="188038"/>
                  <a:pt x="2255445" y="179753"/>
                </a:cubicBezTo>
                <a:cubicBezTo>
                  <a:pt x="2298286" y="145481"/>
                  <a:pt x="2303377" y="152363"/>
                  <a:pt x="2353919" y="123482"/>
                </a:cubicBezTo>
                <a:cubicBezTo>
                  <a:pt x="2368599" y="115094"/>
                  <a:pt x="2382920" y="105909"/>
                  <a:pt x="2396122" y="95347"/>
                </a:cubicBezTo>
                <a:cubicBezTo>
                  <a:pt x="2406479" y="87061"/>
                  <a:pt x="2412884" y="74035"/>
                  <a:pt x="2424257" y="67211"/>
                </a:cubicBezTo>
                <a:cubicBezTo>
                  <a:pt x="2436972" y="59582"/>
                  <a:pt x="2452392" y="57833"/>
                  <a:pt x="2466460" y="53144"/>
                </a:cubicBezTo>
                <a:cubicBezTo>
                  <a:pt x="2475838" y="43765"/>
                  <a:pt x="2482732" y="30939"/>
                  <a:pt x="2494595" y="25008"/>
                </a:cubicBezTo>
                <a:cubicBezTo>
                  <a:pt x="2544612" y="0"/>
                  <a:pt x="2557120" y="12504"/>
                  <a:pt x="2607137" y="25008"/>
                </a:cubicBezTo>
                <a:cubicBezTo>
                  <a:pt x="2616515" y="34387"/>
                  <a:pt x="2624661" y="45186"/>
                  <a:pt x="2635272" y="53144"/>
                </a:cubicBezTo>
                <a:cubicBezTo>
                  <a:pt x="2662324" y="73433"/>
                  <a:pt x="2695768" y="85504"/>
                  <a:pt x="2719679" y="109415"/>
                </a:cubicBezTo>
                <a:lnTo>
                  <a:pt x="2761882" y="151618"/>
                </a:lnTo>
                <a:cubicBezTo>
                  <a:pt x="2784182" y="218521"/>
                  <a:pt x="2798619" y="242654"/>
                  <a:pt x="2761882" y="334498"/>
                </a:cubicBezTo>
                <a:cubicBezTo>
                  <a:pt x="2749567" y="365284"/>
                  <a:pt x="2723711" y="396794"/>
                  <a:pt x="2691543" y="404836"/>
                </a:cubicBezTo>
                <a:lnTo>
                  <a:pt x="2635272" y="418904"/>
                </a:lnTo>
                <a:cubicBezTo>
                  <a:pt x="2616515" y="432972"/>
                  <a:pt x="2598081" y="447479"/>
                  <a:pt x="2579002" y="461107"/>
                </a:cubicBezTo>
                <a:cubicBezTo>
                  <a:pt x="2565244" y="470934"/>
                  <a:pt x="2550001" y="478680"/>
                  <a:pt x="2536799" y="489242"/>
                </a:cubicBezTo>
                <a:cubicBezTo>
                  <a:pt x="2526442" y="497528"/>
                  <a:pt x="2520036" y="510554"/>
                  <a:pt x="2508663" y="517378"/>
                </a:cubicBezTo>
                <a:cubicBezTo>
                  <a:pt x="2494251" y="526025"/>
                  <a:pt x="2420695" y="542886"/>
                  <a:pt x="2410189" y="545513"/>
                </a:cubicBezTo>
                <a:cubicBezTo>
                  <a:pt x="2396121" y="554891"/>
                  <a:pt x="2383526" y="566988"/>
                  <a:pt x="2367986" y="573648"/>
                </a:cubicBezTo>
                <a:cubicBezTo>
                  <a:pt x="2350215" y="581264"/>
                  <a:pt x="2330305" y="582404"/>
                  <a:pt x="2311715" y="587716"/>
                </a:cubicBezTo>
                <a:cubicBezTo>
                  <a:pt x="2297457" y="591790"/>
                  <a:pt x="2283770" y="597710"/>
                  <a:pt x="2269512" y="601784"/>
                </a:cubicBezTo>
                <a:cubicBezTo>
                  <a:pt x="2233813" y="611984"/>
                  <a:pt x="2204773" y="615461"/>
                  <a:pt x="2171039" y="629919"/>
                </a:cubicBezTo>
                <a:cubicBezTo>
                  <a:pt x="2086014" y="666359"/>
                  <a:pt x="2143208" y="645823"/>
                  <a:pt x="2072565" y="686190"/>
                </a:cubicBezTo>
                <a:cubicBezTo>
                  <a:pt x="2054357" y="696594"/>
                  <a:pt x="2035569" y="706064"/>
                  <a:pt x="2016294" y="714325"/>
                </a:cubicBezTo>
                <a:cubicBezTo>
                  <a:pt x="2002664" y="720166"/>
                  <a:pt x="1987721" y="722552"/>
                  <a:pt x="1974091" y="728393"/>
                </a:cubicBezTo>
                <a:cubicBezTo>
                  <a:pt x="1954816" y="736654"/>
                  <a:pt x="1937095" y="748267"/>
                  <a:pt x="1917820" y="756528"/>
                </a:cubicBezTo>
                <a:cubicBezTo>
                  <a:pt x="1904190" y="762369"/>
                  <a:pt x="1888880" y="763964"/>
                  <a:pt x="1875617" y="770596"/>
                </a:cubicBezTo>
                <a:cubicBezTo>
                  <a:pt x="1754496" y="831157"/>
                  <a:pt x="1858570" y="802141"/>
                  <a:pt x="1734940" y="826867"/>
                </a:cubicBezTo>
                <a:cubicBezTo>
                  <a:pt x="1605044" y="913463"/>
                  <a:pt x="1764828" y="802957"/>
                  <a:pt x="1664602" y="883138"/>
                </a:cubicBezTo>
                <a:cubicBezTo>
                  <a:pt x="1651400" y="893700"/>
                  <a:pt x="1635236" y="900270"/>
                  <a:pt x="1622399" y="911273"/>
                </a:cubicBezTo>
                <a:cubicBezTo>
                  <a:pt x="1602259" y="928536"/>
                  <a:pt x="1588199" y="952830"/>
                  <a:pt x="1566128" y="967544"/>
                </a:cubicBezTo>
                <a:cubicBezTo>
                  <a:pt x="1552060" y="976922"/>
                  <a:pt x="1536649" y="984546"/>
                  <a:pt x="1523925" y="995679"/>
                </a:cubicBezTo>
                <a:cubicBezTo>
                  <a:pt x="1498971" y="1017514"/>
                  <a:pt x="1477032" y="1042572"/>
                  <a:pt x="1453586" y="1066018"/>
                </a:cubicBezTo>
                <a:lnTo>
                  <a:pt x="1411383" y="1108221"/>
                </a:lnTo>
                <a:cubicBezTo>
                  <a:pt x="1406694" y="1122289"/>
                  <a:pt x="1382534" y="1149242"/>
                  <a:pt x="1397315" y="1150424"/>
                </a:cubicBezTo>
                <a:cubicBezTo>
                  <a:pt x="1518937" y="1160154"/>
                  <a:pt x="1641354" y="1144751"/>
                  <a:pt x="1763075" y="1136356"/>
                </a:cubicBezTo>
                <a:cubicBezTo>
                  <a:pt x="1777869" y="1135336"/>
                  <a:pt x="1790622" y="1124543"/>
                  <a:pt x="1805279" y="1122288"/>
                </a:cubicBezTo>
                <a:cubicBezTo>
                  <a:pt x="1851857" y="1115122"/>
                  <a:pt x="1899063" y="1112910"/>
                  <a:pt x="1945955" y="1108221"/>
                </a:cubicBezTo>
                <a:cubicBezTo>
                  <a:pt x="1969401" y="1103532"/>
                  <a:pt x="1992709" y="1098084"/>
                  <a:pt x="2016294" y="1094153"/>
                </a:cubicBezTo>
                <a:cubicBezTo>
                  <a:pt x="2049001" y="1088702"/>
                  <a:pt x="2082459" y="1087541"/>
                  <a:pt x="2114768" y="1080085"/>
                </a:cubicBezTo>
                <a:cubicBezTo>
                  <a:pt x="2143666" y="1073416"/>
                  <a:pt x="2171039" y="1061328"/>
                  <a:pt x="2199174" y="1051950"/>
                </a:cubicBezTo>
                <a:cubicBezTo>
                  <a:pt x="2213242" y="1047261"/>
                  <a:pt x="2226750" y="1040320"/>
                  <a:pt x="2241377" y="1037882"/>
                </a:cubicBezTo>
                <a:cubicBezTo>
                  <a:pt x="2269512" y="1033193"/>
                  <a:pt x="2297814" y="1029409"/>
                  <a:pt x="2325783" y="1023815"/>
                </a:cubicBezTo>
                <a:cubicBezTo>
                  <a:pt x="2344742" y="1020023"/>
                  <a:pt x="2363180" y="1013941"/>
                  <a:pt x="2382054" y="1009747"/>
                </a:cubicBezTo>
                <a:cubicBezTo>
                  <a:pt x="2405395" y="1004560"/>
                  <a:pt x="2428946" y="1000368"/>
                  <a:pt x="2452392" y="995679"/>
                </a:cubicBezTo>
                <a:cubicBezTo>
                  <a:pt x="2480528" y="1000368"/>
                  <a:pt x="2511287" y="996991"/>
                  <a:pt x="2536799" y="1009747"/>
                </a:cubicBezTo>
                <a:cubicBezTo>
                  <a:pt x="2558615" y="1020655"/>
                  <a:pt x="2572344" y="1074180"/>
                  <a:pt x="2579002" y="1094153"/>
                </a:cubicBezTo>
                <a:cubicBezTo>
                  <a:pt x="2574313" y="1117599"/>
                  <a:pt x="2578197" y="1144596"/>
                  <a:pt x="2564934" y="1164491"/>
                </a:cubicBezTo>
                <a:cubicBezTo>
                  <a:pt x="2556709" y="1176829"/>
                  <a:pt x="2536989" y="1174485"/>
                  <a:pt x="2522731" y="1178559"/>
                </a:cubicBezTo>
                <a:cubicBezTo>
                  <a:pt x="2504141" y="1183871"/>
                  <a:pt x="2485531" y="1189448"/>
                  <a:pt x="2466460" y="1192627"/>
                </a:cubicBezTo>
                <a:cubicBezTo>
                  <a:pt x="2321309" y="1216819"/>
                  <a:pt x="2284451" y="1217832"/>
                  <a:pt x="2156971" y="1234830"/>
                </a:cubicBezTo>
                <a:lnTo>
                  <a:pt x="2058497" y="1248898"/>
                </a:lnTo>
                <a:cubicBezTo>
                  <a:pt x="1957289" y="1282632"/>
                  <a:pt x="2083698" y="1241696"/>
                  <a:pt x="1960023" y="1277033"/>
                </a:cubicBezTo>
                <a:cubicBezTo>
                  <a:pt x="1945765" y="1281107"/>
                  <a:pt x="1932409" y="1288448"/>
                  <a:pt x="1917820" y="1291101"/>
                </a:cubicBezTo>
                <a:cubicBezTo>
                  <a:pt x="1880624" y="1297864"/>
                  <a:pt x="1842793" y="1300479"/>
                  <a:pt x="1805279" y="1305168"/>
                </a:cubicBezTo>
                <a:cubicBezTo>
                  <a:pt x="1791211" y="1309857"/>
                  <a:pt x="1777461" y="1315639"/>
                  <a:pt x="1763075" y="1319236"/>
                </a:cubicBezTo>
                <a:cubicBezTo>
                  <a:pt x="1698624" y="1335349"/>
                  <a:pt x="1648538" y="1338829"/>
                  <a:pt x="1580195" y="1347371"/>
                </a:cubicBezTo>
                <a:cubicBezTo>
                  <a:pt x="1589574" y="1356750"/>
                  <a:pt x="1597295" y="1368150"/>
                  <a:pt x="1608331" y="1375507"/>
                </a:cubicBezTo>
                <a:cubicBezTo>
                  <a:pt x="1625780" y="1387140"/>
                  <a:pt x="1645439" y="1395125"/>
                  <a:pt x="1664602" y="1403642"/>
                </a:cubicBezTo>
                <a:cubicBezTo>
                  <a:pt x="1724785" y="1430390"/>
                  <a:pt x="1751416" y="1441160"/>
                  <a:pt x="1819346" y="1445845"/>
                </a:cubicBezTo>
                <a:cubicBezTo>
                  <a:pt x="1927044" y="1453272"/>
                  <a:pt x="2035051" y="1455224"/>
                  <a:pt x="2142903" y="1459913"/>
                </a:cubicBezTo>
                <a:cubicBezTo>
                  <a:pt x="2272798" y="1546508"/>
                  <a:pt x="2113015" y="1436003"/>
                  <a:pt x="2213242" y="1516184"/>
                </a:cubicBezTo>
                <a:cubicBezTo>
                  <a:pt x="2226444" y="1526746"/>
                  <a:pt x="2242721" y="1533186"/>
                  <a:pt x="2255445" y="1544319"/>
                </a:cubicBezTo>
                <a:cubicBezTo>
                  <a:pt x="2280399" y="1566154"/>
                  <a:pt x="2302337" y="1591212"/>
                  <a:pt x="2325783" y="1614658"/>
                </a:cubicBezTo>
                <a:lnTo>
                  <a:pt x="2353919" y="1642793"/>
                </a:lnTo>
                <a:cubicBezTo>
                  <a:pt x="2363297" y="1661550"/>
                  <a:pt x="2373793" y="1679789"/>
                  <a:pt x="2382054" y="1699064"/>
                </a:cubicBezTo>
                <a:cubicBezTo>
                  <a:pt x="2387895" y="1712694"/>
                  <a:pt x="2386859" y="1729688"/>
                  <a:pt x="2396122" y="1741267"/>
                </a:cubicBezTo>
                <a:cubicBezTo>
                  <a:pt x="2406684" y="1754469"/>
                  <a:pt x="2424257" y="1760024"/>
                  <a:pt x="2438325" y="1769402"/>
                </a:cubicBezTo>
                <a:cubicBezTo>
                  <a:pt x="2469110" y="1861759"/>
                  <a:pt x="2495615" y="1847488"/>
                  <a:pt x="2424257" y="1867876"/>
                </a:cubicBezTo>
                <a:cubicBezTo>
                  <a:pt x="2405667" y="1873188"/>
                  <a:pt x="2386743" y="1877255"/>
                  <a:pt x="2367986" y="1881944"/>
                </a:cubicBezTo>
                <a:cubicBezTo>
                  <a:pt x="2365580" y="1881725"/>
                  <a:pt x="2214535" y="1879906"/>
                  <a:pt x="2171039" y="1853808"/>
                </a:cubicBezTo>
                <a:cubicBezTo>
                  <a:pt x="2159666" y="1846984"/>
                  <a:pt x="2154276" y="1832497"/>
                  <a:pt x="2142903" y="1825673"/>
                </a:cubicBezTo>
                <a:cubicBezTo>
                  <a:pt x="2130187" y="1818044"/>
                  <a:pt x="2113663" y="1818806"/>
                  <a:pt x="2100700" y="1811605"/>
                </a:cubicBezTo>
                <a:cubicBezTo>
                  <a:pt x="2071141" y="1795183"/>
                  <a:pt x="2044429" y="1774092"/>
                  <a:pt x="2016294" y="1755335"/>
                </a:cubicBezTo>
                <a:cubicBezTo>
                  <a:pt x="2002226" y="1745956"/>
                  <a:pt x="1986047" y="1739154"/>
                  <a:pt x="1974091" y="1727199"/>
                </a:cubicBezTo>
                <a:cubicBezTo>
                  <a:pt x="1964712" y="1717821"/>
                  <a:pt x="1958374" y="1703721"/>
                  <a:pt x="1945955" y="1699064"/>
                </a:cubicBezTo>
                <a:cubicBezTo>
                  <a:pt x="1919248" y="1689049"/>
                  <a:pt x="1889393" y="1691184"/>
                  <a:pt x="1861549" y="1684996"/>
                </a:cubicBezTo>
                <a:cubicBezTo>
                  <a:pt x="1817868" y="1675289"/>
                  <a:pt x="1815082" y="1668085"/>
                  <a:pt x="1777143" y="1642793"/>
                </a:cubicBezTo>
                <a:cubicBezTo>
                  <a:pt x="1840771" y="1738235"/>
                  <a:pt x="1809504" y="1703288"/>
                  <a:pt x="1861549" y="1755335"/>
                </a:cubicBezTo>
                <a:cubicBezTo>
                  <a:pt x="1866238" y="1769403"/>
                  <a:pt x="1866513" y="1785833"/>
                  <a:pt x="1875617" y="1797538"/>
                </a:cubicBezTo>
                <a:cubicBezTo>
                  <a:pt x="1963950" y="1911109"/>
                  <a:pt x="1930327" y="1852560"/>
                  <a:pt x="2002226" y="1910079"/>
                </a:cubicBezTo>
                <a:cubicBezTo>
                  <a:pt x="2043154" y="1942822"/>
                  <a:pt x="2021938" y="1936546"/>
                  <a:pt x="2058497" y="1980418"/>
                </a:cubicBezTo>
                <a:cubicBezTo>
                  <a:pt x="2092346" y="2021037"/>
                  <a:pt x="2101406" y="2023092"/>
                  <a:pt x="2142903" y="2050756"/>
                </a:cubicBezTo>
                <a:cubicBezTo>
                  <a:pt x="2161660" y="2078891"/>
                  <a:pt x="2188481" y="2103083"/>
                  <a:pt x="2199174" y="2135162"/>
                </a:cubicBezTo>
                <a:cubicBezTo>
                  <a:pt x="2232166" y="2234136"/>
                  <a:pt x="2189227" y="2111951"/>
                  <a:pt x="2241377" y="2233636"/>
                </a:cubicBezTo>
                <a:cubicBezTo>
                  <a:pt x="2247218" y="2247266"/>
                  <a:pt x="2250756" y="2261771"/>
                  <a:pt x="2255445" y="2275839"/>
                </a:cubicBezTo>
                <a:cubicBezTo>
                  <a:pt x="2241377" y="2280528"/>
                  <a:pt x="2227783" y="2292815"/>
                  <a:pt x="2213242" y="2289907"/>
                </a:cubicBezTo>
                <a:cubicBezTo>
                  <a:pt x="2200236" y="2287306"/>
                  <a:pt x="2195463" y="2270057"/>
                  <a:pt x="2185106" y="2261771"/>
                </a:cubicBezTo>
                <a:cubicBezTo>
                  <a:pt x="2171904" y="2251209"/>
                  <a:pt x="2156971" y="2243014"/>
                  <a:pt x="2142903" y="2233636"/>
                </a:cubicBezTo>
                <a:cubicBezTo>
                  <a:pt x="2133525" y="2219568"/>
                  <a:pt x="2125330" y="2204635"/>
                  <a:pt x="2114768" y="2191433"/>
                </a:cubicBezTo>
                <a:cubicBezTo>
                  <a:pt x="2106482" y="2181076"/>
                  <a:pt x="2093456" y="2174671"/>
                  <a:pt x="2086632" y="2163298"/>
                </a:cubicBezTo>
                <a:cubicBezTo>
                  <a:pt x="2079003" y="2150583"/>
                  <a:pt x="2080194" y="2133810"/>
                  <a:pt x="2072565" y="2121095"/>
                </a:cubicBezTo>
                <a:cubicBezTo>
                  <a:pt x="2065741" y="2109722"/>
                  <a:pt x="2052715" y="2103316"/>
                  <a:pt x="2044429" y="2092959"/>
                </a:cubicBezTo>
                <a:cubicBezTo>
                  <a:pt x="2033867" y="2079757"/>
                  <a:pt x="2027118" y="2063744"/>
                  <a:pt x="2016294" y="2050756"/>
                </a:cubicBezTo>
                <a:cubicBezTo>
                  <a:pt x="1951144" y="1972576"/>
                  <a:pt x="1999985" y="2040003"/>
                  <a:pt x="1931888" y="1980418"/>
                </a:cubicBezTo>
                <a:cubicBezTo>
                  <a:pt x="1832411" y="1893376"/>
                  <a:pt x="1901347" y="1923345"/>
                  <a:pt x="1819346" y="1896011"/>
                </a:cubicBezTo>
                <a:cubicBezTo>
                  <a:pt x="1805278" y="1881943"/>
                  <a:pt x="1792427" y="1866544"/>
                  <a:pt x="1777143" y="1853808"/>
                </a:cubicBezTo>
                <a:cubicBezTo>
                  <a:pt x="1713715" y="1800952"/>
                  <a:pt x="1718932" y="1843866"/>
                  <a:pt x="1650534" y="1741267"/>
                </a:cubicBezTo>
                <a:cubicBezTo>
                  <a:pt x="1641156" y="1727199"/>
                  <a:pt x="1632961" y="1712266"/>
                  <a:pt x="1622399" y="1699064"/>
                </a:cubicBezTo>
                <a:cubicBezTo>
                  <a:pt x="1614113" y="1688707"/>
                  <a:pt x="1602221" y="1681539"/>
                  <a:pt x="1594263" y="1670928"/>
                </a:cubicBezTo>
                <a:cubicBezTo>
                  <a:pt x="1573974" y="1643876"/>
                  <a:pt x="1556749" y="1614657"/>
                  <a:pt x="1537992" y="1586522"/>
                </a:cubicBezTo>
                <a:lnTo>
                  <a:pt x="1509857" y="1544319"/>
                </a:lnTo>
                <a:cubicBezTo>
                  <a:pt x="1500479" y="1530251"/>
                  <a:pt x="1493677" y="1514071"/>
                  <a:pt x="1481722" y="1502116"/>
                </a:cubicBezTo>
                <a:lnTo>
                  <a:pt x="1425451" y="1445845"/>
                </a:lnTo>
                <a:cubicBezTo>
                  <a:pt x="1398063" y="1363684"/>
                  <a:pt x="1432812" y="1439139"/>
                  <a:pt x="1369180" y="1375507"/>
                </a:cubicBezTo>
                <a:cubicBezTo>
                  <a:pt x="1357225" y="1363552"/>
                  <a:pt x="1351607" y="1346506"/>
                  <a:pt x="1341045" y="1333304"/>
                </a:cubicBezTo>
                <a:cubicBezTo>
                  <a:pt x="1332759" y="1322947"/>
                  <a:pt x="1303530" y="1295789"/>
                  <a:pt x="1312909" y="1305168"/>
                </a:cubicBezTo>
                <a:cubicBezTo>
                  <a:pt x="1322288" y="1314547"/>
                  <a:pt x="1329672" y="1326480"/>
                  <a:pt x="1341045" y="1333304"/>
                </a:cubicBezTo>
                <a:cubicBezTo>
                  <a:pt x="1371578" y="1351624"/>
                  <a:pt x="1465003" y="1359210"/>
                  <a:pt x="1481722" y="1361439"/>
                </a:cubicBezTo>
                <a:cubicBezTo>
                  <a:pt x="1519196" y="1366436"/>
                  <a:pt x="1556628" y="1371923"/>
                  <a:pt x="1594263" y="1375507"/>
                </a:cubicBezTo>
                <a:cubicBezTo>
                  <a:pt x="1738134" y="1389209"/>
                  <a:pt x="1886575" y="1395654"/>
                  <a:pt x="2030362" y="1403642"/>
                </a:cubicBezTo>
                <a:cubicBezTo>
                  <a:pt x="2078829" y="1419798"/>
                  <a:pt x="2137504" y="1440556"/>
                  <a:pt x="2185106" y="1445845"/>
                </a:cubicBezTo>
                <a:lnTo>
                  <a:pt x="2311715" y="1459913"/>
                </a:lnTo>
                <a:lnTo>
                  <a:pt x="2719679" y="1445845"/>
                </a:lnTo>
                <a:cubicBezTo>
                  <a:pt x="2738712" y="1442446"/>
                  <a:pt x="2717689" y="1404672"/>
                  <a:pt x="2705611" y="1389575"/>
                </a:cubicBezTo>
                <a:cubicBezTo>
                  <a:pt x="2696348" y="1377996"/>
                  <a:pt x="2678204" y="1376493"/>
                  <a:pt x="2663408" y="1375507"/>
                </a:cubicBezTo>
                <a:cubicBezTo>
                  <a:pt x="2536992" y="1367079"/>
                  <a:pt x="2410189" y="1366128"/>
                  <a:pt x="2283580" y="1361439"/>
                </a:cubicBezTo>
                <a:cubicBezTo>
                  <a:pt x="2053209" y="1284647"/>
                  <a:pt x="2330409" y="1372469"/>
                  <a:pt x="1664602" y="1333304"/>
                </a:cubicBezTo>
                <a:cubicBezTo>
                  <a:pt x="1616863" y="1330496"/>
                  <a:pt x="1569292" y="1320290"/>
                  <a:pt x="1523925" y="1305168"/>
                </a:cubicBezTo>
                <a:lnTo>
                  <a:pt x="1439519" y="1277033"/>
                </a:lnTo>
                <a:lnTo>
                  <a:pt x="1397315" y="1262965"/>
                </a:lnTo>
                <a:cubicBezTo>
                  <a:pt x="1387937" y="1248897"/>
                  <a:pt x="1366400" y="1237439"/>
                  <a:pt x="1369180" y="1220762"/>
                </a:cubicBezTo>
                <a:cubicBezTo>
                  <a:pt x="1372451" y="1201138"/>
                  <a:pt x="1394110" y="1188430"/>
                  <a:pt x="1411383" y="1178559"/>
                </a:cubicBezTo>
                <a:cubicBezTo>
                  <a:pt x="1428170" y="1168966"/>
                  <a:pt x="1449135" y="1170047"/>
                  <a:pt x="1467654" y="1164491"/>
                </a:cubicBezTo>
                <a:cubicBezTo>
                  <a:pt x="1496060" y="1155969"/>
                  <a:pt x="1522701" y="1140550"/>
                  <a:pt x="1552060" y="1136356"/>
                </a:cubicBezTo>
                <a:cubicBezTo>
                  <a:pt x="1748128" y="1108346"/>
                  <a:pt x="1617414" y="1123865"/>
                  <a:pt x="1945955" y="1108221"/>
                </a:cubicBezTo>
                <a:cubicBezTo>
                  <a:pt x="1994310" y="1098550"/>
                  <a:pt x="2026203" y="1093331"/>
                  <a:pt x="2072565" y="1080085"/>
                </a:cubicBezTo>
                <a:cubicBezTo>
                  <a:pt x="2086823" y="1076011"/>
                  <a:pt x="2100700" y="1070707"/>
                  <a:pt x="2114768" y="1066018"/>
                </a:cubicBezTo>
                <a:cubicBezTo>
                  <a:pt x="2235717" y="985384"/>
                  <a:pt x="2082688" y="1082058"/>
                  <a:pt x="2199174" y="1023815"/>
                </a:cubicBezTo>
                <a:cubicBezTo>
                  <a:pt x="2296328" y="975238"/>
                  <a:pt x="2180531" y="1010891"/>
                  <a:pt x="2297648" y="981611"/>
                </a:cubicBezTo>
                <a:cubicBezTo>
                  <a:pt x="2311716" y="972233"/>
                  <a:pt x="2324311" y="960136"/>
                  <a:pt x="2339851" y="953476"/>
                </a:cubicBezTo>
                <a:cubicBezTo>
                  <a:pt x="2423243" y="917737"/>
                  <a:pt x="2389975" y="973691"/>
                  <a:pt x="2480528" y="883138"/>
                </a:cubicBezTo>
                <a:lnTo>
                  <a:pt x="2536799" y="826867"/>
                </a:lnTo>
                <a:cubicBezTo>
                  <a:pt x="2546177" y="817488"/>
                  <a:pt x="2557577" y="809767"/>
                  <a:pt x="2564934" y="798731"/>
                </a:cubicBezTo>
                <a:cubicBezTo>
                  <a:pt x="2600426" y="745492"/>
                  <a:pt x="2581114" y="768483"/>
                  <a:pt x="2621205" y="728393"/>
                </a:cubicBezTo>
                <a:cubicBezTo>
                  <a:pt x="2661056" y="608836"/>
                  <a:pt x="2605476" y="754609"/>
                  <a:pt x="2663408" y="658055"/>
                </a:cubicBezTo>
                <a:cubicBezTo>
                  <a:pt x="2671037" y="645339"/>
                  <a:pt x="2691951" y="619068"/>
                  <a:pt x="2677475" y="615851"/>
                </a:cubicBezTo>
                <a:cubicBezTo>
                  <a:pt x="2631471" y="605628"/>
                  <a:pt x="2583691" y="625230"/>
                  <a:pt x="2536799" y="629919"/>
                </a:cubicBezTo>
                <a:cubicBezTo>
                  <a:pt x="2522731" y="634608"/>
                  <a:pt x="2507558" y="636785"/>
                  <a:pt x="2494595" y="643987"/>
                </a:cubicBezTo>
                <a:cubicBezTo>
                  <a:pt x="2465036" y="660409"/>
                  <a:pt x="2438324" y="681501"/>
                  <a:pt x="2410189" y="700258"/>
                </a:cubicBezTo>
                <a:lnTo>
                  <a:pt x="2325783" y="756528"/>
                </a:lnTo>
                <a:lnTo>
                  <a:pt x="2241377" y="812799"/>
                </a:lnTo>
                <a:cubicBezTo>
                  <a:pt x="2227309" y="817488"/>
                  <a:pt x="2212437" y="820235"/>
                  <a:pt x="2199174" y="826867"/>
                </a:cubicBezTo>
                <a:cubicBezTo>
                  <a:pt x="2184052" y="834428"/>
                  <a:pt x="2170173" y="844440"/>
                  <a:pt x="2156971" y="855002"/>
                </a:cubicBezTo>
                <a:cubicBezTo>
                  <a:pt x="2146614" y="863288"/>
                  <a:pt x="2140698" y="877206"/>
                  <a:pt x="2128835" y="883138"/>
                </a:cubicBezTo>
                <a:cubicBezTo>
                  <a:pt x="2102309" y="896401"/>
                  <a:pt x="2072564" y="901895"/>
                  <a:pt x="2044429" y="911273"/>
                </a:cubicBezTo>
                <a:cubicBezTo>
                  <a:pt x="2030361" y="915962"/>
                  <a:pt x="2015489" y="918710"/>
                  <a:pt x="2002226" y="925341"/>
                </a:cubicBezTo>
                <a:cubicBezTo>
                  <a:pt x="1815586" y="1018659"/>
                  <a:pt x="2048656" y="905442"/>
                  <a:pt x="1903752" y="967544"/>
                </a:cubicBezTo>
                <a:cubicBezTo>
                  <a:pt x="1884477" y="975805"/>
                  <a:pt x="1867117" y="988316"/>
                  <a:pt x="1847482" y="995679"/>
                </a:cubicBezTo>
                <a:cubicBezTo>
                  <a:pt x="1829379" y="1002468"/>
                  <a:pt x="1809730" y="1004191"/>
                  <a:pt x="1791211" y="1009747"/>
                </a:cubicBezTo>
                <a:cubicBezTo>
                  <a:pt x="1762805" y="1018269"/>
                  <a:pt x="1734940" y="1028504"/>
                  <a:pt x="1706805" y="1037882"/>
                </a:cubicBezTo>
                <a:lnTo>
                  <a:pt x="1622399" y="1066018"/>
                </a:lnTo>
                <a:lnTo>
                  <a:pt x="1580195" y="1080085"/>
                </a:lnTo>
                <a:cubicBezTo>
                  <a:pt x="1566127" y="1084774"/>
                  <a:pt x="1552378" y="1090556"/>
                  <a:pt x="1537992" y="1094153"/>
                </a:cubicBezTo>
                <a:cubicBezTo>
                  <a:pt x="1362069" y="1138135"/>
                  <a:pt x="1580801" y="1081922"/>
                  <a:pt x="1439519" y="1122288"/>
                </a:cubicBezTo>
                <a:cubicBezTo>
                  <a:pt x="1420929" y="1127599"/>
                  <a:pt x="1401767" y="1130800"/>
                  <a:pt x="1383248" y="1136356"/>
                </a:cubicBezTo>
                <a:cubicBezTo>
                  <a:pt x="1354842" y="1144878"/>
                  <a:pt x="1326977" y="1155113"/>
                  <a:pt x="1298842" y="1164491"/>
                </a:cubicBezTo>
                <a:lnTo>
                  <a:pt x="1214435" y="1192627"/>
                </a:lnTo>
                <a:lnTo>
                  <a:pt x="1130029" y="1220762"/>
                </a:lnTo>
                <a:cubicBezTo>
                  <a:pt x="1027177" y="1241333"/>
                  <a:pt x="1083361" y="1231448"/>
                  <a:pt x="961217" y="1248898"/>
                </a:cubicBezTo>
                <a:cubicBezTo>
                  <a:pt x="886189" y="1244209"/>
                  <a:pt x="809439" y="1251490"/>
                  <a:pt x="736134" y="1234830"/>
                </a:cubicBezTo>
                <a:cubicBezTo>
                  <a:pt x="690203" y="1224391"/>
                  <a:pt x="628142" y="1154973"/>
                  <a:pt x="595457" y="1122288"/>
                </a:cubicBezTo>
                <a:lnTo>
                  <a:pt x="595457" y="1122288"/>
                </a:lnTo>
                <a:lnTo>
                  <a:pt x="553254" y="1108221"/>
                </a:lnTo>
                <a:cubicBezTo>
                  <a:pt x="543876" y="1094153"/>
                  <a:pt x="537843" y="1077151"/>
                  <a:pt x="525119" y="1066018"/>
                </a:cubicBezTo>
                <a:cubicBezTo>
                  <a:pt x="499671" y="1043751"/>
                  <a:pt x="440712" y="1009747"/>
                  <a:pt x="440712" y="1009747"/>
                </a:cubicBezTo>
                <a:cubicBezTo>
                  <a:pt x="431334" y="995679"/>
                  <a:pt x="423580" y="980381"/>
                  <a:pt x="412577" y="967544"/>
                </a:cubicBezTo>
                <a:cubicBezTo>
                  <a:pt x="380395" y="929998"/>
                  <a:pt x="348046" y="913789"/>
                  <a:pt x="328171" y="869070"/>
                </a:cubicBezTo>
                <a:cubicBezTo>
                  <a:pt x="316126" y="841969"/>
                  <a:pt x="309413" y="812799"/>
                  <a:pt x="300035" y="784664"/>
                </a:cubicBezTo>
                <a:lnTo>
                  <a:pt x="271900" y="700258"/>
                </a:lnTo>
                <a:lnTo>
                  <a:pt x="257832" y="658055"/>
                </a:lnTo>
                <a:cubicBezTo>
                  <a:pt x="253143" y="643987"/>
                  <a:pt x="254251" y="626336"/>
                  <a:pt x="243765" y="615851"/>
                </a:cubicBezTo>
                <a:cubicBezTo>
                  <a:pt x="234386" y="606473"/>
                  <a:pt x="223587" y="598327"/>
                  <a:pt x="215629" y="587716"/>
                </a:cubicBezTo>
                <a:cubicBezTo>
                  <a:pt x="195340" y="560665"/>
                  <a:pt x="183270" y="527220"/>
                  <a:pt x="159359" y="503310"/>
                </a:cubicBezTo>
                <a:lnTo>
                  <a:pt x="131223" y="475175"/>
                </a:lnTo>
                <a:cubicBezTo>
                  <a:pt x="109457" y="605768"/>
                  <a:pt x="109922" y="561410"/>
                  <a:pt x="131223" y="742461"/>
                </a:cubicBezTo>
                <a:cubicBezTo>
                  <a:pt x="132610" y="754249"/>
                  <a:pt x="151662" y="825541"/>
                  <a:pt x="159359" y="840935"/>
                </a:cubicBezTo>
                <a:cubicBezTo>
                  <a:pt x="166920" y="856057"/>
                  <a:pt x="179933" y="868016"/>
                  <a:pt x="187494" y="883138"/>
                </a:cubicBezTo>
                <a:cubicBezTo>
                  <a:pt x="194126" y="896401"/>
                  <a:pt x="194361" y="912378"/>
                  <a:pt x="201562" y="925341"/>
                </a:cubicBezTo>
                <a:cubicBezTo>
                  <a:pt x="245927" y="1005198"/>
                  <a:pt x="254804" y="1006719"/>
                  <a:pt x="314103" y="1066018"/>
                </a:cubicBezTo>
                <a:lnTo>
                  <a:pt x="342239" y="1094153"/>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ru-RU"/>
          </a:p>
        </p:txBody>
      </p:sp>
      <p:sp>
        <p:nvSpPr>
          <p:cNvPr id="11" name="Полилиния 10"/>
          <p:cNvSpPr/>
          <p:nvPr/>
        </p:nvSpPr>
        <p:spPr>
          <a:xfrm>
            <a:off x="3502855" y="2108561"/>
            <a:ext cx="477440" cy="381421"/>
          </a:xfrm>
          <a:custGeom>
            <a:avLst/>
            <a:gdLst>
              <a:gd name="connsiteX0" fmla="*/ 0 w 477440"/>
              <a:gd name="connsiteY0" fmla="*/ 282947 h 381421"/>
              <a:gd name="connsiteX1" fmla="*/ 14068 w 477440"/>
              <a:gd name="connsiteY1" fmla="*/ 240744 h 381421"/>
              <a:gd name="connsiteX2" fmla="*/ 70339 w 477440"/>
              <a:gd name="connsiteY2" fmla="*/ 43796 h 381421"/>
              <a:gd name="connsiteX3" fmla="*/ 112542 w 477440"/>
              <a:gd name="connsiteY3" fmla="*/ 15661 h 381421"/>
              <a:gd name="connsiteX4" fmla="*/ 154745 w 477440"/>
              <a:gd name="connsiteY4" fmla="*/ 1593 h 381421"/>
              <a:gd name="connsiteX5" fmla="*/ 393896 w 477440"/>
              <a:gd name="connsiteY5" fmla="*/ 15661 h 381421"/>
              <a:gd name="connsiteX6" fmla="*/ 436099 w 477440"/>
              <a:gd name="connsiteY6" fmla="*/ 57864 h 381421"/>
              <a:gd name="connsiteX7" fmla="*/ 464234 w 477440"/>
              <a:gd name="connsiteY7" fmla="*/ 142270 h 381421"/>
              <a:gd name="connsiteX8" fmla="*/ 422031 w 477440"/>
              <a:gd name="connsiteY8" fmla="*/ 339217 h 381421"/>
              <a:gd name="connsiteX9" fmla="*/ 393896 w 477440"/>
              <a:gd name="connsiteY9" fmla="*/ 367353 h 381421"/>
              <a:gd name="connsiteX10" fmla="*/ 351693 w 477440"/>
              <a:gd name="connsiteY10" fmla="*/ 381421 h 381421"/>
              <a:gd name="connsiteX11" fmla="*/ 253219 w 477440"/>
              <a:gd name="connsiteY11" fmla="*/ 353285 h 381421"/>
              <a:gd name="connsiteX12" fmla="*/ 225083 w 477440"/>
              <a:gd name="connsiteY12" fmla="*/ 325150 h 381421"/>
              <a:gd name="connsiteX13" fmla="*/ 239151 w 477440"/>
              <a:gd name="connsiteY13" fmla="*/ 268879 h 381421"/>
              <a:gd name="connsiteX14" fmla="*/ 295422 w 477440"/>
              <a:gd name="connsiteY14" fmla="*/ 212608 h 381421"/>
              <a:gd name="connsiteX15" fmla="*/ 337625 w 477440"/>
              <a:gd name="connsiteY15" fmla="*/ 226676 h 381421"/>
              <a:gd name="connsiteX16" fmla="*/ 351693 w 477440"/>
              <a:gd name="connsiteY16" fmla="*/ 268879 h 381421"/>
              <a:gd name="connsiteX17" fmla="*/ 365760 w 477440"/>
              <a:gd name="connsiteY17" fmla="*/ 282947 h 38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7440" h="381421">
                <a:moveTo>
                  <a:pt x="0" y="282947"/>
                </a:moveTo>
                <a:cubicBezTo>
                  <a:pt x="4689" y="268879"/>
                  <a:pt x="11160" y="255285"/>
                  <a:pt x="14068" y="240744"/>
                </a:cubicBezTo>
                <a:cubicBezTo>
                  <a:pt x="37578" y="123191"/>
                  <a:pt x="3446" y="97309"/>
                  <a:pt x="70339" y="43796"/>
                </a:cubicBezTo>
                <a:cubicBezTo>
                  <a:pt x="83541" y="33234"/>
                  <a:pt x="97420" y="23222"/>
                  <a:pt x="112542" y="15661"/>
                </a:cubicBezTo>
                <a:cubicBezTo>
                  <a:pt x="125805" y="9029"/>
                  <a:pt x="140677" y="6282"/>
                  <a:pt x="154745" y="1593"/>
                </a:cubicBezTo>
                <a:cubicBezTo>
                  <a:pt x="234462" y="6282"/>
                  <a:pt x="315592" y="0"/>
                  <a:pt x="393896" y="15661"/>
                </a:cubicBezTo>
                <a:cubicBezTo>
                  <a:pt x="413404" y="19563"/>
                  <a:pt x="426437" y="40473"/>
                  <a:pt x="436099" y="57864"/>
                </a:cubicBezTo>
                <a:cubicBezTo>
                  <a:pt x="450502" y="83789"/>
                  <a:pt x="464234" y="142270"/>
                  <a:pt x="464234" y="142270"/>
                </a:cubicBezTo>
                <a:cubicBezTo>
                  <a:pt x="453102" y="264725"/>
                  <a:pt x="477440" y="269956"/>
                  <a:pt x="422031" y="339217"/>
                </a:cubicBezTo>
                <a:cubicBezTo>
                  <a:pt x="413746" y="349574"/>
                  <a:pt x="405269" y="360529"/>
                  <a:pt x="393896" y="367353"/>
                </a:cubicBezTo>
                <a:cubicBezTo>
                  <a:pt x="381181" y="374982"/>
                  <a:pt x="365761" y="376732"/>
                  <a:pt x="351693" y="381421"/>
                </a:cubicBezTo>
                <a:cubicBezTo>
                  <a:pt x="341181" y="378793"/>
                  <a:pt x="267636" y="361935"/>
                  <a:pt x="253219" y="353285"/>
                </a:cubicBezTo>
                <a:cubicBezTo>
                  <a:pt x="241846" y="346461"/>
                  <a:pt x="234462" y="334528"/>
                  <a:pt x="225083" y="325150"/>
                </a:cubicBezTo>
                <a:cubicBezTo>
                  <a:pt x="229772" y="306393"/>
                  <a:pt x="228904" y="285274"/>
                  <a:pt x="239151" y="268879"/>
                </a:cubicBezTo>
                <a:cubicBezTo>
                  <a:pt x="253210" y="246385"/>
                  <a:pt x="295422" y="212608"/>
                  <a:pt x="295422" y="212608"/>
                </a:cubicBezTo>
                <a:cubicBezTo>
                  <a:pt x="309490" y="217297"/>
                  <a:pt x="327140" y="216191"/>
                  <a:pt x="337625" y="226676"/>
                </a:cubicBezTo>
                <a:cubicBezTo>
                  <a:pt x="348110" y="237161"/>
                  <a:pt x="345062" y="255616"/>
                  <a:pt x="351693" y="268879"/>
                </a:cubicBezTo>
                <a:cubicBezTo>
                  <a:pt x="354659" y="274810"/>
                  <a:pt x="361071" y="278258"/>
                  <a:pt x="365760" y="282947"/>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ru-RU"/>
          </a:p>
        </p:txBody>
      </p:sp>
      <p:sp>
        <p:nvSpPr>
          <p:cNvPr id="14" name="Полилиния 13"/>
          <p:cNvSpPr/>
          <p:nvPr/>
        </p:nvSpPr>
        <p:spPr>
          <a:xfrm>
            <a:off x="4183608" y="1898093"/>
            <a:ext cx="486866" cy="633242"/>
          </a:xfrm>
          <a:custGeom>
            <a:avLst/>
            <a:gdLst>
              <a:gd name="connsiteX0" fmla="*/ 416527 w 486866"/>
              <a:gd name="connsiteY0" fmla="*/ 71384 h 633242"/>
              <a:gd name="connsiteX1" fmla="*/ 402460 w 486866"/>
              <a:gd name="connsiteY1" fmla="*/ 29181 h 633242"/>
              <a:gd name="connsiteX2" fmla="*/ 318054 w 486866"/>
              <a:gd name="connsiteY2" fmla="*/ 1045 h 633242"/>
              <a:gd name="connsiteX3" fmla="*/ 149241 w 486866"/>
              <a:gd name="connsiteY3" fmla="*/ 15113 h 633242"/>
              <a:gd name="connsiteX4" fmla="*/ 64835 w 486866"/>
              <a:gd name="connsiteY4" fmla="*/ 71384 h 633242"/>
              <a:gd name="connsiteX5" fmla="*/ 22632 w 486866"/>
              <a:gd name="connsiteY5" fmla="*/ 155790 h 633242"/>
              <a:gd name="connsiteX6" fmla="*/ 8564 w 486866"/>
              <a:gd name="connsiteY6" fmla="*/ 197993 h 633242"/>
              <a:gd name="connsiteX7" fmla="*/ 36700 w 486866"/>
              <a:gd name="connsiteY7" fmla="*/ 479347 h 633242"/>
              <a:gd name="connsiteX8" fmla="*/ 64835 w 486866"/>
              <a:gd name="connsiteY8" fmla="*/ 521550 h 633242"/>
              <a:gd name="connsiteX9" fmla="*/ 107038 w 486866"/>
              <a:gd name="connsiteY9" fmla="*/ 549685 h 633242"/>
              <a:gd name="connsiteX10" fmla="*/ 177377 w 486866"/>
              <a:gd name="connsiteY10" fmla="*/ 591889 h 633242"/>
              <a:gd name="connsiteX11" fmla="*/ 444663 w 486866"/>
              <a:gd name="connsiteY11" fmla="*/ 549685 h 633242"/>
              <a:gd name="connsiteX12" fmla="*/ 472798 w 486866"/>
              <a:gd name="connsiteY12" fmla="*/ 507482 h 633242"/>
              <a:gd name="connsiteX13" fmla="*/ 486866 w 486866"/>
              <a:gd name="connsiteY13" fmla="*/ 465279 h 633242"/>
              <a:gd name="connsiteX14" fmla="*/ 458730 w 486866"/>
              <a:gd name="connsiteY14" fmla="*/ 366805 h 633242"/>
              <a:gd name="connsiteX15" fmla="*/ 402460 w 486866"/>
              <a:gd name="connsiteY15" fmla="*/ 282399 h 633242"/>
              <a:gd name="connsiteX16" fmla="*/ 374324 w 486866"/>
              <a:gd name="connsiteY16" fmla="*/ 240196 h 633242"/>
              <a:gd name="connsiteX17" fmla="*/ 332121 w 486866"/>
              <a:gd name="connsiteY17" fmla="*/ 226129 h 633242"/>
              <a:gd name="connsiteX18" fmla="*/ 177377 w 486866"/>
              <a:gd name="connsiteY18" fmla="*/ 268332 h 633242"/>
              <a:gd name="connsiteX19" fmla="*/ 149241 w 486866"/>
              <a:gd name="connsiteY19" fmla="*/ 296467 h 633242"/>
              <a:gd name="connsiteX20" fmla="*/ 121106 w 486866"/>
              <a:gd name="connsiteY20" fmla="*/ 380873 h 633242"/>
              <a:gd name="connsiteX21" fmla="*/ 135174 w 486866"/>
              <a:gd name="connsiteY21" fmla="*/ 423076 h 633242"/>
              <a:gd name="connsiteX22" fmla="*/ 247715 w 486866"/>
              <a:gd name="connsiteY22" fmla="*/ 507482 h 633242"/>
              <a:gd name="connsiteX23" fmla="*/ 346189 w 486866"/>
              <a:gd name="connsiteY23" fmla="*/ 493415 h 633242"/>
              <a:gd name="connsiteX24" fmla="*/ 303986 w 486866"/>
              <a:gd name="connsiteY24" fmla="*/ 380873 h 633242"/>
              <a:gd name="connsiteX25" fmla="*/ 261783 w 486866"/>
              <a:gd name="connsiteY25" fmla="*/ 380873 h 633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6866" h="633242">
                <a:moveTo>
                  <a:pt x="416527" y="71384"/>
                </a:moveTo>
                <a:cubicBezTo>
                  <a:pt x="411838" y="57316"/>
                  <a:pt x="414526" y="37800"/>
                  <a:pt x="402460" y="29181"/>
                </a:cubicBezTo>
                <a:cubicBezTo>
                  <a:pt x="378327" y="11943"/>
                  <a:pt x="318054" y="1045"/>
                  <a:pt x="318054" y="1045"/>
                </a:cubicBezTo>
                <a:cubicBezTo>
                  <a:pt x="261783" y="5734"/>
                  <a:pt x="203647" y="0"/>
                  <a:pt x="149241" y="15113"/>
                </a:cubicBezTo>
                <a:cubicBezTo>
                  <a:pt x="116660" y="24163"/>
                  <a:pt x="64835" y="71384"/>
                  <a:pt x="64835" y="71384"/>
                </a:cubicBezTo>
                <a:cubicBezTo>
                  <a:pt x="29475" y="177463"/>
                  <a:pt x="77173" y="46708"/>
                  <a:pt x="22632" y="155790"/>
                </a:cubicBezTo>
                <a:cubicBezTo>
                  <a:pt x="16000" y="169053"/>
                  <a:pt x="13253" y="183925"/>
                  <a:pt x="8564" y="197993"/>
                </a:cubicBezTo>
                <a:cubicBezTo>
                  <a:pt x="9387" y="211981"/>
                  <a:pt x="0" y="405948"/>
                  <a:pt x="36700" y="479347"/>
                </a:cubicBezTo>
                <a:cubicBezTo>
                  <a:pt x="44261" y="494469"/>
                  <a:pt x="52880" y="509595"/>
                  <a:pt x="64835" y="521550"/>
                </a:cubicBezTo>
                <a:cubicBezTo>
                  <a:pt x="76790" y="533505"/>
                  <a:pt x="93836" y="539123"/>
                  <a:pt x="107038" y="549685"/>
                </a:cubicBezTo>
                <a:cubicBezTo>
                  <a:pt x="162212" y="593824"/>
                  <a:pt x="104085" y="567458"/>
                  <a:pt x="177377" y="591889"/>
                </a:cubicBezTo>
                <a:cubicBezTo>
                  <a:pt x="322864" y="583331"/>
                  <a:pt x="377818" y="633242"/>
                  <a:pt x="444663" y="549685"/>
                </a:cubicBezTo>
                <a:cubicBezTo>
                  <a:pt x="455225" y="536483"/>
                  <a:pt x="465237" y="522604"/>
                  <a:pt x="472798" y="507482"/>
                </a:cubicBezTo>
                <a:cubicBezTo>
                  <a:pt x="479430" y="494219"/>
                  <a:pt x="482177" y="479347"/>
                  <a:pt x="486866" y="465279"/>
                </a:cubicBezTo>
                <a:cubicBezTo>
                  <a:pt x="483555" y="452034"/>
                  <a:pt x="467903" y="383317"/>
                  <a:pt x="458730" y="366805"/>
                </a:cubicBezTo>
                <a:cubicBezTo>
                  <a:pt x="442308" y="337246"/>
                  <a:pt x="421217" y="310534"/>
                  <a:pt x="402460" y="282399"/>
                </a:cubicBezTo>
                <a:cubicBezTo>
                  <a:pt x="393081" y="268331"/>
                  <a:pt x="390364" y="245542"/>
                  <a:pt x="374324" y="240196"/>
                </a:cubicBezTo>
                <a:lnTo>
                  <a:pt x="332121" y="226129"/>
                </a:lnTo>
                <a:cubicBezTo>
                  <a:pt x="205194" y="257860"/>
                  <a:pt x="256264" y="242036"/>
                  <a:pt x="177377" y="268332"/>
                </a:cubicBezTo>
                <a:cubicBezTo>
                  <a:pt x="167998" y="277710"/>
                  <a:pt x="155173" y="284604"/>
                  <a:pt x="149241" y="296467"/>
                </a:cubicBezTo>
                <a:cubicBezTo>
                  <a:pt x="135978" y="322993"/>
                  <a:pt x="121106" y="380873"/>
                  <a:pt x="121106" y="380873"/>
                </a:cubicBezTo>
                <a:cubicBezTo>
                  <a:pt x="125795" y="394941"/>
                  <a:pt x="126277" y="411213"/>
                  <a:pt x="135174" y="423076"/>
                </a:cubicBezTo>
                <a:cubicBezTo>
                  <a:pt x="189057" y="494921"/>
                  <a:pt x="186103" y="486946"/>
                  <a:pt x="247715" y="507482"/>
                </a:cubicBezTo>
                <a:cubicBezTo>
                  <a:pt x="280540" y="502793"/>
                  <a:pt x="322743" y="516861"/>
                  <a:pt x="346189" y="493415"/>
                </a:cubicBezTo>
                <a:cubicBezTo>
                  <a:pt x="361061" y="478543"/>
                  <a:pt x="322576" y="392027"/>
                  <a:pt x="303986" y="380873"/>
                </a:cubicBezTo>
                <a:cubicBezTo>
                  <a:pt x="291923" y="373635"/>
                  <a:pt x="275851" y="380873"/>
                  <a:pt x="261783" y="380873"/>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ru-RU"/>
          </a:p>
        </p:txBody>
      </p:sp>
      <p:sp>
        <p:nvSpPr>
          <p:cNvPr id="15" name="Полилиния 14"/>
          <p:cNvSpPr/>
          <p:nvPr/>
        </p:nvSpPr>
        <p:spPr>
          <a:xfrm>
            <a:off x="4937760" y="2067951"/>
            <a:ext cx="478302" cy="450166"/>
          </a:xfrm>
          <a:custGeom>
            <a:avLst/>
            <a:gdLst>
              <a:gd name="connsiteX0" fmla="*/ 14068 w 478302"/>
              <a:gd name="connsiteY0" fmla="*/ 225083 h 450166"/>
              <a:gd name="connsiteX1" fmla="*/ 0 w 478302"/>
              <a:gd name="connsiteY1" fmla="*/ 182880 h 450166"/>
              <a:gd name="connsiteX2" fmla="*/ 14068 w 478302"/>
              <a:gd name="connsiteY2" fmla="*/ 70338 h 450166"/>
              <a:gd name="connsiteX3" fmla="*/ 56271 w 478302"/>
              <a:gd name="connsiteY3" fmla="*/ 28135 h 450166"/>
              <a:gd name="connsiteX4" fmla="*/ 154745 w 478302"/>
              <a:gd name="connsiteY4" fmla="*/ 0 h 450166"/>
              <a:gd name="connsiteX5" fmla="*/ 281354 w 478302"/>
              <a:gd name="connsiteY5" fmla="*/ 14067 h 450166"/>
              <a:gd name="connsiteX6" fmla="*/ 365760 w 478302"/>
              <a:gd name="connsiteY6" fmla="*/ 56271 h 450166"/>
              <a:gd name="connsiteX7" fmla="*/ 407963 w 478302"/>
              <a:gd name="connsiteY7" fmla="*/ 70338 h 450166"/>
              <a:gd name="connsiteX8" fmla="*/ 478302 w 478302"/>
              <a:gd name="connsiteY8" fmla="*/ 168812 h 450166"/>
              <a:gd name="connsiteX9" fmla="*/ 436098 w 478302"/>
              <a:gd name="connsiteY9" fmla="*/ 407963 h 450166"/>
              <a:gd name="connsiteX10" fmla="*/ 407963 w 478302"/>
              <a:gd name="connsiteY10" fmla="*/ 450166 h 450166"/>
              <a:gd name="connsiteX11" fmla="*/ 239151 w 478302"/>
              <a:gd name="connsiteY11" fmla="*/ 422031 h 450166"/>
              <a:gd name="connsiteX12" fmla="*/ 211015 w 478302"/>
              <a:gd name="connsiteY12" fmla="*/ 393895 h 450166"/>
              <a:gd name="connsiteX13" fmla="*/ 126609 w 478302"/>
              <a:gd name="connsiteY13" fmla="*/ 365760 h 450166"/>
              <a:gd name="connsiteX14" fmla="*/ 98474 w 478302"/>
              <a:gd name="connsiteY14" fmla="*/ 281354 h 450166"/>
              <a:gd name="connsiteX15" fmla="*/ 168812 w 478302"/>
              <a:gd name="connsiteY15" fmla="*/ 168812 h 450166"/>
              <a:gd name="connsiteX16" fmla="*/ 211015 w 478302"/>
              <a:gd name="connsiteY16" fmla="*/ 154744 h 450166"/>
              <a:gd name="connsiteX17" fmla="*/ 253218 w 478302"/>
              <a:gd name="connsiteY17" fmla="*/ 182880 h 450166"/>
              <a:gd name="connsiteX18" fmla="*/ 281354 w 478302"/>
              <a:gd name="connsiteY18" fmla="*/ 211015 h 450166"/>
              <a:gd name="connsiteX19" fmla="*/ 323557 w 478302"/>
              <a:gd name="connsiteY19" fmla="*/ 225083 h 450166"/>
              <a:gd name="connsiteX20" fmla="*/ 323557 w 478302"/>
              <a:gd name="connsiteY20" fmla="*/ 309489 h 450166"/>
              <a:gd name="connsiteX21" fmla="*/ 239151 w 478302"/>
              <a:gd name="connsiteY21" fmla="*/ 309489 h 450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8302" h="450166">
                <a:moveTo>
                  <a:pt x="14068" y="225083"/>
                </a:moveTo>
                <a:cubicBezTo>
                  <a:pt x="9379" y="211015"/>
                  <a:pt x="0" y="197709"/>
                  <a:pt x="0" y="182880"/>
                </a:cubicBezTo>
                <a:cubicBezTo>
                  <a:pt x="0" y="145074"/>
                  <a:pt x="1148" y="105868"/>
                  <a:pt x="14068" y="70338"/>
                </a:cubicBezTo>
                <a:cubicBezTo>
                  <a:pt x="20867" y="51641"/>
                  <a:pt x="39718" y="39171"/>
                  <a:pt x="56271" y="28135"/>
                </a:cubicBezTo>
                <a:cubicBezTo>
                  <a:pt x="68383" y="20061"/>
                  <a:pt x="147238" y="1877"/>
                  <a:pt x="154745" y="0"/>
                </a:cubicBezTo>
                <a:cubicBezTo>
                  <a:pt x="196948" y="4689"/>
                  <a:pt x="239469" y="7086"/>
                  <a:pt x="281354" y="14067"/>
                </a:cubicBezTo>
                <a:cubicBezTo>
                  <a:pt x="334394" y="22907"/>
                  <a:pt x="317151" y="31967"/>
                  <a:pt x="365760" y="56271"/>
                </a:cubicBezTo>
                <a:cubicBezTo>
                  <a:pt x="379023" y="62903"/>
                  <a:pt x="393895" y="65649"/>
                  <a:pt x="407963" y="70338"/>
                </a:cubicBezTo>
                <a:cubicBezTo>
                  <a:pt x="474719" y="137094"/>
                  <a:pt x="455845" y="101444"/>
                  <a:pt x="478302" y="168812"/>
                </a:cubicBezTo>
                <a:cubicBezTo>
                  <a:pt x="473824" y="218073"/>
                  <a:pt x="473585" y="351732"/>
                  <a:pt x="436098" y="407963"/>
                </a:cubicBezTo>
                <a:lnTo>
                  <a:pt x="407963" y="450166"/>
                </a:lnTo>
                <a:cubicBezTo>
                  <a:pt x="395464" y="448777"/>
                  <a:pt x="276643" y="444526"/>
                  <a:pt x="239151" y="422031"/>
                </a:cubicBezTo>
                <a:cubicBezTo>
                  <a:pt x="227778" y="415207"/>
                  <a:pt x="222878" y="399827"/>
                  <a:pt x="211015" y="393895"/>
                </a:cubicBezTo>
                <a:cubicBezTo>
                  <a:pt x="184489" y="380632"/>
                  <a:pt x="126609" y="365760"/>
                  <a:pt x="126609" y="365760"/>
                </a:cubicBezTo>
                <a:cubicBezTo>
                  <a:pt x="117231" y="337625"/>
                  <a:pt x="89096" y="309489"/>
                  <a:pt x="98474" y="281354"/>
                </a:cubicBezTo>
                <a:cubicBezTo>
                  <a:pt x="124135" y="204369"/>
                  <a:pt x="106391" y="200023"/>
                  <a:pt x="168812" y="168812"/>
                </a:cubicBezTo>
                <a:cubicBezTo>
                  <a:pt x="182075" y="162180"/>
                  <a:pt x="196947" y="159433"/>
                  <a:pt x="211015" y="154744"/>
                </a:cubicBezTo>
                <a:cubicBezTo>
                  <a:pt x="225083" y="164123"/>
                  <a:pt x="240016" y="172318"/>
                  <a:pt x="253218" y="182880"/>
                </a:cubicBezTo>
                <a:cubicBezTo>
                  <a:pt x="263575" y="191165"/>
                  <a:pt x="269981" y="204191"/>
                  <a:pt x="281354" y="211015"/>
                </a:cubicBezTo>
                <a:cubicBezTo>
                  <a:pt x="294070" y="218644"/>
                  <a:pt x="309489" y="220394"/>
                  <a:pt x="323557" y="225083"/>
                </a:cubicBezTo>
                <a:cubicBezTo>
                  <a:pt x="328246" y="239151"/>
                  <a:pt x="356382" y="295421"/>
                  <a:pt x="323557" y="309489"/>
                </a:cubicBezTo>
                <a:cubicBezTo>
                  <a:pt x="297697" y="320572"/>
                  <a:pt x="267286" y="309489"/>
                  <a:pt x="239151" y="309489"/>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ru-RU"/>
          </a:p>
        </p:txBody>
      </p:sp>
      <p:sp>
        <p:nvSpPr>
          <p:cNvPr id="16" name="Полилиния 15"/>
          <p:cNvSpPr/>
          <p:nvPr/>
        </p:nvSpPr>
        <p:spPr>
          <a:xfrm>
            <a:off x="3502855" y="3742006"/>
            <a:ext cx="464234" cy="492369"/>
          </a:xfrm>
          <a:custGeom>
            <a:avLst/>
            <a:gdLst>
              <a:gd name="connsiteX0" fmla="*/ 42203 w 464234"/>
              <a:gd name="connsiteY0" fmla="*/ 0 h 492369"/>
              <a:gd name="connsiteX1" fmla="*/ 28136 w 464234"/>
              <a:gd name="connsiteY1" fmla="*/ 56271 h 492369"/>
              <a:gd name="connsiteX2" fmla="*/ 0 w 464234"/>
              <a:gd name="connsiteY2" fmla="*/ 140677 h 492369"/>
              <a:gd name="connsiteX3" fmla="*/ 14068 w 464234"/>
              <a:gd name="connsiteY3" fmla="*/ 337625 h 492369"/>
              <a:gd name="connsiteX4" fmla="*/ 42203 w 464234"/>
              <a:gd name="connsiteY4" fmla="*/ 379828 h 492369"/>
              <a:gd name="connsiteX5" fmla="*/ 154745 w 464234"/>
              <a:gd name="connsiteY5" fmla="*/ 492369 h 492369"/>
              <a:gd name="connsiteX6" fmla="*/ 295422 w 464234"/>
              <a:gd name="connsiteY6" fmla="*/ 478302 h 492369"/>
              <a:gd name="connsiteX7" fmla="*/ 337625 w 464234"/>
              <a:gd name="connsiteY7" fmla="*/ 450166 h 492369"/>
              <a:gd name="connsiteX8" fmla="*/ 379828 w 464234"/>
              <a:gd name="connsiteY8" fmla="*/ 436099 h 492369"/>
              <a:gd name="connsiteX9" fmla="*/ 407963 w 464234"/>
              <a:gd name="connsiteY9" fmla="*/ 407963 h 492369"/>
              <a:gd name="connsiteX10" fmla="*/ 450167 w 464234"/>
              <a:gd name="connsiteY10" fmla="*/ 379828 h 492369"/>
              <a:gd name="connsiteX11" fmla="*/ 464234 w 464234"/>
              <a:gd name="connsiteY11" fmla="*/ 337625 h 492369"/>
              <a:gd name="connsiteX12" fmla="*/ 450167 w 464234"/>
              <a:gd name="connsiteY12" fmla="*/ 168812 h 492369"/>
              <a:gd name="connsiteX13" fmla="*/ 323557 w 464234"/>
              <a:gd name="connsiteY13" fmla="*/ 28136 h 492369"/>
              <a:gd name="connsiteX14" fmla="*/ 196948 w 464234"/>
              <a:gd name="connsiteY14" fmla="*/ 56271 h 492369"/>
              <a:gd name="connsiteX15" fmla="*/ 168813 w 464234"/>
              <a:gd name="connsiteY15" fmla="*/ 98474 h 492369"/>
              <a:gd name="connsiteX16" fmla="*/ 196948 w 464234"/>
              <a:gd name="connsiteY16" fmla="*/ 253219 h 492369"/>
              <a:gd name="connsiteX17" fmla="*/ 225083 w 464234"/>
              <a:gd name="connsiteY17" fmla="*/ 295422 h 492369"/>
              <a:gd name="connsiteX18" fmla="*/ 281354 w 464234"/>
              <a:gd name="connsiteY18" fmla="*/ 239151 h 492369"/>
              <a:gd name="connsiteX19" fmla="*/ 309490 w 464234"/>
              <a:gd name="connsiteY19" fmla="*/ 211016 h 49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4234" h="492369">
                <a:moveTo>
                  <a:pt x="42203" y="0"/>
                </a:moveTo>
                <a:cubicBezTo>
                  <a:pt x="37514" y="18757"/>
                  <a:pt x="33692" y="37752"/>
                  <a:pt x="28136" y="56271"/>
                </a:cubicBezTo>
                <a:cubicBezTo>
                  <a:pt x="19614" y="84678"/>
                  <a:pt x="0" y="140677"/>
                  <a:pt x="0" y="140677"/>
                </a:cubicBezTo>
                <a:cubicBezTo>
                  <a:pt x="4689" y="206326"/>
                  <a:pt x="2630" y="272810"/>
                  <a:pt x="14068" y="337625"/>
                </a:cubicBezTo>
                <a:cubicBezTo>
                  <a:pt x="17006" y="354275"/>
                  <a:pt x="30830" y="367318"/>
                  <a:pt x="42203" y="379828"/>
                </a:cubicBezTo>
                <a:cubicBezTo>
                  <a:pt x="77890" y="419084"/>
                  <a:pt x="117231" y="454855"/>
                  <a:pt x="154745" y="492369"/>
                </a:cubicBezTo>
                <a:cubicBezTo>
                  <a:pt x="201637" y="487680"/>
                  <a:pt x="249503" y="488899"/>
                  <a:pt x="295422" y="478302"/>
                </a:cubicBezTo>
                <a:cubicBezTo>
                  <a:pt x="311896" y="474500"/>
                  <a:pt x="322503" y="457727"/>
                  <a:pt x="337625" y="450166"/>
                </a:cubicBezTo>
                <a:cubicBezTo>
                  <a:pt x="350888" y="443534"/>
                  <a:pt x="365760" y="440788"/>
                  <a:pt x="379828" y="436099"/>
                </a:cubicBezTo>
                <a:cubicBezTo>
                  <a:pt x="389206" y="426720"/>
                  <a:pt x="397606" y="416248"/>
                  <a:pt x="407963" y="407963"/>
                </a:cubicBezTo>
                <a:cubicBezTo>
                  <a:pt x="421166" y="397401"/>
                  <a:pt x="439605" y="393030"/>
                  <a:pt x="450167" y="379828"/>
                </a:cubicBezTo>
                <a:cubicBezTo>
                  <a:pt x="459430" y="368249"/>
                  <a:pt x="459545" y="351693"/>
                  <a:pt x="464234" y="337625"/>
                </a:cubicBezTo>
                <a:cubicBezTo>
                  <a:pt x="459545" y="281354"/>
                  <a:pt x="457630" y="224783"/>
                  <a:pt x="450167" y="168812"/>
                </a:cubicBezTo>
                <a:cubicBezTo>
                  <a:pt x="441094" y="100766"/>
                  <a:pt x="375554" y="62800"/>
                  <a:pt x="323557" y="28136"/>
                </a:cubicBezTo>
                <a:cubicBezTo>
                  <a:pt x="322690" y="28280"/>
                  <a:pt x="215176" y="41688"/>
                  <a:pt x="196948" y="56271"/>
                </a:cubicBezTo>
                <a:cubicBezTo>
                  <a:pt x="183746" y="66833"/>
                  <a:pt x="178191" y="84406"/>
                  <a:pt x="168813" y="98474"/>
                </a:cubicBezTo>
                <a:cubicBezTo>
                  <a:pt x="173663" y="137275"/>
                  <a:pt x="175261" y="209845"/>
                  <a:pt x="196948" y="253219"/>
                </a:cubicBezTo>
                <a:cubicBezTo>
                  <a:pt x="204509" y="268341"/>
                  <a:pt x="215705" y="281354"/>
                  <a:pt x="225083" y="295422"/>
                </a:cubicBezTo>
                <a:cubicBezTo>
                  <a:pt x="300113" y="270412"/>
                  <a:pt x="243840" y="301675"/>
                  <a:pt x="281354" y="239151"/>
                </a:cubicBezTo>
                <a:cubicBezTo>
                  <a:pt x="288178" y="227778"/>
                  <a:pt x="309490" y="211016"/>
                  <a:pt x="309490" y="211016"/>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ru-RU"/>
          </a:p>
        </p:txBody>
      </p:sp>
      <p:sp>
        <p:nvSpPr>
          <p:cNvPr id="17" name="Полилиния 16"/>
          <p:cNvSpPr/>
          <p:nvPr/>
        </p:nvSpPr>
        <p:spPr>
          <a:xfrm>
            <a:off x="4024502" y="3699803"/>
            <a:ext cx="897859" cy="801859"/>
          </a:xfrm>
          <a:custGeom>
            <a:avLst/>
            <a:gdLst>
              <a:gd name="connsiteX0" fmla="*/ 139535 w 897859"/>
              <a:gd name="connsiteY0" fmla="*/ 140677 h 801859"/>
              <a:gd name="connsiteX1" fmla="*/ 181738 w 897859"/>
              <a:gd name="connsiteY1" fmla="*/ 42203 h 801859"/>
              <a:gd name="connsiteX2" fmla="*/ 223941 w 897859"/>
              <a:gd name="connsiteY2" fmla="*/ 28135 h 801859"/>
              <a:gd name="connsiteX3" fmla="*/ 266144 w 897859"/>
              <a:gd name="connsiteY3" fmla="*/ 0 h 801859"/>
              <a:gd name="connsiteX4" fmla="*/ 533430 w 897859"/>
              <a:gd name="connsiteY4" fmla="*/ 14068 h 801859"/>
              <a:gd name="connsiteX5" fmla="*/ 660040 w 897859"/>
              <a:gd name="connsiteY5" fmla="*/ 56271 h 801859"/>
              <a:gd name="connsiteX6" fmla="*/ 702243 w 897859"/>
              <a:gd name="connsiteY6" fmla="*/ 70339 h 801859"/>
              <a:gd name="connsiteX7" fmla="*/ 744446 w 897859"/>
              <a:gd name="connsiteY7" fmla="*/ 112542 h 801859"/>
              <a:gd name="connsiteX8" fmla="*/ 786649 w 897859"/>
              <a:gd name="connsiteY8" fmla="*/ 140677 h 801859"/>
              <a:gd name="connsiteX9" fmla="*/ 828852 w 897859"/>
              <a:gd name="connsiteY9" fmla="*/ 225083 h 801859"/>
              <a:gd name="connsiteX10" fmla="*/ 856987 w 897859"/>
              <a:gd name="connsiteY10" fmla="*/ 253219 h 801859"/>
              <a:gd name="connsiteX11" fmla="*/ 856987 w 897859"/>
              <a:gd name="connsiteY11" fmla="*/ 562708 h 801859"/>
              <a:gd name="connsiteX12" fmla="*/ 786649 w 897859"/>
              <a:gd name="connsiteY12" fmla="*/ 661182 h 801859"/>
              <a:gd name="connsiteX13" fmla="*/ 744446 w 897859"/>
              <a:gd name="connsiteY13" fmla="*/ 675249 h 801859"/>
              <a:gd name="connsiteX14" fmla="*/ 674107 w 897859"/>
              <a:gd name="connsiteY14" fmla="*/ 717452 h 801859"/>
              <a:gd name="connsiteX15" fmla="*/ 589701 w 897859"/>
              <a:gd name="connsiteY15" fmla="*/ 773723 h 801859"/>
              <a:gd name="connsiteX16" fmla="*/ 505295 w 897859"/>
              <a:gd name="connsiteY16" fmla="*/ 801859 h 801859"/>
              <a:gd name="connsiteX17" fmla="*/ 223941 w 897859"/>
              <a:gd name="connsiteY17" fmla="*/ 787791 h 801859"/>
              <a:gd name="connsiteX18" fmla="*/ 181738 w 897859"/>
              <a:gd name="connsiteY18" fmla="*/ 773723 h 801859"/>
              <a:gd name="connsiteX19" fmla="*/ 97332 w 897859"/>
              <a:gd name="connsiteY19" fmla="*/ 717452 h 801859"/>
              <a:gd name="connsiteX20" fmla="*/ 69196 w 897859"/>
              <a:gd name="connsiteY20" fmla="*/ 689317 h 801859"/>
              <a:gd name="connsiteX21" fmla="*/ 55129 w 897859"/>
              <a:gd name="connsiteY21" fmla="*/ 647114 h 801859"/>
              <a:gd name="connsiteX22" fmla="*/ 26993 w 897859"/>
              <a:gd name="connsiteY22" fmla="*/ 604911 h 801859"/>
              <a:gd name="connsiteX23" fmla="*/ 69196 w 897859"/>
              <a:gd name="connsiteY23" fmla="*/ 323557 h 801859"/>
              <a:gd name="connsiteX24" fmla="*/ 111400 w 897859"/>
              <a:gd name="connsiteY24" fmla="*/ 309489 h 801859"/>
              <a:gd name="connsiteX25" fmla="*/ 449024 w 897859"/>
              <a:gd name="connsiteY25" fmla="*/ 323557 h 801859"/>
              <a:gd name="connsiteX26" fmla="*/ 533430 w 897859"/>
              <a:gd name="connsiteY26" fmla="*/ 351692 h 801859"/>
              <a:gd name="connsiteX27" fmla="*/ 575633 w 897859"/>
              <a:gd name="connsiteY27" fmla="*/ 379828 h 801859"/>
              <a:gd name="connsiteX28" fmla="*/ 631904 w 897859"/>
              <a:gd name="connsiteY28" fmla="*/ 436099 h 801859"/>
              <a:gd name="connsiteX29" fmla="*/ 645972 w 897859"/>
              <a:gd name="connsiteY29" fmla="*/ 478302 h 801859"/>
              <a:gd name="connsiteX30" fmla="*/ 547498 w 897859"/>
              <a:gd name="connsiteY30" fmla="*/ 618979 h 801859"/>
              <a:gd name="connsiteX31" fmla="*/ 463092 w 897859"/>
              <a:gd name="connsiteY31" fmla="*/ 647114 h 801859"/>
              <a:gd name="connsiteX32" fmla="*/ 420889 w 897859"/>
              <a:gd name="connsiteY32" fmla="*/ 661182 h 801859"/>
              <a:gd name="connsiteX33" fmla="*/ 238009 w 897859"/>
              <a:gd name="connsiteY33" fmla="*/ 618979 h 801859"/>
              <a:gd name="connsiteX34" fmla="*/ 209873 w 897859"/>
              <a:gd name="connsiteY34" fmla="*/ 590843 h 801859"/>
              <a:gd name="connsiteX35" fmla="*/ 223941 w 897859"/>
              <a:gd name="connsiteY35" fmla="*/ 478302 h 801859"/>
              <a:gd name="connsiteX36" fmla="*/ 266144 w 897859"/>
              <a:gd name="connsiteY36" fmla="*/ 464234 h 801859"/>
              <a:gd name="connsiteX37" fmla="*/ 406821 w 897859"/>
              <a:gd name="connsiteY37" fmla="*/ 478302 h 801859"/>
              <a:gd name="connsiteX38" fmla="*/ 463092 w 897859"/>
              <a:gd name="connsiteY38" fmla="*/ 548640 h 801859"/>
              <a:gd name="connsiteX39" fmla="*/ 434956 w 897859"/>
              <a:gd name="connsiteY39" fmla="*/ 576775 h 801859"/>
              <a:gd name="connsiteX40" fmla="*/ 350550 w 897859"/>
              <a:gd name="connsiteY40" fmla="*/ 562708 h 80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97859" h="801859">
                <a:moveTo>
                  <a:pt x="139535" y="140677"/>
                </a:moveTo>
                <a:cubicBezTo>
                  <a:pt x="147982" y="106888"/>
                  <a:pt x="151379" y="66490"/>
                  <a:pt x="181738" y="42203"/>
                </a:cubicBezTo>
                <a:cubicBezTo>
                  <a:pt x="193317" y="32940"/>
                  <a:pt x="210678" y="34767"/>
                  <a:pt x="223941" y="28135"/>
                </a:cubicBezTo>
                <a:cubicBezTo>
                  <a:pt x="239063" y="20574"/>
                  <a:pt x="252076" y="9378"/>
                  <a:pt x="266144" y="0"/>
                </a:cubicBezTo>
                <a:cubicBezTo>
                  <a:pt x="355239" y="4689"/>
                  <a:pt x="444847" y="3438"/>
                  <a:pt x="533430" y="14068"/>
                </a:cubicBezTo>
                <a:cubicBezTo>
                  <a:pt x="533431" y="14068"/>
                  <a:pt x="638938" y="49237"/>
                  <a:pt x="660040" y="56271"/>
                </a:cubicBezTo>
                <a:lnTo>
                  <a:pt x="702243" y="70339"/>
                </a:lnTo>
                <a:cubicBezTo>
                  <a:pt x="716311" y="84407"/>
                  <a:pt x="729162" y="99806"/>
                  <a:pt x="744446" y="112542"/>
                </a:cubicBezTo>
                <a:cubicBezTo>
                  <a:pt x="757434" y="123366"/>
                  <a:pt x="774694" y="128722"/>
                  <a:pt x="786649" y="140677"/>
                </a:cubicBezTo>
                <a:cubicBezTo>
                  <a:pt x="840007" y="194035"/>
                  <a:pt x="794530" y="167878"/>
                  <a:pt x="828852" y="225083"/>
                </a:cubicBezTo>
                <a:cubicBezTo>
                  <a:pt x="835676" y="236456"/>
                  <a:pt x="847609" y="243840"/>
                  <a:pt x="856987" y="253219"/>
                </a:cubicBezTo>
                <a:cubicBezTo>
                  <a:pt x="897859" y="375832"/>
                  <a:pt x="880318" y="306064"/>
                  <a:pt x="856987" y="562708"/>
                </a:cubicBezTo>
                <a:cubicBezTo>
                  <a:pt x="853705" y="598806"/>
                  <a:pt x="819107" y="650363"/>
                  <a:pt x="786649" y="661182"/>
                </a:cubicBezTo>
                <a:lnTo>
                  <a:pt x="744446" y="675249"/>
                </a:lnTo>
                <a:cubicBezTo>
                  <a:pt x="681322" y="738373"/>
                  <a:pt x="756287" y="671797"/>
                  <a:pt x="674107" y="717452"/>
                </a:cubicBezTo>
                <a:cubicBezTo>
                  <a:pt x="644548" y="733874"/>
                  <a:pt x="621780" y="763030"/>
                  <a:pt x="589701" y="773723"/>
                </a:cubicBezTo>
                <a:lnTo>
                  <a:pt x="505295" y="801859"/>
                </a:lnTo>
                <a:cubicBezTo>
                  <a:pt x="411510" y="797170"/>
                  <a:pt x="317490" y="795926"/>
                  <a:pt x="223941" y="787791"/>
                </a:cubicBezTo>
                <a:cubicBezTo>
                  <a:pt x="209168" y="786506"/>
                  <a:pt x="194701" y="780924"/>
                  <a:pt x="181738" y="773723"/>
                </a:cubicBezTo>
                <a:cubicBezTo>
                  <a:pt x="152179" y="757301"/>
                  <a:pt x="121243" y="741362"/>
                  <a:pt x="97332" y="717452"/>
                </a:cubicBezTo>
                <a:lnTo>
                  <a:pt x="69196" y="689317"/>
                </a:lnTo>
                <a:cubicBezTo>
                  <a:pt x="64507" y="675249"/>
                  <a:pt x="61761" y="660377"/>
                  <a:pt x="55129" y="647114"/>
                </a:cubicBezTo>
                <a:cubicBezTo>
                  <a:pt x="47568" y="631992"/>
                  <a:pt x="27837" y="621797"/>
                  <a:pt x="26993" y="604911"/>
                </a:cubicBezTo>
                <a:cubicBezTo>
                  <a:pt x="26776" y="600579"/>
                  <a:pt x="0" y="378913"/>
                  <a:pt x="69196" y="323557"/>
                </a:cubicBezTo>
                <a:cubicBezTo>
                  <a:pt x="80775" y="314293"/>
                  <a:pt x="97332" y="314178"/>
                  <a:pt x="111400" y="309489"/>
                </a:cubicBezTo>
                <a:cubicBezTo>
                  <a:pt x="223941" y="314178"/>
                  <a:pt x="336944" y="312349"/>
                  <a:pt x="449024" y="323557"/>
                </a:cubicBezTo>
                <a:cubicBezTo>
                  <a:pt x="478534" y="326508"/>
                  <a:pt x="533430" y="351692"/>
                  <a:pt x="533430" y="351692"/>
                </a:cubicBezTo>
                <a:cubicBezTo>
                  <a:pt x="547498" y="361071"/>
                  <a:pt x="562796" y="368825"/>
                  <a:pt x="575633" y="379828"/>
                </a:cubicBezTo>
                <a:cubicBezTo>
                  <a:pt x="595773" y="397091"/>
                  <a:pt x="631904" y="436099"/>
                  <a:pt x="631904" y="436099"/>
                </a:cubicBezTo>
                <a:cubicBezTo>
                  <a:pt x="636593" y="450167"/>
                  <a:pt x="645972" y="463473"/>
                  <a:pt x="645972" y="478302"/>
                </a:cubicBezTo>
                <a:cubicBezTo>
                  <a:pt x="645972" y="559113"/>
                  <a:pt x="632369" y="590689"/>
                  <a:pt x="547498" y="618979"/>
                </a:cubicBezTo>
                <a:lnTo>
                  <a:pt x="463092" y="647114"/>
                </a:lnTo>
                <a:lnTo>
                  <a:pt x="420889" y="661182"/>
                </a:lnTo>
                <a:cubicBezTo>
                  <a:pt x="306616" y="649754"/>
                  <a:pt x="303915" y="671704"/>
                  <a:pt x="238009" y="618979"/>
                </a:cubicBezTo>
                <a:cubicBezTo>
                  <a:pt x="227652" y="610693"/>
                  <a:pt x="219252" y="600222"/>
                  <a:pt x="209873" y="590843"/>
                </a:cubicBezTo>
                <a:cubicBezTo>
                  <a:pt x="214562" y="553329"/>
                  <a:pt x="208587" y="512849"/>
                  <a:pt x="223941" y="478302"/>
                </a:cubicBezTo>
                <a:cubicBezTo>
                  <a:pt x="229964" y="464751"/>
                  <a:pt x="251315" y="464234"/>
                  <a:pt x="266144" y="464234"/>
                </a:cubicBezTo>
                <a:cubicBezTo>
                  <a:pt x="313270" y="464234"/>
                  <a:pt x="359929" y="473613"/>
                  <a:pt x="406821" y="478302"/>
                </a:cubicBezTo>
                <a:cubicBezTo>
                  <a:pt x="430111" y="493829"/>
                  <a:pt x="471086" y="508670"/>
                  <a:pt x="463092" y="548640"/>
                </a:cubicBezTo>
                <a:cubicBezTo>
                  <a:pt x="460491" y="561646"/>
                  <a:pt x="444335" y="567397"/>
                  <a:pt x="434956" y="576775"/>
                </a:cubicBezTo>
                <a:lnTo>
                  <a:pt x="350550" y="562708"/>
                </a:ln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ru-RU"/>
          </a:p>
        </p:txBody>
      </p:sp>
      <p:sp>
        <p:nvSpPr>
          <p:cNvPr id="18" name="Полилиния 17"/>
          <p:cNvSpPr/>
          <p:nvPr/>
        </p:nvSpPr>
        <p:spPr>
          <a:xfrm>
            <a:off x="5040186" y="3699803"/>
            <a:ext cx="488417" cy="550059"/>
          </a:xfrm>
          <a:custGeom>
            <a:avLst/>
            <a:gdLst>
              <a:gd name="connsiteX0" fmla="*/ 221131 w 488417"/>
              <a:gd name="connsiteY0" fmla="*/ 0 h 550059"/>
              <a:gd name="connsiteX1" fmla="*/ 150792 w 488417"/>
              <a:gd name="connsiteY1" fmla="*/ 14068 h 550059"/>
              <a:gd name="connsiteX2" fmla="*/ 108589 w 488417"/>
              <a:gd name="connsiteY2" fmla="*/ 42203 h 550059"/>
              <a:gd name="connsiteX3" fmla="*/ 10116 w 488417"/>
              <a:gd name="connsiteY3" fmla="*/ 154745 h 550059"/>
              <a:gd name="connsiteX4" fmla="*/ 38251 w 488417"/>
              <a:gd name="connsiteY4" fmla="*/ 450166 h 550059"/>
              <a:gd name="connsiteX5" fmla="*/ 108589 w 488417"/>
              <a:gd name="connsiteY5" fmla="*/ 520505 h 550059"/>
              <a:gd name="connsiteX6" fmla="*/ 192996 w 488417"/>
              <a:gd name="connsiteY6" fmla="*/ 548640 h 550059"/>
              <a:gd name="connsiteX7" fmla="*/ 418079 w 488417"/>
              <a:gd name="connsiteY7" fmla="*/ 534572 h 550059"/>
              <a:gd name="connsiteX8" fmla="*/ 460282 w 488417"/>
              <a:gd name="connsiteY8" fmla="*/ 492369 h 550059"/>
              <a:gd name="connsiteX9" fmla="*/ 488417 w 488417"/>
              <a:gd name="connsiteY9" fmla="*/ 407963 h 550059"/>
              <a:gd name="connsiteX10" fmla="*/ 474349 w 488417"/>
              <a:gd name="connsiteY10" fmla="*/ 239151 h 550059"/>
              <a:gd name="connsiteX11" fmla="*/ 446214 w 488417"/>
              <a:gd name="connsiteY11" fmla="*/ 211015 h 550059"/>
              <a:gd name="connsiteX12" fmla="*/ 361808 w 488417"/>
              <a:gd name="connsiteY12" fmla="*/ 168812 h 550059"/>
              <a:gd name="connsiteX13" fmla="*/ 249266 w 488417"/>
              <a:gd name="connsiteY13" fmla="*/ 182880 h 550059"/>
              <a:gd name="connsiteX14" fmla="*/ 207063 w 488417"/>
              <a:gd name="connsiteY14" fmla="*/ 196948 h 550059"/>
              <a:gd name="connsiteX15" fmla="*/ 178928 w 488417"/>
              <a:gd name="connsiteY15" fmla="*/ 281354 h 550059"/>
              <a:gd name="connsiteX16" fmla="*/ 164860 w 488417"/>
              <a:gd name="connsiteY16" fmla="*/ 323557 h 550059"/>
              <a:gd name="connsiteX17" fmla="*/ 178928 w 488417"/>
              <a:gd name="connsiteY17" fmla="*/ 407963 h 550059"/>
              <a:gd name="connsiteX18" fmla="*/ 235199 w 488417"/>
              <a:gd name="connsiteY18" fmla="*/ 464234 h 550059"/>
              <a:gd name="connsiteX19" fmla="*/ 361808 w 488417"/>
              <a:gd name="connsiteY19" fmla="*/ 422031 h 550059"/>
              <a:gd name="connsiteX20" fmla="*/ 375876 w 488417"/>
              <a:gd name="connsiteY20" fmla="*/ 379828 h 550059"/>
              <a:gd name="connsiteX21" fmla="*/ 319605 w 488417"/>
              <a:gd name="connsiteY21" fmla="*/ 323557 h 550059"/>
              <a:gd name="connsiteX22" fmla="*/ 305537 w 488417"/>
              <a:gd name="connsiteY22" fmla="*/ 323557 h 55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8417" h="550059">
                <a:moveTo>
                  <a:pt x="221131" y="0"/>
                </a:moveTo>
                <a:cubicBezTo>
                  <a:pt x="197685" y="4689"/>
                  <a:pt x="173180" y="5672"/>
                  <a:pt x="150792" y="14068"/>
                </a:cubicBezTo>
                <a:cubicBezTo>
                  <a:pt x="134961" y="20004"/>
                  <a:pt x="121313" y="31070"/>
                  <a:pt x="108589" y="42203"/>
                </a:cubicBezTo>
                <a:cubicBezTo>
                  <a:pt x="42755" y="99808"/>
                  <a:pt x="48251" y="97542"/>
                  <a:pt x="10116" y="154745"/>
                </a:cubicBezTo>
                <a:cubicBezTo>
                  <a:pt x="10470" y="161111"/>
                  <a:pt x="0" y="373663"/>
                  <a:pt x="38251" y="450166"/>
                </a:cubicBezTo>
                <a:cubicBezTo>
                  <a:pt x="55668" y="485000"/>
                  <a:pt x="72415" y="504428"/>
                  <a:pt x="108589" y="520505"/>
                </a:cubicBezTo>
                <a:cubicBezTo>
                  <a:pt x="135690" y="532550"/>
                  <a:pt x="192996" y="548640"/>
                  <a:pt x="192996" y="548640"/>
                </a:cubicBezTo>
                <a:cubicBezTo>
                  <a:pt x="268024" y="543951"/>
                  <a:pt x="344517" y="550059"/>
                  <a:pt x="418079" y="534572"/>
                </a:cubicBezTo>
                <a:cubicBezTo>
                  <a:pt x="437547" y="530473"/>
                  <a:pt x="450620" y="509760"/>
                  <a:pt x="460282" y="492369"/>
                </a:cubicBezTo>
                <a:cubicBezTo>
                  <a:pt x="474685" y="466444"/>
                  <a:pt x="488417" y="407963"/>
                  <a:pt x="488417" y="407963"/>
                </a:cubicBezTo>
                <a:cubicBezTo>
                  <a:pt x="483728" y="351692"/>
                  <a:pt x="486180" y="294363"/>
                  <a:pt x="474349" y="239151"/>
                </a:cubicBezTo>
                <a:cubicBezTo>
                  <a:pt x="471570" y="226182"/>
                  <a:pt x="456571" y="219301"/>
                  <a:pt x="446214" y="211015"/>
                </a:cubicBezTo>
                <a:cubicBezTo>
                  <a:pt x="407258" y="179850"/>
                  <a:pt x="406381" y="183670"/>
                  <a:pt x="361808" y="168812"/>
                </a:cubicBezTo>
                <a:cubicBezTo>
                  <a:pt x="324294" y="173501"/>
                  <a:pt x="286462" y="176117"/>
                  <a:pt x="249266" y="182880"/>
                </a:cubicBezTo>
                <a:cubicBezTo>
                  <a:pt x="234677" y="185533"/>
                  <a:pt x="215682" y="184881"/>
                  <a:pt x="207063" y="196948"/>
                </a:cubicBezTo>
                <a:cubicBezTo>
                  <a:pt x="189825" y="221081"/>
                  <a:pt x="188306" y="253219"/>
                  <a:pt x="178928" y="281354"/>
                </a:cubicBezTo>
                <a:lnTo>
                  <a:pt x="164860" y="323557"/>
                </a:lnTo>
                <a:cubicBezTo>
                  <a:pt x="169549" y="351692"/>
                  <a:pt x="166172" y="382451"/>
                  <a:pt x="178928" y="407963"/>
                </a:cubicBezTo>
                <a:cubicBezTo>
                  <a:pt x="190791" y="431689"/>
                  <a:pt x="235199" y="464234"/>
                  <a:pt x="235199" y="464234"/>
                </a:cubicBezTo>
                <a:cubicBezTo>
                  <a:pt x="290383" y="456350"/>
                  <a:pt x="332793" y="470388"/>
                  <a:pt x="361808" y="422031"/>
                </a:cubicBezTo>
                <a:cubicBezTo>
                  <a:pt x="369437" y="409316"/>
                  <a:pt x="371187" y="393896"/>
                  <a:pt x="375876" y="379828"/>
                </a:cubicBezTo>
                <a:cubicBezTo>
                  <a:pt x="358824" y="328673"/>
                  <a:pt x="374170" y="337199"/>
                  <a:pt x="319605" y="323557"/>
                </a:cubicBezTo>
                <a:cubicBezTo>
                  <a:pt x="315056" y="322420"/>
                  <a:pt x="310226" y="323557"/>
                  <a:pt x="305537" y="323557"/>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ru-RU"/>
          </a:p>
        </p:txBody>
      </p:sp>
      <p:sp>
        <p:nvSpPr>
          <p:cNvPr id="19" name="Полилиния 18"/>
          <p:cNvSpPr/>
          <p:nvPr/>
        </p:nvSpPr>
        <p:spPr>
          <a:xfrm>
            <a:off x="6949440" y="2110154"/>
            <a:ext cx="1209822" cy="844061"/>
          </a:xfrm>
          <a:custGeom>
            <a:avLst/>
            <a:gdLst>
              <a:gd name="connsiteX0" fmla="*/ 0 w 1209822"/>
              <a:gd name="connsiteY0" fmla="*/ 844061 h 844061"/>
              <a:gd name="connsiteX1" fmla="*/ 56271 w 1209822"/>
              <a:gd name="connsiteY1" fmla="*/ 829994 h 844061"/>
              <a:gd name="connsiteX2" fmla="*/ 112542 w 1209822"/>
              <a:gd name="connsiteY2" fmla="*/ 759655 h 844061"/>
              <a:gd name="connsiteX3" fmla="*/ 126609 w 1209822"/>
              <a:gd name="connsiteY3" fmla="*/ 717452 h 844061"/>
              <a:gd name="connsiteX4" fmla="*/ 267286 w 1209822"/>
              <a:gd name="connsiteY4" fmla="*/ 604911 h 844061"/>
              <a:gd name="connsiteX5" fmla="*/ 295422 w 1209822"/>
              <a:gd name="connsiteY5" fmla="*/ 576775 h 844061"/>
              <a:gd name="connsiteX6" fmla="*/ 379828 w 1209822"/>
              <a:gd name="connsiteY6" fmla="*/ 548640 h 844061"/>
              <a:gd name="connsiteX7" fmla="*/ 450166 w 1209822"/>
              <a:gd name="connsiteY7" fmla="*/ 506437 h 844061"/>
              <a:gd name="connsiteX8" fmla="*/ 520505 w 1209822"/>
              <a:gd name="connsiteY8" fmla="*/ 464234 h 844061"/>
              <a:gd name="connsiteX9" fmla="*/ 647114 w 1209822"/>
              <a:gd name="connsiteY9" fmla="*/ 393895 h 844061"/>
              <a:gd name="connsiteX10" fmla="*/ 661182 w 1209822"/>
              <a:gd name="connsiteY10" fmla="*/ 351692 h 844061"/>
              <a:gd name="connsiteX11" fmla="*/ 703385 w 1209822"/>
              <a:gd name="connsiteY11" fmla="*/ 323557 h 844061"/>
              <a:gd name="connsiteX12" fmla="*/ 731520 w 1209822"/>
              <a:gd name="connsiteY12" fmla="*/ 295421 h 844061"/>
              <a:gd name="connsiteX13" fmla="*/ 815926 w 1209822"/>
              <a:gd name="connsiteY13" fmla="*/ 239151 h 844061"/>
              <a:gd name="connsiteX14" fmla="*/ 844062 w 1209822"/>
              <a:gd name="connsiteY14" fmla="*/ 211015 h 844061"/>
              <a:gd name="connsiteX15" fmla="*/ 872197 w 1209822"/>
              <a:gd name="connsiteY15" fmla="*/ 168812 h 844061"/>
              <a:gd name="connsiteX16" fmla="*/ 914400 w 1209822"/>
              <a:gd name="connsiteY16" fmla="*/ 140677 h 844061"/>
              <a:gd name="connsiteX17" fmla="*/ 942535 w 1209822"/>
              <a:gd name="connsiteY17" fmla="*/ 112541 h 844061"/>
              <a:gd name="connsiteX18" fmla="*/ 1026942 w 1209822"/>
              <a:gd name="connsiteY18" fmla="*/ 84406 h 844061"/>
              <a:gd name="connsiteX19" fmla="*/ 1069145 w 1209822"/>
              <a:gd name="connsiteY19" fmla="*/ 70338 h 844061"/>
              <a:gd name="connsiteX20" fmla="*/ 1111348 w 1209822"/>
              <a:gd name="connsiteY20" fmla="*/ 56271 h 844061"/>
              <a:gd name="connsiteX21" fmla="*/ 1139483 w 1209822"/>
              <a:gd name="connsiteY21" fmla="*/ 28135 h 844061"/>
              <a:gd name="connsiteX22" fmla="*/ 1181686 w 1209822"/>
              <a:gd name="connsiteY22" fmla="*/ 14068 h 844061"/>
              <a:gd name="connsiteX23" fmla="*/ 1209822 w 1209822"/>
              <a:gd name="connsiteY23" fmla="*/ 0 h 84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09822" h="844061">
                <a:moveTo>
                  <a:pt x="0" y="844061"/>
                </a:moveTo>
                <a:cubicBezTo>
                  <a:pt x="18757" y="839372"/>
                  <a:pt x="38978" y="838641"/>
                  <a:pt x="56271" y="829994"/>
                </a:cubicBezTo>
                <a:cubicBezTo>
                  <a:pt x="76314" y="819973"/>
                  <a:pt x="102604" y="774562"/>
                  <a:pt x="112542" y="759655"/>
                </a:cubicBezTo>
                <a:cubicBezTo>
                  <a:pt x="117231" y="745587"/>
                  <a:pt x="117990" y="729519"/>
                  <a:pt x="126609" y="717452"/>
                </a:cubicBezTo>
                <a:cubicBezTo>
                  <a:pt x="196216" y="620002"/>
                  <a:pt x="174288" y="697909"/>
                  <a:pt x="267286" y="604911"/>
                </a:cubicBezTo>
                <a:cubicBezTo>
                  <a:pt x="276665" y="595532"/>
                  <a:pt x="283559" y="582707"/>
                  <a:pt x="295422" y="576775"/>
                </a:cubicBezTo>
                <a:cubicBezTo>
                  <a:pt x="321948" y="563512"/>
                  <a:pt x="379828" y="548640"/>
                  <a:pt x="379828" y="548640"/>
                </a:cubicBezTo>
                <a:cubicBezTo>
                  <a:pt x="451114" y="477351"/>
                  <a:pt x="358859" y="561221"/>
                  <a:pt x="450166" y="506437"/>
                </a:cubicBezTo>
                <a:cubicBezTo>
                  <a:pt x="546718" y="448506"/>
                  <a:pt x="400953" y="504083"/>
                  <a:pt x="520505" y="464234"/>
                </a:cubicBezTo>
                <a:cubicBezTo>
                  <a:pt x="617249" y="399738"/>
                  <a:pt x="572832" y="418656"/>
                  <a:pt x="647114" y="393895"/>
                </a:cubicBezTo>
                <a:cubicBezTo>
                  <a:pt x="651803" y="379827"/>
                  <a:pt x="651919" y="363271"/>
                  <a:pt x="661182" y="351692"/>
                </a:cubicBezTo>
                <a:cubicBezTo>
                  <a:pt x="671744" y="338490"/>
                  <a:pt x="690183" y="334119"/>
                  <a:pt x="703385" y="323557"/>
                </a:cubicBezTo>
                <a:cubicBezTo>
                  <a:pt x="713742" y="315271"/>
                  <a:pt x="720909" y="303379"/>
                  <a:pt x="731520" y="295421"/>
                </a:cubicBezTo>
                <a:cubicBezTo>
                  <a:pt x="758571" y="275132"/>
                  <a:pt x="792016" y="263061"/>
                  <a:pt x="815926" y="239151"/>
                </a:cubicBezTo>
                <a:cubicBezTo>
                  <a:pt x="825305" y="229772"/>
                  <a:pt x="835776" y="221372"/>
                  <a:pt x="844062" y="211015"/>
                </a:cubicBezTo>
                <a:cubicBezTo>
                  <a:pt x="854624" y="197813"/>
                  <a:pt x="860242" y="180767"/>
                  <a:pt x="872197" y="168812"/>
                </a:cubicBezTo>
                <a:cubicBezTo>
                  <a:pt x="884152" y="156857"/>
                  <a:pt x="901198" y="151239"/>
                  <a:pt x="914400" y="140677"/>
                </a:cubicBezTo>
                <a:cubicBezTo>
                  <a:pt x="924757" y="132391"/>
                  <a:pt x="930672" y="118472"/>
                  <a:pt x="942535" y="112541"/>
                </a:cubicBezTo>
                <a:cubicBezTo>
                  <a:pt x="969061" y="99278"/>
                  <a:pt x="998806" y="93784"/>
                  <a:pt x="1026942" y="84406"/>
                </a:cubicBezTo>
                <a:lnTo>
                  <a:pt x="1069145" y="70338"/>
                </a:lnTo>
                <a:lnTo>
                  <a:pt x="1111348" y="56271"/>
                </a:lnTo>
                <a:cubicBezTo>
                  <a:pt x="1120726" y="46892"/>
                  <a:pt x="1128110" y="34959"/>
                  <a:pt x="1139483" y="28135"/>
                </a:cubicBezTo>
                <a:cubicBezTo>
                  <a:pt x="1152198" y="20506"/>
                  <a:pt x="1167918" y="19575"/>
                  <a:pt x="1181686" y="14068"/>
                </a:cubicBezTo>
                <a:cubicBezTo>
                  <a:pt x="1191422" y="10174"/>
                  <a:pt x="1200443" y="4689"/>
                  <a:pt x="120982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0" name="Полилиния 19"/>
          <p:cNvSpPr/>
          <p:nvPr/>
        </p:nvSpPr>
        <p:spPr>
          <a:xfrm>
            <a:off x="6991643" y="2923767"/>
            <a:ext cx="984739" cy="213328"/>
          </a:xfrm>
          <a:custGeom>
            <a:avLst/>
            <a:gdLst>
              <a:gd name="connsiteX0" fmla="*/ 0 w 984739"/>
              <a:gd name="connsiteY0" fmla="*/ 213328 h 213328"/>
              <a:gd name="connsiteX1" fmla="*/ 647114 w 984739"/>
              <a:gd name="connsiteY1" fmla="*/ 199261 h 213328"/>
              <a:gd name="connsiteX2" fmla="*/ 689317 w 984739"/>
              <a:gd name="connsiteY2" fmla="*/ 185193 h 213328"/>
              <a:gd name="connsiteX3" fmla="*/ 773723 w 984739"/>
              <a:gd name="connsiteY3" fmla="*/ 142990 h 213328"/>
              <a:gd name="connsiteX4" fmla="*/ 829994 w 984739"/>
              <a:gd name="connsiteY4" fmla="*/ 86719 h 213328"/>
              <a:gd name="connsiteX5" fmla="*/ 858129 w 984739"/>
              <a:gd name="connsiteY5" fmla="*/ 44516 h 213328"/>
              <a:gd name="connsiteX6" fmla="*/ 942535 w 984739"/>
              <a:gd name="connsiteY6" fmla="*/ 2313 h 213328"/>
              <a:gd name="connsiteX7" fmla="*/ 984739 w 984739"/>
              <a:gd name="connsiteY7" fmla="*/ 2313 h 21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739" h="213328">
                <a:moveTo>
                  <a:pt x="0" y="213328"/>
                </a:moveTo>
                <a:lnTo>
                  <a:pt x="647114" y="199261"/>
                </a:lnTo>
                <a:cubicBezTo>
                  <a:pt x="661930" y="198656"/>
                  <a:pt x="676054" y="191825"/>
                  <a:pt x="689317" y="185193"/>
                </a:cubicBezTo>
                <a:cubicBezTo>
                  <a:pt x="798399" y="130652"/>
                  <a:pt x="667644" y="178350"/>
                  <a:pt x="773723" y="142990"/>
                </a:cubicBezTo>
                <a:cubicBezTo>
                  <a:pt x="792480" y="124233"/>
                  <a:pt x="815280" y="108790"/>
                  <a:pt x="829994" y="86719"/>
                </a:cubicBezTo>
                <a:cubicBezTo>
                  <a:pt x="839372" y="72651"/>
                  <a:pt x="846174" y="56471"/>
                  <a:pt x="858129" y="44516"/>
                </a:cubicBezTo>
                <a:cubicBezTo>
                  <a:pt x="877571" y="25074"/>
                  <a:pt x="915076" y="6889"/>
                  <a:pt x="942535" y="2313"/>
                </a:cubicBezTo>
                <a:cubicBezTo>
                  <a:pt x="956412" y="0"/>
                  <a:pt x="970671" y="2313"/>
                  <a:pt x="984739" y="231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2" name="Полилиния 21"/>
          <p:cNvSpPr/>
          <p:nvPr/>
        </p:nvSpPr>
        <p:spPr>
          <a:xfrm>
            <a:off x="6133514" y="1680807"/>
            <a:ext cx="2432306" cy="2328485"/>
          </a:xfrm>
          <a:custGeom>
            <a:avLst/>
            <a:gdLst>
              <a:gd name="connsiteX0" fmla="*/ 253218 w 2432306"/>
              <a:gd name="connsiteY0" fmla="*/ 1273408 h 2328485"/>
              <a:gd name="connsiteX1" fmla="*/ 337624 w 2432306"/>
              <a:gd name="connsiteY1" fmla="*/ 1245273 h 2328485"/>
              <a:gd name="connsiteX2" fmla="*/ 422031 w 2432306"/>
              <a:gd name="connsiteY2" fmla="*/ 1203070 h 2328485"/>
              <a:gd name="connsiteX3" fmla="*/ 464234 w 2432306"/>
              <a:gd name="connsiteY3" fmla="*/ 1174935 h 2328485"/>
              <a:gd name="connsiteX4" fmla="*/ 506437 w 2432306"/>
              <a:gd name="connsiteY4" fmla="*/ 1160867 h 2328485"/>
              <a:gd name="connsiteX5" fmla="*/ 576775 w 2432306"/>
              <a:gd name="connsiteY5" fmla="*/ 1118664 h 2328485"/>
              <a:gd name="connsiteX6" fmla="*/ 604911 w 2432306"/>
              <a:gd name="connsiteY6" fmla="*/ 1090528 h 2328485"/>
              <a:gd name="connsiteX7" fmla="*/ 689317 w 2432306"/>
              <a:gd name="connsiteY7" fmla="*/ 1034258 h 2328485"/>
              <a:gd name="connsiteX8" fmla="*/ 759655 w 2432306"/>
              <a:gd name="connsiteY8" fmla="*/ 992055 h 2328485"/>
              <a:gd name="connsiteX9" fmla="*/ 872197 w 2432306"/>
              <a:gd name="connsiteY9" fmla="*/ 949851 h 2328485"/>
              <a:gd name="connsiteX10" fmla="*/ 928468 w 2432306"/>
              <a:gd name="connsiteY10" fmla="*/ 907648 h 2328485"/>
              <a:gd name="connsiteX11" fmla="*/ 1012874 w 2432306"/>
              <a:gd name="connsiteY11" fmla="*/ 879513 h 2328485"/>
              <a:gd name="connsiteX12" fmla="*/ 1153551 w 2432306"/>
              <a:gd name="connsiteY12" fmla="*/ 795107 h 2328485"/>
              <a:gd name="connsiteX13" fmla="*/ 1223889 w 2432306"/>
              <a:gd name="connsiteY13" fmla="*/ 752904 h 2328485"/>
              <a:gd name="connsiteX14" fmla="*/ 1252024 w 2432306"/>
              <a:gd name="connsiteY14" fmla="*/ 724768 h 2328485"/>
              <a:gd name="connsiteX15" fmla="*/ 1322363 w 2432306"/>
              <a:gd name="connsiteY15" fmla="*/ 696633 h 2328485"/>
              <a:gd name="connsiteX16" fmla="*/ 1378634 w 2432306"/>
              <a:gd name="connsiteY16" fmla="*/ 668498 h 2328485"/>
              <a:gd name="connsiteX17" fmla="*/ 1533378 w 2432306"/>
              <a:gd name="connsiteY17" fmla="*/ 541888 h 2328485"/>
              <a:gd name="connsiteX18" fmla="*/ 1575581 w 2432306"/>
              <a:gd name="connsiteY18" fmla="*/ 513753 h 2328485"/>
              <a:gd name="connsiteX19" fmla="*/ 1631852 w 2432306"/>
              <a:gd name="connsiteY19" fmla="*/ 499685 h 2328485"/>
              <a:gd name="connsiteX20" fmla="*/ 1772529 w 2432306"/>
              <a:gd name="connsiteY20" fmla="*/ 415279 h 2328485"/>
              <a:gd name="connsiteX21" fmla="*/ 1814732 w 2432306"/>
              <a:gd name="connsiteY21" fmla="*/ 387144 h 2328485"/>
              <a:gd name="connsiteX22" fmla="*/ 1885071 w 2432306"/>
              <a:gd name="connsiteY22" fmla="*/ 316805 h 2328485"/>
              <a:gd name="connsiteX23" fmla="*/ 1941341 w 2432306"/>
              <a:gd name="connsiteY23" fmla="*/ 302738 h 2328485"/>
              <a:gd name="connsiteX24" fmla="*/ 2025748 w 2432306"/>
              <a:gd name="connsiteY24" fmla="*/ 246467 h 2328485"/>
              <a:gd name="connsiteX25" fmla="*/ 2067951 w 2432306"/>
              <a:gd name="connsiteY25" fmla="*/ 218331 h 2328485"/>
              <a:gd name="connsiteX26" fmla="*/ 2166424 w 2432306"/>
              <a:gd name="connsiteY26" fmla="*/ 162061 h 2328485"/>
              <a:gd name="connsiteX27" fmla="*/ 2194560 w 2432306"/>
              <a:gd name="connsiteY27" fmla="*/ 133925 h 2328485"/>
              <a:gd name="connsiteX28" fmla="*/ 2236763 w 2432306"/>
              <a:gd name="connsiteY28" fmla="*/ 105790 h 2328485"/>
              <a:gd name="connsiteX29" fmla="*/ 2278966 w 2432306"/>
              <a:gd name="connsiteY29" fmla="*/ 63587 h 2328485"/>
              <a:gd name="connsiteX30" fmla="*/ 2363372 w 2432306"/>
              <a:gd name="connsiteY30" fmla="*/ 35451 h 2328485"/>
              <a:gd name="connsiteX31" fmla="*/ 2405575 w 2432306"/>
              <a:gd name="connsiteY31" fmla="*/ 21384 h 2328485"/>
              <a:gd name="connsiteX32" fmla="*/ 2335237 w 2432306"/>
              <a:gd name="connsiteY32" fmla="*/ 77655 h 2328485"/>
              <a:gd name="connsiteX33" fmla="*/ 2307101 w 2432306"/>
              <a:gd name="connsiteY33" fmla="*/ 119858 h 2328485"/>
              <a:gd name="connsiteX34" fmla="*/ 2222695 w 2432306"/>
              <a:gd name="connsiteY34" fmla="*/ 204264 h 2328485"/>
              <a:gd name="connsiteX35" fmla="*/ 2180492 w 2432306"/>
              <a:gd name="connsiteY35" fmla="*/ 246467 h 2328485"/>
              <a:gd name="connsiteX36" fmla="*/ 2138289 w 2432306"/>
              <a:gd name="connsiteY36" fmla="*/ 260535 h 2328485"/>
              <a:gd name="connsiteX37" fmla="*/ 2110154 w 2432306"/>
              <a:gd name="connsiteY37" fmla="*/ 302738 h 2328485"/>
              <a:gd name="connsiteX38" fmla="*/ 2067951 w 2432306"/>
              <a:gd name="connsiteY38" fmla="*/ 330873 h 2328485"/>
              <a:gd name="connsiteX39" fmla="*/ 2039815 w 2432306"/>
              <a:gd name="connsiteY39" fmla="*/ 359008 h 2328485"/>
              <a:gd name="connsiteX40" fmla="*/ 1997612 w 2432306"/>
              <a:gd name="connsiteY40" fmla="*/ 387144 h 2328485"/>
              <a:gd name="connsiteX41" fmla="*/ 1941341 w 2432306"/>
              <a:gd name="connsiteY41" fmla="*/ 429347 h 2328485"/>
              <a:gd name="connsiteX42" fmla="*/ 1828800 w 2432306"/>
              <a:gd name="connsiteY42" fmla="*/ 527821 h 2328485"/>
              <a:gd name="connsiteX43" fmla="*/ 1758461 w 2432306"/>
              <a:gd name="connsiteY43" fmla="*/ 598159 h 2328485"/>
              <a:gd name="connsiteX44" fmla="*/ 1716258 w 2432306"/>
              <a:gd name="connsiteY44" fmla="*/ 626295 h 2328485"/>
              <a:gd name="connsiteX45" fmla="*/ 1589649 w 2432306"/>
              <a:gd name="connsiteY45" fmla="*/ 738836 h 2328485"/>
              <a:gd name="connsiteX46" fmla="*/ 1519311 w 2432306"/>
              <a:gd name="connsiteY46" fmla="*/ 795107 h 2328485"/>
              <a:gd name="connsiteX47" fmla="*/ 1491175 w 2432306"/>
              <a:gd name="connsiteY47" fmla="*/ 823242 h 2328485"/>
              <a:gd name="connsiteX48" fmla="*/ 1448972 w 2432306"/>
              <a:gd name="connsiteY48" fmla="*/ 837310 h 2328485"/>
              <a:gd name="connsiteX49" fmla="*/ 1406769 w 2432306"/>
              <a:gd name="connsiteY49" fmla="*/ 865445 h 2328485"/>
              <a:gd name="connsiteX50" fmla="*/ 1364566 w 2432306"/>
              <a:gd name="connsiteY50" fmla="*/ 879513 h 2328485"/>
              <a:gd name="connsiteX51" fmla="*/ 1266092 w 2432306"/>
              <a:gd name="connsiteY51" fmla="*/ 935784 h 2328485"/>
              <a:gd name="connsiteX52" fmla="*/ 1181686 w 2432306"/>
              <a:gd name="connsiteY52" fmla="*/ 963919 h 2328485"/>
              <a:gd name="connsiteX53" fmla="*/ 1139483 w 2432306"/>
              <a:gd name="connsiteY53" fmla="*/ 977987 h 2328485"/>
              <a:gd name="connsiteX54" fmla="*/ 1083212 w 2432306"/>
              <a:gd name="connsiteY54" fmla="*/ 1006122 h 2328485"/>
              <a:gd name="connsiteX55" fmla="*/ 1041009 w 2432306"/>
              <a:gd name="connsiteY55" fmla="*/ 1020190 h 2328485"/>
              <a:gd name="connsiteX56" fmla="*/ 942535 w 2432306"/>
              <a:gd name="connsiteY56" fmla="*/ 1062393 h 2328485"/>
              <a:gd name="connsiteX57" fmla="*/ 858129 w 2432306"/>
              <a:gd name="connsiteY57" fmla="*/ 1104596 h 2328485"/>
              <a:gd name="connsiteX58" fmla="*/ 815926 w 2432306"/>
              <a:gd name="connsiteY58" fmla="*/ 1132731 h 2328485"/>
              <a:gd name="connsiteX59" fmla="*/ 731520 w 2432306"/>
              <a:gd name="connsiteY59" fmla="*/ 1160867 h 2328485"/>
              <a:gd name="connsiteX60" fmla="*/ 661181 w 2432306"/>
              <a:gd name="connsiteY60" fmla="*/ 1203070 h 2328485"/>
              <a:gd name="connsiteX61" fmla="*/ 576775 w 2432306"/>
              <a:gd name="connsiteY61" fmla="*/ 1245273 h 2328485"/>
              <a:gd name="connsiteX62" fmla="*/ 618978 w 2432306"/>
              <a:gd name="connsiteY62" fmla="*/ 1273408 h 2328485"/>
              <a:gd name="connsiteX63" fmla="*/ 759655 w 2432306"/>
              <a:gd name="connsiteY63" fmla="*/ 1245273 h 2328485"/>
              <a:gd name="connsiteX64" fmla="*/ 872197 w 2432306"/>
              <a:gd name="connsiteY64" fmla="*/ 1217138 h 2328485"/>
              <a:gd name="connsiteX65" fmla="*/ 928468 w 2432306"/>
              <a:gd name="connsiteY65" fmla="*/ 1203070 h 2328485"/>
              <a:gd name="connsiteX66" fmla="*/ 1012874 w 2432306"/>
              <a:gd name="connsiteY66" fmla="*/ 1174935 h 2328485"/>
              <a:gd name="connsiteX67" fmla="*/ 1055077 w 2432306"/>
              <a:gd name="connsiteY67" fmla="*/ 1160867 h 2328485"/>
              <a:gd name="connsiteX68" fmla="*/ 1111348 w 2432306"/>
              <a:gd name="connsiteY68" fmla="*/ 1146799 h 2328485"/>
              <a:gd name="connsiteX69" fmla="*/ 1153551 w 2432306"/>
              <a:gd name="connsiteY69" fmla="*/ 1132731 h 2328485"/>
              <a:gd name="connsiteX70" fmla="*/ 1252024 w 2432306"/>
              <a:gd name="connsiteY70" fmla="*/ 1118664 h 2328485"/>
              <a:gd name="connsiteX71" fmla="*/ 1322363 w 2432306"/>
              <a:gd name="connsiteY71" fmla="*/ 1104596 h 2328485"/>
              <a:gd name="connsiteX72" fmla="*/ 1434904 w 2432306"/>
              <a:gd name="connsiteY72" fmla="*/ 1090528 h 2328485"/>
              <a:gd name="connsiteX73" fmla="*/ 1505243 w 2432306"/>
              <a:gd name="connsiteY73" fmla="*/ 1076461 h 2328485"/>
              <a:gd name="connsiteX74" fmla="*/ 1716258 w 2432306"/>
              <a:gd name="connsiteY74" fmla="*/ 1048325 h 2328485"/>
              <a:gd name="connsiteX75" fmla="*/ 1814732 w 2432306"/>
              <a:gd name="connsiteY75" fmla="*/ 1020190 h 2328485"/>
              <a:gd name="connsiteX76" fmla="*/ 1899138 w 2432306"/>
              <a:gd name="connsiteY76" fmla="*/ 1006122 h 2328485"/>
              <a:gd name="connsiteX77" fmla="*/ 2082018 w 2432306"/>
              <a:gd name="connsiteY77" fmla="*/ 977987 h 2328485"/>
              <a:gd name="connsiteX78" fmla="*/ 2264898 w 2432306"/>
              <a:gd name="connsiteY78" fmla="*/ 992055 h 2328485"/>
              <a:gd name="connsiteX79" fmla="*/ 2194560 w 2432306"/>
              <a:gd name="connsiteY79" fmla="*/ 1006122 h 2328485"/>
              <a:gd name="connsiteX80" fmla="*/ 2067951 w 2432306"/>
              <a:gd name="connsiteY80" fmla="*/ 1034258 h 2328485"/>
              <a:gd name="connsiteX81" fmla="*/ 2011680 w 2432306"/>
              <a:gd name="connsiteY81" fmla="*/ 1062393 h 2328485"/>
              <a:gd name="connsiteX82" fmla="*/ 1955409 w 2432306"/>
              <a:gd name="connsiteY82" fmla="*/ 1076461 h 2328485"/>
              <a:gd name="connsiteX83" fmla="*/ 1913206 w 2432306"/>
              <a:gd name="connsiteY83" fmla="*/ 1090528 h 2328485"/>
              <a:gd name="connsiteX84" fmla="*/ 1814732 w 2432306"/>
              <a:gd name="connsiteY84" fmla="*/ 1132731 h 2328485"/>
              <a:gd name="connsiteX85" fmla="*/ 1716258 w 2432306"/>
              <a:gd name="connsiteY85" fmla="*/ 1174935 h 2328485"/>
              <a:gd name="connsiteX86" fmla="*/ 1589649 w 2432306"/>
              <a:gd name="connsiteY86" fmla="*/ 1203070 h 2328485"/>
              <a:gd name="connsiteX87" fmla="*/ 1505243 w 2432306"/>
              <a:gd name="connsiteY87" fmla="*/ 1231205 h 2328485"/>
              <a:gd name="connsiteX88" fmla="*/ 1364566 w 2432306"/>
              <a:gd name="connsiteY88" fmla="*/ 1259341 h 2328485"/>
              <a:gd name="connsiteX89" fmla="*/ 1322363 w 2432306"/>
              <a:gd name="connsiteY89" fmla="*/ 1273408 h 2328485"/>
              <a:gd name="connsiteX90" fmla="*/ 1252024 w 2432306"/>
              <a:gd name="connsiteY90" fmla="*/ 1287476 h 2328485"/>
              <a:gd name="connsiteX91" fmla="*/ 1167618 w 2432306"/>
              <a:gd name="connsiteY91" fmla="*/ 1315611 h 2328485"/>
              <a:gd name="connsiteX92" fmla="*/ 1125415 w 2432306"/>
              <a:gd name="connsiteY92" fmla="*/ 1329679 h 2328485"/>
              <a:gd name="connsiteX93" fmla="*/ 1069144 w 2432306"/>
              <a:gd name="connsiteY93" fmla="*/ 1343747 h 2328485"/>
              <a:gd name="connsiteX94" fmla="*/ 914400 w 2432306"/>
              <a:gd name="connsiteY94" fmla="*/ 1371882 h 2328485"/>
              <a:gd name="connsiteX95" fmla="*/ 844061 w 2432306"/>
              <a:gd name="connsiteY95" fmla="*/ 1385950 h 2328485"/>
              <a:gd name="connsiteX96" fmla="*/ 872197 w 2432306"/>
              <a:gd name="connsiteY96" fmla="*/ 1414085 h 2328485"/>
              <a:gd name="connsiteX97" fmla="*/ 1012874 w 2432306"/>
              <a:gd name="connsiteY97" fmla="*/ 1428153 h 2328485"/>
              <a:gd name="connsiteX98" fmla="*/ 1097280 w 2432306"/>
              <a:gd name="connsiteY98" fmla="*/ 1442221 h 2328485"/>
              <a:gd name="connsiteX99" fmla="*/ 1139483 w 2432306"/>
              <a:gd name="connsiteY99" fmla="*/ 1456288 h 2328485"/>
              <a:gd name="connsiteX100" fmla="*/ 1645920 w 2432306"/>
              <a:gd name="connsiteY100" fmla="*/ 1470356 h 2328485"/>
              <a:gd name="connsiteX101" fmla="*/ 1758461 w 2432306"/>
              <a:gd name="connsiteY101" fmla="*/ 1498491 h 2328485"/>
              <a:gd name="connsiteX102" fmla="*/ 1997612 w 2432306"/>
              <a:gd name="connsiteY102" fmla="*/ 1498491 h 2328485"/>
              <a:gd name="connsiteX103" fmla="*/ 1899138 w 2432306"/>
              <a:gd name="connsiteY103" fmla="*/ 1526627 h 2328485"/>
              <a:gd name="connsiteX104" fmla="*/ 1702191 w 2432306"/>
              <a:gd name="connsiteY104" fmla="*/ 1582898 h 2328485"/>
              <a:gd name="connsiteX105" fmla="*/ 1547446 w 2432306"/>
              <a:gd name="connsiteY105" fmla="*/ 1596965 h 2328485"/>
              <a:gd name="connsiteX106" fmla="*/ 1491175 w 2432306"/>
              <a:gd name="connsiteY106" fmla="*/ 1611033 h 2328485"/>
              <a:gd name="connsiteX107" fmla="*/ 1392701 w 2432306"/>
              <a:gd name="connsiteY107" fmla="*/ 1625101 h 2328485"/>
              <a:gd name="connsiteX108" fmla="*/ 1111348 w 2432306"/>
              <a:gd name="connsiteY108" fmla="*/ 1653236 h 2328485"/>
              <a:gd name="connsiteX109" fmla="*/ 984738 w 2432306"/>
              <a:gd name="connsiteY109" fmla="*/ 1667304 h 2328485"/>
              <a:gd name="connsiteX110" fmla="*/ 1026941 w 2432306"/>
              <a:gd name="connsiteY110" fmla="*/ 1681371 h 2328485"/>
              <a:gd name="connsiteX111" fmla="*/ 1153551 w 2432306"/>
              <a:gd name="connsiteY111" fmla="*/ 1709507 h 2328485"/>
              <a:gd name="connsiteX112" fmla="*/ 1294228 w 2432306"/>
              <a:gd name="connsiteY112" fmla="*/ 1751710 h 2328485"/>
              <a:gd name="connsiteX113" fmla="*/ 1378634 w 2432306"/>
              <a:gd name="connsiteY113" fmla="*/ 1793913 h 2328485"/>
              <a:gd name="connsiteX114" fmla="*/ 1420837 w 2432306"/>
              <a:gd name="connsiteY114" fmla="*/ 1822048 h 2328485"/>
              <a:gd name="connsiteX115" fmla="*/ 1463040 w 2432306"/>
              <a:gd name="connsiteY115" fmla="*/ 1836116 h 2328485"/>
              <a:gd name="connsiteX116" fmla="*/ 1505243 w 2432306"/>
              <a:gd name="connsiteY116" fmla="*/ 1864251 h 2328485"/>
              <a:gd name="connsiteX117" fmla="*/ 1547446 w 2432306"/>
              <a:gd name="connsiteY117" fmla="*/ 1878319 h 2328485"/>
              <a:gd name="connsiteX118" fmla="*/ 1631852 w 2432306"/>
              <a:gd name="connsiteY118" fmla="*/ 1934590 h 2328485"/>
              <a:gd name="connsiteX119" fmla="*/ 1674055 w 2432306"/>
              <a:gd name="connsiteY119" fmla="*/ 1962725 h 2328485"/>
              <a:gd name="connsiteX120" fmla="*/ 1730326 w 2432306"/>
              <a:gd name="connsiteY120" fmla="*/ 1990861 h 2328485"/>
              <a:gd name="connsiteX121" fmla="*/ 1828800 w 2432306"/>
              <a:gd name="connsiteY121" fmla="*/ 2033064 h 2328485"/>
              <a:gd name="connsiteX122" fmla="*/ 1871003 w 2432306"/>
              <a:gd name="connsiteY122" fmla="*/ 2075267 h 2328485"/>
              <a:gd name="connsiteX123" fmla="*/ 1913206 w 2432306"/>
              <a:gd name="connsiteY123" fmla="*/ 2089335 h 2328485"/>
              <a:gd name="connsiteX124" fmla="*/ 1955409 w 2432306"/>
              <a:gd name="connsiteY124" fmla="*/ 2117470 h 2328485"/>
              <a:gd name="connsiteX125" fmla="*/ 1997612 w 2432306"/>
              <a:gd name="connsiteY125" fmla="*/ 2131538 h 2328485"/>
              <a:gd name="connsiteX126" fmla="*/ 2039815 w 2432306"/>
              <a:gd name="connsiteY126" fmla="*/ 2159673 h 2328485"/>
              <a:gd name="connsiteX127" fmla="*/ 2067951 w 2432306"/>
              <a:gd name="connsiteY127" fmla="*/ 2187808 h 2328485"/>
              <a:gd name="connsiteX128" fmla="*/ 2152357 w 2432306"/>
              <a:gd name="connsiteY128" fmla="*/ 2215944 h 2328485"/>
              <a:gd name="connsiteX129" fmla="*/ 2236763 w 2432306"/>
              <a:gd name="connsiteY129" fmla="*/ 2300350 h 2328485"/>
              <a:gd name="connsiteX130" fmla="*/ 2278966 w 2432306"/>
              <a:gd name="connsiteY130" fmla="*/ 2328485 h 2328485"/>
              <a:gd name="connsiteX131" fmla="*/ 2194560 w 2432306"/>
              <a:gd name="connsiteY131" fmla="*/ 2300350 h 2328485"/>
              <a:gd name="connsiteX132" fmla="*/ 2124221 w 2432306"/>
              <a:gd name="connsiteY132" fmla="*/ 2258147 h 2328485"/>
              <a:gd name="connsiteX133" fmla="*/ 2096086 w 2432306"/>
              <a:gd name="connsiteY133" fmla="*/ 2230011 h 2328485"/>
              <a:gd name="connsiteX134" fmla="*/ 1997612 w 2432306"/>
              <a:gd name="connsiteY134" fmla="*/ 2201876 h 2328485"/>
              <a:gd name="connsiteX135" fmla="*/ 1913206 w 2432306"/>
              <a:gd name="connsiteY135" fmla="*/ 2173741 h 2328485"/>
              <a:gd name="connsiteX136" fmla="*/ 1871003 w 2432306"/>
              <a:gd name="connsiteY136" fmla="*/ 2159673 h 2328485"/>
              <a:gd name="connsiteX137" fmla="*/ 1828800 w 2432306"/>
              <a:gd name="connsiteY137" fmla="*/ 2131538 h 2328485"/>
              <a:gd name="connsiteX138" fmla="*/ 1688123 w 2432306"/>
              <a:gd name="connsiteY138" fmla="*/ 2103402 h 2328485"/>
              <a:gd name="connsiteX139" fmla="*/ 1645920 w 2432306"/>
              <a:gd name="connsiteY139" fmla="*/ 2089335 h 2328485"/>
              <a:gd name="connsiteX140" fmla="*/ 1561514 w 2432306"/>
              <a:gd name="connsiteY140" fmla="*/ 2047131 h 2328485"/>
              <a:gd name="connsiteX141" fmla="*/ 1519311 w 2432306"/>
              <a:gd name="connsiteY141" fmla="*/ 2018996 h 2328485"/>
              <a:gd name="connsiteX142" fmla="*/ 1491175 w 2432306"/>
              <a:gd name="connsiteY142" fmla="*/ 1990861 h 2328485"/>
              <a:gd name="connsiteX143" fmla="*/ 1448972 w 2432306"/>
              <a:gd name="connsiteY143" fmla="*/ 1976793 h 2328485"/>
              <a:gd name="connsiteX144" fmla="*/ 1322363 w 2432306"/>
              <a:gd name="connsiteY144" fmla="*/ 1906455 h 2328485"/>
              <a:gd name="connsiteX145" fmla="*/ 1252024 w 2432306"/>
              <a:gd name="connsiteY145" fmla="*/ 1864251 h 2328485"/>
              <a:gd name="connsiteX146" fmla="*/ 1209821 w 2432306"/>
              <a:gd name="connsiteY146" fmla="*/ 1836116 h 2328485"/>
              <a:gd name="connsiteX147" fmla="*/ 1167618 w 2432306"/>
              <a:gd name="connsiteY147" fmla="*/ 1822048 h 2328485"/>
              <a:gd name="connsiteX148" fmla="*/ 1083212 w 2432306"/>
              <a:gd name="connsiteY148" fmla="*/ 1765778 h 2328485"/>
              <a:gd name="connsiteX149" fmla="*/ 1041009 w 2432306"/>
              <a:gd name="connsiteY149" fmla="*/ 1751710 h 2328485"/>
              <a:gd name="connsiteX150" fmla="*/ 998806 w 2432306"/>
              <a:gd name="connsiteY150" fmla="*/ 1723575 h 2328485"/>
              <a:gd name="connsiteX151" fmla="*/ 970671 w 2432306"/>
              <a:gd name="connsiteY151" fmla="*/ 1695439 h 2328485"/>
              <a:gd name="connsiteX152" fmla="*/ 928468 w 2432306"/>
              <a:gd name="connsiteY152" fmla="*/ 1681371 h 2328485"/>
              <a:gd name="connsiteX153" fmla="*/ 844061 w 2432306"/>
              <a:gd name="connsiteY153" fmla="*/ 1625101 h 2328485"/>
              <a:gd name="connsiteX154" fmla="*/ 815926 w 2432306"/>
              <a:gd name="connsiteY154" fmla="*/ 1596965 h 2328485"/>
              <a:gd name="connsiteX155" fmla="*/ 773723 w 2432306"/>
              <a:gd name="connsiteY155" fmla="*/ 1582898 h 2328485"/>
              <a:gd name="connsiteX156" fmla="*/ 703384 w 2432306"/>
              <a:gd name="connsiteY156" fmla="*/ 1540695 h 2328485"/>
              <a:gd name="connsiteX157" fmla="*/ 618978 w 2432306"/>
              <a:gd name="connsiteY157" fmla="*/ 1484424 h 2328485"/>
              <a:gd name="connsiteX158" fmla="*/ 520504 w 2432306"/>
              <a:gd name="connsiteY158" fmla="*/ 1456288 h 2328485"/>
              <a:gd name="connsiteX159" fmla="*/ 393895 w 2432306"/>
              <a:gd name="connsiteY159" fmla="*/ 1385950 h 2328485"/>
              <a:gd name="connsiteX160" fmla="*/ 351692 w 2432306"/>
              <a:gd name="connsiteY160" fmla="*/ 1343747 h 2328485"/>
              <a:gd name="connsiteX161" fmla="*/ 309489 w 2432306"/>
              <a:gd name="connsiteY161" fmla="*/ 1329679 h 2328485"/>
              <a:gd name="connsiteX162" fmla="*/ 267286 w 2432306"/>
              <a:gd name="connsiteY162" fmla="*/ 1301544 h 2328485"/>
              <a:gd name="connsiteX163" fmla="*/ 196948 w 2432306"/>
              <a:gd name="connsiteY163" fmla="*/ 1245273 h 2328485"/>
              <a:gd name="connsiteX164" fmla="*/ 154744 w 2432306"/>
              <a:gd name="connsiteY164" fmla="*/ 1231205 h 2328485"/>
              <a:gd name="connsiteX165" fmla="*/ 112541 w 2432306"/>
              <a:gd name="connsiteY165" fmla="*/ 1203070 h 2328485"/>
              <a:gd name="connsiteX166" fmla="*/ 70338 w 2432306"/>
              <a:gd name="connsiteY166" fmla="*/ 1189002 h 2328485"/>
              <a:gd name="connsiteX167" fmla="*/ 28135 w 2432306"/>
              <a:gd name="connsiteY167" fmla="*/ 1160867 h 2328485"/>
              <a:gd name="connsiteX168" fmla="*/ 0 w 2432306"/>
              <a:gd name="connsiteY168" fmla="*/ 1146799 h 2328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2432306" h="2328485">
                <a:moveTo>
                  <a:pt x="253218" y="1273408"/>
                </a:moveTo>
                <a:cubicBezTo>
                  <a:pt x="281353" y="1264030"/>
                  <a:pt x="316653" y="1266243"/>
                  <a:pt x="337624" y="1245273"/>
                </a:cubicBezTo>
                <a:cubicBezTo>
                  <a:pt x="379432" y="1203467"/>
                  <a:pt x="352893" y="1220355"/>
                  <a:pt x="422031" y="1203070"/>
                </a:cubicBezTo>
                <a:cubicBezTo>
                  <a:pt x="436099" y="1193692"/>
                  <a:pt x="449112" y="1182496"/>
                  <a:pt x="464234" y="1174935"/>
                </a:cubicBezTo>
                <a:cubicBezTo>
                  <a:pt x="477497" y="1168303"/>
                  <a:pt x="493722" y="1168496"/>
                  <a:pt x="506437" y="1160867"/>
                </a:cubicBezTo>
                <a:cubicBezTo>
                  <a:pt x="602983" y="1102938"/>
                  <a:pt x="457227" y="1158511"/>
                  <a:pt x="576775" y="1118664"/>
                </a:cubicBezTo>
                <a:cubicBezTo>
                  <a:pt x="586154" y="1109285"/>
                  <a:pt x="594300" y="1098486"/>
                  <a:pt x="604911" y="1090528"/>
                </a:cubicBezTo>
                <a:cubicBezTo>
                  <a:pt x="631963" y="1070239"/>
                  <a:pt x="665407" y="1058169"/>
                  <a:pt x="689317" y="1034258"/>
                </a:cubicBezTo>
                <a:cubicBezTo>
                  <a:pt x="727937" y="995636"/>
                  <a:pt x="704869" y="1010316"/>
                  <a:pt x="759655" y="992055"/>
                </a:cubicBezTo>
                <a:cubicBezTo>
                  <a:pt x="889353" y="905588"/>
                  <a:pt x="689678" y="1030970"/>
                  <a:pt x="872197" y="949851"/>
                </a:cubicBezTo>
                <a:cubicBezTo>
                  <a:pt x="893622" y="940329"/>
                  <a:pt x="907497" y="918133"/>
                  <a:pt x="928468" y="907648"/>
                </a:cubicBezTo>
                <a:cubicBezTo>
                  <a:pt x="954994" y="894385"/>
                  <a:pt x="988198" y="895964"/>
                  <a:pt x="1012874" y="879513"/>
                </a:cubicBezTo>
                <a:cubicBezTo>
                  <a:pt x="1114729" y="811609"/>
                  <a:pt x="1067035" y="838364"/>
                  <a:pt x="1153551" y="795107"/>
                </a:cubicBezTo>
                <a:cubicBezTo>
                  <a:pt x="1224839" y="723816"/>
                  <a:pt x="1132580" y="807690"/>
                  <a:pt x="1223889" y="752904"/>
                </a:cubicBezTo>
                <a:cubicBezTo>
                  <a:pt x="1235262" y="746080"/>
                  <a:pt x="1240508" y="731348"/>
                  <a:pt x="1252024" y="724768"/>
                </a:cubicBezTo>
                <a:cubicBezTo>
                  <a:pt x="1273949" y="712239"/>
                  <a:pt x="1299287" y="706889"/>
                  <a:pt x="1322363" y="696633"/>
                </a:cubicBezTo>
                <a:cubicBezTo>
                  <a:pt x="1341527" y="688116"/>
                  <a:pt x="1359877" y="677876"/>
                  <a:pt x="1378634" y="668498"/>
                </a:cubicBezTo>
                <a:cubicBezTo>
                  <a:pt x="1472881" y="574250"/>
                  <a:pt x="1421384" y="616550"/>
                  <a:pt x="1533378" y="541888"/>
                </a:cubicBezTo>
                <a:cubicBezTo>
                  <a:pt x="1547446" y="532510"/>
                  <a:pt x="1559179" y="517854"/>
                  <a:pt x="1575581" y="513753"/>
                </a:cubicBezTo>
                <a:lnTo>
                  <a:pt x="1631852" y="499685"/>
                </a:lnTo>
                <a:cubicBezTo>
                  <a:pt x="1709316" y="422224"/>
                  <a:pt x="1585923" y="539682"/>
                  <a:pt x="1772529" y="415279"/>
                </a:cubicBezTo>
                <a:cubicBezTo>
                  <a:pt x="1786597" y="405901"/>
                  <a:pt x="1802008" y="398277"/>
                  <a:pt x="1814732" y="387144"/>
                </a:cubicBezTo>
                <a:cubicBezTo>
                  <a:pt x="1839686" y="365309"/>
                  <a:pt x="1852903" y="324847"/>
                  <a:pt x="1885071" y="316805"/>
                </a:cubicBezTo>
                <a:lnTo>
                  <a:pt x="1941341" y="302738"/>
                </a:lnTo>
                <a:lnTo>
                  <a:pt x="2025748" y="246467"/>
                </a:lnTo>
                <a:cubicBezTo>
                  <a:pt x="2039816" y="237088"/>
                  <a:pt x="2052829" y="225892"/>
                  <a:pt x="2067951" y="218331"/>
                </a:cubicBezTo>
                <a:cubicBezTo>
                  <a:pt x="2106458" y="199077"/>
                  <a:pt x="2133285" y="188572"/>
                  <a:pt x="2166424" y="162061"/>
                </a:cubicBezTo>
                <a:cubicBezTo>
                  <a:pt x="2176781" y="153775"/>
                  <a:pt x="2184203" y="142211"/>
                  <a:pt x="2194560" y="133925"/>
                </a:cubicBezTo>
                <a:cubicBezTo>
                  <a:pt x="2207762" y="123363"/>
                  <a:pt x="2223775" y="116614"/>
                  <a:pt x="2236763" y="105790"/>
                </a:cubicBezTo>
                <a:cubicBezTo>
                  <a:pt x="2252047" y="93054"/>
                  <a:pt x="2261575" y="73249"/>
                  <a:pt x="2278966" y="63587"/>
                </a:cubicBezTo>
                <a:cubicBezTo>
                  <a:pt x="2304891" y="49184"/>
                  <a:pt x="2335237" y="44829"/>
                  <a:pt x="2363372" y="35451"/>
                </a:cubicBezTo>
                <a:lnTo>
                  <a:pt x="2405575" y="21384"/>
                </a:lnTo>
                <a:cubicBezTo>
                  <a:pt x="2324946" y="142329"/>
                  <a:pt x="2432306" y="0"/>
                  <a:pt x="2335237" y="77655"/>
                </a:cubicBezTo>
                <a:cubicBezTo>
                  <a:pt x="2322035" y="88217"/>
                  <a:pt x="2318334" y="107221"/>
                  <a:pt x="2307101" y="119858"/>
                </a:cubicBezTo>
                <a:cubicBezTo>
                  <a:pt x="2280666" y="149597"/>
                  <a:pt x="2250830" y="176129"/>
                  <a:pt x="2222695" y="204264"/>
                </a:cubicBezTo>
                <a:cubicBezTo>
                  <a:pt x="2208627" y="218332"/>
                  <a:pt x="2199366" y="240176"/>
                  <a:pt x="2180492" y="246467"/>
                </a:cubicBezTo>
                <a:lnTo>
                  <a:pt x="2138289" y="260535"/>
                </a:lnTo>
                <a:cubicBezTo>
                  <a:pt x="2128911" y="274603"/>
                  <a:pt x="2122109" y="290783"/>
                  <a:pt x="2110154" y="302738"/>
                </a:cubicBezTo>
                <a:cubicBezTo>
                  <a:pt x="2098199" y="314693"/>
                  <a:pt x="2081153" y="320311"/>
                  <a:pt x="2067951" y="330873"/>
                </a:cubicBezTo>
                <a:cubicBezTo>
                  <a:pt x="2057594" y="339158"/>
                  <a:pt x="2050172" y="350723"/>
                  <a:pt x="2039815" y="359008"/>
                </a:cubicBezTo>
                <a:cubicBezTo>
                  <a:pt x="2026613" y="369570"/>
                  <a:pt x="2011370" y="377317"/>
                  <a:pt x="1997612" y="387144"/>
                </a:cubicBezTo>
                <a:cubicBezTo>
                  <a:pt x="1978533" y="400772"/>
                  <a:pt x="1960098" y="415279"/>
                  <a:pt x="1941341" y="429347"/>
                </a:cubicBezTo>
                <a:cubicBezTo>
                  <a:pt x="1861629" y="548917"/>
                  <a:pt x="1992915" y="363708"/>
                  <a:pt x="1828800" y="527821"/>
                </a:cubicBezTo>
                <a:cubicBezTo>
                  <a:pt x="1805354" y="551267"/>
                  <a:pt x="1786050" y="579766"/>
                  <a:pt x="1758461" y="598159"/>
                </a:cubicBezTo>
                <a:cubicBezTo>
                  <a:pt x="1744393" y="607538"/>
                  <a:pt x="1728895" y="615062"/>
                  <a:pt x="1716258" y="626295"/>
                </a:cubicBezTo>
                <a:cubicBezTo>
                  <a:pt x="1571721" y="754773"/>
                  <a:pt x="1685429" y="674983"/>
                  <a:pt x="1589649" y="738836"/>
                </a:cubicBezTo>
                <a:cubicBezTo>
                  <a:pt x="1533614" y="822889"/>
                  <a:pt x="1594809" y="749808"/>
                  <a:pt x="1519311" y="795107"/>
                </a:cubicBezTo>
                <a:cubicBezTo>
                  <a:pt x="1507938" y="801931"/>
                  <a:pt x="1502548" y="816418"/>
                  <a:pt x="1491175" y="823242"/>
                </a:cubicBezTo>
                <a:cubicBezTo>
                  <a:pt x="1478459" y="830871"/>
                  <a:pt x="1462235" y="830678"/>
                  <a:pt x="1448972" y="837310"/>
                </a:cubicBezTo>
                <a:cubicBezTo>
                  <a:pt x="1433850" y="844871"/>
                  <a:pt x="1421891" y="857884"/>
                  <a:pt x="1406769" y="865445"/>
                </a:cubicBezTo>
                <a:cubicBezTo>
                  <a:pt x="1393506" y="872077"/>
                  <a:pt x="1377829" y="872881"/>
                  <a:pt x="1364566" y="879513"/>
                </a:cubicBezTo>
                <a:cubicBezTo>
                  <a:pt x="1263061" y="930266"/>
                  <a:pt x="1389399" y="886461"/>
                  <a:pt x="1266092" y="935784"/>
                </a:cubicBezTo>
                <a:cubicBezTo>
                  <a:pt x="1238556" y="946798"/>
                  <a:pt x="1209821" y="954541"/>
                  <a:pt x="1181686" y="963919"/>
                </a:cubicBezTo>
                <a:cubicBezTo>
                  <a:pt x="1167618" y="968608"/>
                  <a:pt x="1152746" y="971356"/>
                  <a:pt x="1139483" y="977987"/>
                </a:cubicBezTo>
                <a:cubicBezTo>
                  <a:pt x="1120726" y="987365"/>
                  <a:pt x="1102487" y="997861"/>
                  <a:pt x="1083212" y="1006122"/>
                </a:cubicBezTo>
                <a:cubicBezTo>
                  <a:pt x="1069582" y="1011963"/>
                  <a:pt x="1054272" y="1013558"/>
                  <a:pt x="1041009" y="1020190"/>
                </a:cubicBezTo>
                <a:cubicBezTo>
                  <a:pt x="943860" y="1068765"/>
                  <a:pt x="1059646" y="1033115"/>
                  <a:pt x="942535" y="1062393"/>
                </a:cubicBezTo>
                <a:cubicBezTo>
                  <a:pt x="821587" y="1143024"/>
                  <a:pt x="974614" y="1046353"/>
                  <a:pt x="858129" y="1104596"/>
                </a:cubicBezTo>
                <a:cubicBezTo>
                  <a:pt x="843007" y="1112157"/>
                  <a:pt x="831376" y="1125864"/>
                  <a:pt x="815926" y="1132731"/>
                </a:cubicBezTo>
                <a:cubicBezTo>
                  <a:pt x="788825" y="1144776"/>
                  <a:pt x="731520" y="1160867"/>
                  <a:pt x="731520" y="1160867"/>
                </a:cubicBezTo>
                <a:cubicBezTo>
                  <a:pt x="676564" y="1215821"/>
                  <a:pt x="734229" y="1166546"/>
                  <a:pt x="661181" y="1203070"/>
                </a:cubicBezTo>
                <a:cubicBezTo>
                  <a:pt x="552099" y="1257611"/>
                  <a:pt x="682854" y="1209913"/>
                  <a:pt x="576775" y="1245273"/>
                </a:cubicBezTo>
                <a:cubicBezTo>
                  <a:pt x="590843" y="1254651"/>
                  <a:pt x="602155" y="1271726"/>
                  <a:pt x="618978" y="1273408"/>
                </a:cubicBezTo>
                <a:cubicBezTo>
                  <a:pt x="685192" y="1280030"/>
                  <a:pt x="706988" y="1259637"/>
                  <a:pt x="759655" y="1245273"/>
                </a:cubicBezTo>
                <a:cubicBezTo>
                  <a:pt x="796961" y="1235099"/>
                  <a:pt x="834683" y="1226516"/>
                  <a:pt x="872197" y="1217138"/>
                </a:cubicBezTo>
                <a:cubicBezTo>
                  <a:pt x="890954" y="1212449"/>
                  <a:pt x="910126" y="1209184"/>
                  <a:pt x="928468" y="1203070"/>
                </a:cubicBezTo>
                <a:lnTo>
                  <a:pt x="1012874" y="1174935"/>
                </a:lnTo>
                <a:cubicBezTo>
                  <a:pt x="1026942" y="1170246"/>
                  <a:pt x="1040691" y="1164464"/>
                  <a:pt x="1055077" y="1160867"/>
                </a:cubicBezTo>
                <a:cubicBezTo>
                  <a:pt x="1073834" y="1156178"/>
                  <a:pt x="1092758" y="1152111"/>
                  <a:pt x="1111348" y="1146799"/>
                </a:cubicBezTo>
                <a:cubicBezTo>
                  <a:pt x="1125606" y="1142725"/>
                  <a:pt x="1139010" y="1135639"/>
                  <a:pt x="1153551" y="1132731"/>
                </a:cubicBezTo>
                <a:cubicBezTo>
                  <a:pt x="1186065" y="1126228"/>
                  <a:pt x="1219318" y="1124115"/>
                  <a:pt x="1252024" y="1118664"/>
                </a:cubicBezTo>
                <a:cubicBezTo>
                  <a:pt x="1275609" y="1114733"/>
                  <a:pt x="1298730" y="1108232"/>
                  <a:pt x="1322363" y="1104596"/>
                </a:cubicBezTo>
                <a:cubicBezTo>
                  <a:pt x="1359729" y="1098847"/>
                  <a:pt x="1397538" y="1096277"/>
                  <a:pt x="1434904" y="1090528"/>
                </a:cubicBezTo>
                <a:cubicBezTo>
                  <a:pt x="1458537" y="1086892"/>
                  <a:pt x="1481610" y="1080097"/>
                  <a:pt x="1505243" y="1076461"/>
                </a:cubicBezTo>
                <a:cubicBezTo>
                  <a:pt x="1584855" y="1064213"/>
                  <a:pt x="1638096" y="1062536"/>
                  <a:pt x="1716258" y="1048325"/>
                </a:cubicBezTo>
                <a:cubicBezTo>
                  <a:pt x="1884773" y="1017686"/>
                  <a:pt x="1679134" y="1050324"/>
                  <a:pt x="1814732" y="1020190"/>
                </a:cubicBezTo>
                <a:cubicBezTo>
                  <a:pt x="1842576" y="1014002"/>
                  <a:pt x="1871168" y="1011716"/>
                  <a:pt x="1899138" y="1006122"/>
                </a:cubicBezTo>
                <a:cubicBezTo>
                  <a:pt x="2051421" y="975666"/>
                  <a:pt x="1815802" y="1007567"/>
                  <a:pt x="2082018" y="977987"/>
                </a:cubicBezTo>
                <a:cubicBezTo>
                  <a:pt x="2142978" y="982676"/>
                  <a:pt x="2205583" y="977227"/>
                  <a:pt x="2264898" y="992055"/>
                </a:cubicBezTo>
                <a:cubicBezTo>
                  <a:pt x="2288094" y="997854"/>
                  <a:pt x="2217901" y="1000935"/>
                  <a:pt x="2194560" y="1006122"/>
                </a:cubicBezTo>
                <a:cubicBezTo>
                  <a:pt x="2015696" y="1045869"/>
                  <a:pt x="2280170" y="991813"/>
                  <a:pt x="2067951" y="1034258"/>
                </a:cubicBezTo>
                <a:cubicBezTo>
                  <a:pt x="2049194" y="1043636"/>
                  <a:pt x="2031316" y="1055030"/>
                  <a:pt x="2011680" y="1062393"/>
                </a:cubicBezTo>
                <a:cubicBezTo>
                  <a:pt x="1993577" y="1069182"/>
                  <a:pt x="1973999" y="1071150"/>
                  <a:pt x="1955409" y="1076461"/>
                </a:cubicBezTo>
                <a:cubicBezTo>
                  <a:pt x="1941151" y="1080535"/>
                  <a:pt x="1927274" y="1085839"/>
                  <a:pt x="1913206" y="1090528"/>
                </a:cubicBezTo>
                <a:cubicBezTo>
                  <a:pt x="1865082" y="1138654"/>
                  <a:pt x="1903633" y="1110506"/>
                  <a:pt x="1814732" y="1132731"/>
                </a:cubicBezTo>
                <a:cubicBezTo>
                  <a:pt x="1678453" y="1166800"/>
                  <a:pt x="1890701" y="1121260"/>
                  <a:pt x="1716258" y="1174935"/>
                </a:cubicBezTo>
                <a:cubicBezTo>
                  <a:pt x="1674937" y="1187649"/>
                  <a:pt x="1631422" y="1191931"/>
                  <a:pt x="1589649" y="1203070"/>
                </a:cubicBezTo>
                <a:cubicBezTo>
                  <a:pt x="1560993" y="1210711"/>
                  <a:pt x="1534015" y="1224012"/>
                  <a:pt x="1505243" y="1231205"/>
                </a:cubicBezTo>
                <a:cubicBezTo>
                  <a:pt x="1458850" y="1242803"/>
                  <a:pt x="1409933" y="1244219"/>
                  <a:pt x="1364566" y="1259341"/>
                </a:cubicBezTo>
                <a:cubicBezTo>
                  <a:pt x="1350498" y="1264030"/>
                  <a:pt x="1336749" y="1269812"/>
                  <a:pt x="1322363" y="1273408"/>
                </a:cubicBezTo>
                <a:cubicBezTo>
                  <a:pt x="1299166" y="1279207"/>
                  <a:pt x="1275092" y="1281185"/>
                  <a:pt x="1252024" y="1287476"/>
                </a:cubicBezTo>
                <a:cubicBezTo>
                  <a:pt x="1223412" y="1295279"/>
                  <a:pt x="1195753" y="1306233"/>
                  <a:pt x="1167618" y="1315611"/>
                </a:cubicBezTo>
                <a:cubicBezTo>
                  <a:pt x="1153550" y="1320300"/>
                  <a:pt x="1139801" y="1326082"/>
                  <a:pt x="1125415" y="1329679"/>
                </a:cubicBezTo>
                <a:cubicBezTo>
                  <a:pt x="1106658" y="1334368"/>
                  <a:pt x="1088018" y="1339553"/>
                  <a:pt x="1069144" y="1343747"/>
                </a:cubicBezTo>
                <a:cubicBezTo>
                  <a:pt x="990942" y="1361126"/>
                  <a:pt x="998406" y="1356608"/>
                  <a:pt x="914400" y="1371882"/>
                </a:cubicBezTo>
                <a:cubicBezTo>
                  <a:pt x="890875" y="1376159"/>
                  <a:pt x="867507" y="1381261"/>
                  <a:pt x="844061" y="1385950"/>
                </a:cubicBezTo>
                <a:cubicBezTo>
                  <a:pt x="853440" y="1395328"/>
                  <a:pt x="859330" y="1410868"/>
                  <a:pt x="872197" y="1414085"/>
                </a:cubicBezTo>
                <a:cubicBezTo>
                  <a:pt x="917916" y="1425515"/>
                  <a:pt x="966112" y="1422308"/>
                  <a:pt x="1012874" y="1428153"/>
                </a:cubicBezTo>
                <a:cubicBezTo>
                  <a:pt x="1041177" y="1431691"/>
                  <a:pt x="1069436" y="1436033"/>
                  <a:pt x="1097280" y="1442221"/>
                </a:cubicBezTo>
                <a:cubicBezTo>
                  <a:pt x="1111755" y="1445438"/>
                  <a:pt x="1124674" y="1455529"/>
                  <a:pt x="1139483" y="1456288"/>
                </a:cubicBezTo>
                <a:cubicBezTo>
                  <a:pt x="1308139" y="1464937"/>
                  <a:pt x="1477108" y="1465667"/>
                  <a:pt x="1645920" y="1470356"/>
                </a:cubicBezTo>
                <a:cubicBezTo>
                  <a:pt x="1683434" y="1479734"/>
                  <a:pt x="1719809" y="1499595"/>
                  <a:pt x="1758461" y="1498491"/>
                </a:cubicBezTo>
                <a:cubicBezTo>
                  <a:pt x="2335333" y="1482010"/>
                  <a:pt x="2414769" y="1475317"/>
                  <a:pt x="1997612" y="1498491"/>
                </a:cubicBezTo>
                <a:cubicBezTo>
                  <a:pt x="1855810" y="1545760"/>
                  <a:pt x="2075742" y="1473646"/>
                  <a:pt x="1899138" y="1526627"/>
                </a:cubicBezTo>
                <a:cubicBezTo>
                  <a:pt x="1841215" y="1544004"/>
                  <a:pt x="1761144" y="1577539"/>
                  <a:pt x="1702191" y="1582898"/>
                </a:cubicBezTo>
                <a:lnTo>
                  <a:pt x="1547446" y="1596965"/>
                </a:lnTo>
                <a:cubicBezTo>
                  <a:pt x="1528689" y="1601654"/>
                  <a:pt x="1510197" y="1607574"/>
                  <a:pt x="1491175" y="1611033"/>
                </a:cubicBezTo>
                <a:cubicBezTo>
                  <a:pt x="1458552" y="1616965"/>
                  <a:pt x="1425568" y="1620719"/>
                  <a:pt x="1392701" y="1625101"/>
                </a:cubicBezTo>
                <a:cubicBezTo>
                  <a:pt x="1217819" y="1648418"/>
                  <a:pt x="1327261" y="1632672"/>
                  <a:pt x="1111348" y="1653236"/>
                </a:cubicBezTo>
                <a:cubicBezTo>
                  <a:pt x="1069076" y="1657262"/>
                  <a:pt x="1026941" y="1662615"/>
                  <a:pt x="984738" y="1667304"/>
                </a:cubicBezTo>
                <a:cubicBezTo>
                  <a:pt x="998806" y="1671993"/>
                  <a:pt x="1012555" y="1677775"/>
                  <a:pt x="1026941" y="1681371"/>
                </a:cubicBezTo>
                <a:cubicBezTo>
                  <a:pt x="1107257" y="1701450"/>
                  <a:pt x="1081346" y="1687846"/>
                  <a:pt x="1153551" y="1709507"/>
                </a:cubicBezTo>
                <a:cubicBezTo>
                  <a:pt x="1324798" y="1760881"/>
                  <a:pt x="1164529" y="1719285"/>
                  <a:pt x="1294228" y="1751710"/>
                </a:cubicBezTo>
                <a:cubicBezTo>
                  <a:pt x="1415176" y="1832341"/>
                  <a:pt x="1262149" y="1735670"/>
                  <a:pt x="1378634" y="1793913"/>
                </a:cubicBezTo>
                <a:cubicBezTo>
                  <a:pt x="1393756" y="1801474"/>
                  <a:pt x="1405715" y="1814487"/>
                  <a:pt x="1420837" y="1822048"/>
                </a:cubicBezTo>
                <a:cubicBezTo>
                  <a:pt x="1434100" y="1828680"/>
                  <a:pt x="1449777" y="1829484"/>
                  <a:pt x="1463040" y="1836116"/>
                </a:cubicBezTo>
                <a:cubicBezTo>
                  <a:pt x="1478162" y="1843677"/>
                  <a:pt x="1490121" y="1856690"/>
                  <a:pt x="1505243" y="1864251"/>
                </a:cubicBezTo>
                <a:cubicBezTo>
                  <a:pt x="1518506" y="1870883"/>
                  <a:pt x="1534483" y="1871118"/>
                  <a:pt x="1547446" y="1878319"/>
                </a:cubicBezTo>
                <a:cubicBezTo>
                  <a:pt x="1577005" y="1894741"/>
                  <a:pt x="1603717" y="1915833"/>
                  <a:pt x="1631852" y="1934590"/>
                </a:cubicBezTo>
                <a:cubicBezTo>
                  <a:pt x="1645920" y="1943968"/>
                  <a:pt x="1658933" y="1955164"/>
                  <a:pt x="1674055" y="1962725"/>
                </a:cubicBezTo>
                <a:cubicBezTo>
                  <a:pt x="1692812" y="1972104"/>
                  <a:pt x="1711051" y="1982600"/>
                  <a:pt x="1730326" y="1990861"/>
                </a:cubicBezTo>
                <a:cubicBezTo>
                  <a:pt x="1776252" y="2010544"/>
                  <a:pt x="1782137" y="1999733"/>
                  <a:pt x="1828800" y="2033064"/>
                </a:cubicBezTo>
                <a:cubicBezTo>
                  <a:pt x="1844989" y="2044628"/>
                  <a:pt x="1854450" y="2064231"/>
                  <a:pt x="1871003" y="2075267"/>
                </a:cubicBezTo>
                <a:cubicBezTo>
                  <a:pt x="1883341" y="2083492"/>
                  <a:pt x="1899943" y="2082703"/>
                  <a:pt x="1913206" y="2089335"/>
                </a:cubicBezTo>
                <a:cubicBezTo>
                  <a:pt x="1928328" y="2096896"/>
                  <a:pt x="1940287" y="2109909"/>
                  <a:pt x="1955409" y="2117470"/>
                </a:cubicBezTo>
                <a:cubicBezTo>
                  <a:pt x="1968672" y="2124102"/>
                  <a:pt x="1984349" y="2124906"/>
                  <a:pt x="1997612" y="2131538"/>
                </a:cubicBezTo>
                <a:cubicBezTo>
                  <a:pt x="2012734" y="2139099"/>
                  <a:pt x="2026613" y="2149111"/>
                  <a:pt x="2039815" y="2159673"/>
                </a:cubicBezTo>
                <a:cubicBezTo>
                  <a:pt x="2050172" y="2167958"/>
                  <a:pt x="2056088" y="2181877"/>
                  <a:pt x="2067951" y="2187808"/>
                </a:cubicBezTo>
                <a:cubicBezTo>
                  <a:pt x="2094477" y="2201071"/>
                  <a:pt x="2152357" y="2215944"/>
                  <a:pt x="2152357" y="2215944"/>
                </a:cubicBezTo>
                <a:cubicBezTo>
                  <a:pt x="2180492" y="2244079"/>
                  <a:pt x="2203656" y="2278279"/>
                  <a:pt x="2236763" y="2300350"/>
                </a:cubicBezTo>
                <a:cubicBezTo>
                  <a:pt x="2250831" y="2309728"/>
                  <a:pt x="2295873" y="2328485"/>
                  <a:pt x="2278966" y="2328485"/>
                </a:cubicBezTo>
                <a:cubicBezTo>
                  <a:pt x="2249309" y="2328485"/>
                  <a:pt x="2194560" y="2300350"/>
                  <a:pt x="2194560" y="2300350"/>
                </a:cubicBezTo>
                <a:cubicBezTo>
                  <a:pt x="2123265" y="2229058"/>
                  <a:pt x="2215536" y="2312938"/>
                  <a:pt x="2124221" y="2258147"/>
                </a:cubicBezTo>
                <a:cubicBezTo>
                  <a:pt x="2112848" y="2251323"/>
                  <a:pt x="2107459" y="2236835"/>
                  <a:pt x="2096086" y="2230011"/>
                </a:cubicBezTo>
                <a:cubicBezTo>
                  <a:pt x="2080331" y="2220558"/>
                  <a:pt x="2009869" y="2205553"/>
                  <a:pt x="1997612" y="2201876"/>
                </a:cubicBezTo>
                <a:cubicBezTo>
                  <a:pt x="1969206" y="2193354"/>
                  <a:pt x="1941341" y="2183119"/>
                  <a:pt x="1913206" y="2173741"/>
                </a:cubicBezTo>
                <a:cubicBezTo>
                  <a:pt x="1899138" y="2169052"/>
                  <a:pt x="1883341" y="2167898"/>
                  <a:pt x="1871003" y="2159673"/>
                </a:cubicBezTo>
                <a:cubicBezTo>
                  <a:pt x="1856935" y="2150295"/>
                  <a:pt x="1844960" y="2136510"/>
                  <a:pt x="1828800" y="2131538"/>
                </a:cubicBezTo>
                <a:cubicBezTo>
                  <a:pt x="1783094" y="2117474"/>
                  <a:pt x="1733490" y="2118524"/>
                  <a:pt x="1688123" y="2103402"/>
                </a:cubicBezTo>
                <a:lnTo>
                  <a:pt x="1645920" y="2089335"/>
                </a:lnTo>
                <a:cubicBezTo>
                  <a:pt x="1524981" y="2008707"/>
                  <a:pt x="1677991" y="2105370"/>
                  <a:pt x="1561514" y="2047131"/>
                </a:cubicBezTo>
                <a:cubicBezTo>
                  <a:pt x="1546392" y="2039570"/>
                  <a:pt x="1532513" y="2029558"/>
                  <a:pt x="1519311" y="2018996"/>
                </a:cubicBezTo>
                <a:cubicBezTo>
                  <a:pt x="1508954" y="2010711"/>
                  <a:pt x="1502548" y="1997685"/>
                  <a:pt x="1491175" y="1990861"/>
                </a:cubicBezTo>
                <a:cubicBezTo>
                  <a:pt x="1478459" y="1983232"/>
                  <a:pt x="1461935" y="1983994"/>
                  <a:pt x="1448972" y="1976793"/>
                </a:cubicBezTo>
                <a:cubicBezTo>
                  <a:pt x="1303861" y="1896175"/>
                  <a:pt x="1417856" y="1938284"/>
                  <a:pt x="1322363" y="1906455"/>
                </a:cubicBezTo>
                <a:cubicBezTo>
                  <a:pt x="1267411" y="1851501"/>
                  <a:pt x="1325071" y="1900774"/>
                  <a:pt x="1252024" y="1864251"/>
                </a:cubicBezTo>
                <a:cubicBezTo>
                  <a:pt x="1236902" y="1856690"/>
                  <a:pt x="1224943" y="1843677"/>
                  <a:pt x="1209821" y="1836116"/>
                </a:cubicBezTo>
                <a:cubicBezTo>
                  <a:pt x="1196558" y="1829484"/>
                  <a:pt x="1180581" y="1829249"/>
                  <a:pt x="1167618" y="1822048"/>
                </a:cubicBezTo>
                <a:cubicBezTo>
                  <a:pt x="1138059" y="1805626"/>
                  <a:pt x="1115291" y="1776471"/>
                  <a:pt x="1083212" y="1765778"/>
                </a:cubicBezTo>
                <a:cubicBezTo>
                  <a:pt x="1069144" y="1761089"/>
                  <a:pt x="1054272" y="1758342"/>
                  <a:pt x="1041009" y="1751710"/>
                </a:cubicBezTo>
                <a:cubicBezTo>
                  <a:pt x="1025887" y="1744149"/>
                  <a:pt x="1012008" y="1734137"/>
                  <a:pt x="998806" y="1723575"/>
                </a:cubicBezTo>
                <a:cubicBezTo>
                  <a:pt x="988449" y="1715289"/>
                  <a:pt x="982044" y="1702263"/>
                  <a:pt x="970671" y="1695439"/>
                </a:cubicBezTo>
                <a:cubicBezTo>
                  <a:pt x="957956" y="1687810"/>
                  <a:pt x="941431" y="1688572"/>
                  <a:pt x="928468" y="1681371"/>
                </a:cubicBezTo>
                <a:cubicBezTo>
                  <a:pt x="898909" y="1664949"/>
                  <a:pt x="867971" y="1649012"/>
                  <a:pt x="844061" y="1625101"/>
                </a:cubicBezTo>
                <a:cubicBezTo>
                  <a:pt x="834683" y="1615722"/>
                  <a:pt x="827299" y="1603789"/>
                  <a:pt x="815926" y="1596965"/>
                </a:cubicBezTo>
                <a:cubicBezTo>
                  <a:pt x="803211" y="1589336"/>
                  <a:pt x="787791" y="1587587"/>
                  <a:pt x="773723" y="1582898"/>
                </a:cubicBezTo>
                <a:cubicBezTo>
                  <a:pt x="710602" y="1519775"/>
                  <a:pt x="785563" y="1586350"/>
                  <a:pt x="703384" y="1540695"/>
                </a:cubicBezTo>
                <a:cubicBezTo>
                  <a:pt x="673825" y="1524273"/>
                  <a:pt x="651783" y="1492626"/>
                  <a:pt x="618978" y="1484424"/>
                </a:cubicBezTo>
                <a:cubicBezTo>
                  <a:pt x="605733" y="1481113"/>
                  <a:pt x="537016" y="1465461"/>
                  <a:pt x="520504" y="1456288"/>
                </a:cubicBezTo>
                <a:cubicBezTo>
                  <a:pt x="375385" y="1375667"/>
                  <a:pt x="489391" y="1417783"/>
                  <a:pt x="393895" y="1385950"/>
                </a:cubicBezTo>
                <a:cubicBezTo>
                  <a:pt x="379827" y="1371882"/>
                  <a:pt x="368245" y="1354783"/>
                  <a:pt x="351692" y="1343747"/>
                </a:cubicBezTo>
                <a:cubicBezTo>
                  <a:pt x="339354" y="1335522"/>
                  <a:pt x="322752" y="1336311"/>
                  <a:pt x="309489" y="1329679"/>
                </a:cubicBezTo>
                <a:cubicBezTo>
                  <a:pt x="294367" y="1322118"/>
                  <a:pt x="280488" y="1312106"/>
                  <a:pt x="267286" y="1301544"/>
                </a:cubicBezTo>
                <a:cubicBezTo>
                  <a:pt x="223668" y="1266649"/>
                  <a:pt x="254684" y="1274141"/>
                  <a:pt x="196948" y="1245273"/>
                </a:cubicBezTo>
                <a:cubicBezTo>
                  <a:pt x="183685" y="1238641"/>
                  <a:pt x="168007" y="1237837"/>
                  <a:pt x="154744" y="1231205"/>
                </a:cubicBezTo>
                <a:cubicBezTo>
                  <a:pt x="139622" y="1223644"/>
                  <a:pt x="127663" y="1210631"/>
                  <a:pt x="112541" y="1203070"/>
                </a:cubicBezTo>
                <a:cubicBezTo>
                  <a:pt x="99278" y="1196438"/>
                  <a:pt x="83601" y="1195634"/>
                  <a:pt x="70338" y="1189002"/>
                </a:cubicBezTo>
                <a:cubicBezTo>
                  <a:pt x="55216" y="1181441"/>
                  <a:pt x="42633" y="1169566"/>
                  <a:pt x="28135" y="1160867"/>
                </a:cubicBezTo>
                <a:cubicBezTo>
                  <a:pt x="19144" y="1155472"/>
                  <a:pt x="9378" y="1151488"/>
                  <a:pt x="0" y="114679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ru-RU"/>
          </a:p>
        </p:txBody>
      </p:sp>
      <p:sp>
        <p:nvSpPr>
          <p:cNvPr id="23" name="Полилиния 22"/>
          <p:cNvSpPr/>
          <p:nvPr/>
        </p:nvSpPr>
        <p:spPr>
          <a:xfrm>
            <a:off x="970671" y="1969477"/>
            <a:ext cx="1758461" cy="956603"/>
          </a:xfrm>
          <a:custGeom>
            <a:avLst/>
            <a:gdLst>
              <a:gd name="connsiteX0" fmla="*/ 1758461 w 1758461"/>
              <a:gd name="connsiteY0" fmla="*/ 956603 h 956603"/>
              <a:gd name="connsiteX1" fmla="*/ 1378634 w 1758461"/>
              <a:gd name="connsiteY1" fmla="*/ 928468 h 956603"/>
              <a:gd name="connsiteX2" fmla="*/ 1266092 w 1758461"/>
              <a:gd name="connsiteY2" fmla="*/ 900332 h 956603"/>
              <a:gd name="connsiteX3" fmla="*/ 1195754 w 1758461"/>
              <a:gd name="connsiteY3" fmla="*/ 886265 h 956603"/>
              <a:gd name="connsiteX4" fmla="*/ 1139483 w 1758461"/>
              <a:gd name="connsiteY4" fmla="*/ 858129 h 956603"/>
              <a:gd name="connsiteX5" fmla="*/ 1083212 w 1758461"/>
              <a:gd name="connsiteY5" fmla="*/ 844061 h 956603"/>
              <a:gd name="connsiteX6" fmla="*/ 928467 w 1758461"/>
              <a:gd name="connsiteY6" fmla="*/ 717452 h 956603"/>
              <a:gd name="connsiteX7" fmla="*/ 801858 w 1758461"/>
              <a:gd name="connsiteY7" fmla="*/ 633046 h 956603"/>
              <a:gd name="connsiteX8" fmla="*/ 703384 w 1758461"/>
              <a:gd name="connsiteY8" fmla="*/ 562708 h 956603"/>
              <a:gd name="connsiteX9" fmla="*/ 661181 w 1758461"/>
              <a:gd name="connsiteY9" fmla="*/ 520505 h 956603"/>
              <a:gd name="connsiteX10" fmla="*/ 576775 w 1758461"/>
              <a:gd name="connsiteY10" fmla="*/ 464234 h 956603"/>
              <a:gd name="connsiteX11" fmla="*/ 534572 w 1758461"/>
              <a:gd name="connsiteY11" fmla="*/ 436098 h 956603"/>
              <a:gd name="connsiteX12" fmla="*/ 492369 w 1758461"/>
              <a:gd name="connsiteY12" fmla="*/ 393895 h 956603"/>
              <a:gd name="connsiteX13" fmla="*/ 407963 w 1758461"/>
              <a:gd name="connsiteY13" fmla="*/ 337625 h 956603"/>
              <a:gd name="connsiteX14" fmla="*/ 365760 w 1758461"/>
              <a:gd name="connsiteY14" fmla="*/ 309489 h 956603"/>
              <a:gd name="connsiteX15" fmla="*/ 281354 w 1758461"/>
              <a:gd name="connsiteY15" fmla="*/ 225083 h 956603"/>
              <a:gd name="connsiteX16" fmla="*/ 154744 w 1758461"/>
              <a:gd name="connsiteY16" fmla="*/ 126609 h 956603"/>
              <a:gd name="connsiteX17" fmla="*/ 112541 w 1758461"/>
              <a:gd name="connsiteY17" fmla="*/ 98474 h 956603"/>
              <a:gd name="connsiteX18" fmla="*/ 84406 w 1758461"/>
              <a:gd name="connsiteY18" fmla="*/ 70338 h 956603"/>
              <a:gd name="connsiteX19" fmla="*/ 42203 w 1758461"/>
              <a:gd name="connsiteY19" fmla="*/ 42203 h 956603"/>
              <a:gd name="connsiteX20" fmla="*/ 0 w 1758461"/>
              <a:gd name="connsiteY20" fmla="*/ 0 h 95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58461" h="956603">
                <a:moveTo>
                  <a:pt x="1758461" y="956603"/>
                </a:moveTo>
                <a:cubicBezTo>
                  <a:pt x="1588679" y="947667"/>
                  <a:pt x="1522391" y="950584"/>
                  <a:pt x="1378634" y="928468"/>
                </a:cubicBezTo>
                <a:cubicBezTo>
                  <a:pt x="1243813" y="907727"/>
                  <a:pt x="1361951" y="924296"/>
                  <a:pt x="1266092" y="900332"/>
                </a:cubicBezTo>
                <a:cubicBezTo>
                  <a:pt x="1242896" y="894533"/>
                  <a:pt x="1219200" y="890954"/>
                  <a:pt x="1195754" y="886265"/>
                </a:cubicBezTo>
                <a:cubicBezTo>
                  <a:pt x="1176997" y="876886"/>
                  <a:pt x="1159119" y="865493"/>
                  <a:pt x="1139483" y="858129"/>
                </a:cubicBezTo>
                <a:cubicBezTo>
                  <a:pt x="1121380" y="851340"/>
                  <a:pt x="1100505" y="852708"/>
                  <a:pt x="1083212" y="844061"/>
                </a:cubicBezTo>
                <a:cubicBezTo>
                  <a:pt x="890986" y="747949"/>
                  <a:pt x="1101390" y="832735"/>
                  <a:pt x="928467" y="717452"/>
                </a:cubicBezTo>
                <a:lnTo>
                  <a:pt x="801858" y="633046"/>
                </a:lnTo>
                <a:cubicBezTo>
                  <a:pt x="768457" y="610779"/>
                  <a:pt x="733921" y="588882"/>
                  <a:pt x="703384" y="562708"/>
                </a:cubicBezTo>
                <a:cubicBezTo>
                  <a:pt x="688279" y="549761"/>
                  <a:pt x="676885" y="532719"/>
                  <a:pt x="661181" y="520505"/>
                </a:cubicBezTo>
                <a:cubicBezTo>
                  <a:pt x="634489" y="499745"/>
                  <a:pt x="604910" y="482991"/>
                  <a:pt x="576775" y="464234"/>
                </a:cubicBezTo>
                <a:cubicBezTo>
                  <a:pt x="562707" y="454855"/>
                  <a:pt x="546527" y="448053"/>
                  <a:pt x="534572" y="436098"/>
                </a:cubicBezTo>
                <a:cubicBezTo>
                  <a:pt x="520504" y="422030"/>
                  <a:pt x="508073" y="406109"/>
                  <a:pt x="492369" y="393895"/>
                </a:cubicBezTo>
                <a:cubicBezTo>
                  <a:pt x="465678" y="373135"/>
                  <a:pt x="436098" y="356382"/>
                  <a:pt x="407963" y="337625"/>
                </a:cubicBezTo>
                <a:cubicBezTo>
                  <a:pt x="393895" y="328246"/>
                  <a:pt x="377715" y="321444"/>
                  <a:pt x="365760" y="309489"/>
                </a:cubicBezTo>
                <a:cubicBezTo>
                  <a:pt x="337625" y="281354"/>
                  <a:pt x="314461" y="247154"/>
                  <a:pt x="281354" y="225083"/>
                </a:cubicBezTo>
                <a:cubicBezTo>
                  <a:pt x="68018" y="82860"/>
                  <a:pt x="286973" y="236799"/>
                  <a:pt x="154744" y="126609"/>
                </a:cubicBezTo>
                <a:cubicBezTo>
                  <a:pt x="141756" y="115785"/>
                  <a:pt x="125743" y="109036"/>
                  <a:pt x="112541" y="98474"/>
                </a:cubicBezTo>
                <a:cubicBezTo>
                  <a:pt x="102184" y="90188"/>
                  <a:pt x="94763" y="78624"/>
                  <a:pt x="84406" y="70338"/>
                </a:cubicBezTo>
                <a:cubicBezTo>
                  <a:pt x="71204" y="59776"/>
                  <a:pt x="55405" y="52765"/>
                  <a:pt x="42203" y="42203"/>
                </a:cubicBezTo>
                <a:cubicBezTo>
                  <a:pt x="42186" y="42189"/>
                  <a:pt x="7042" y="7042"/>
                  <a:pt x="0"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ru-RU"/>
          </a:p>
        </p:txBody>
      </p:sp>
      <p:sp>
        <p:nvSpPr>
          <p:cNvPr id="24" name="Полилиния 23"/>
          <p:cNvSpPr/>
          <p:nvPr/>
        </p:nvSpPr>
        <p:spPr>
          <a:xfrm>
            <a:off x="661182" y="1772529"/>
            <a:ext cx="2053883" cy="2588774"/>
          </a:xfrm>
          <a:custGeom>
            <a:avLst/>
            <a:gdLst>
              <a:gd name="connsiteX0" fmla="*/ 1533378 w 2053883"/>
              <a:gd name="connsiteY0" fmla="*/ 1280160 h 2588774"/>
              <a:gd name="connsiteX1" fmla="*/ 1406769 w 2053883"/>
              <a:gd name="connsiteY1" fmla="*/ 1237957 h 2588774"/>
              <a:gd name="connsiteX2" fmla="*/ 1378633 w 2053883"/>
              <a:gd name="connsiteY2" fmla="*/ 1209822 h 2588774"/>
              <a:gd name="connsiteX3" fmla="*/ 1336430 w 2053883"/>
              <a:gd name="connsiteY3" fmla="*/ 1195754 h 2588774"/>
              <a:gd name="connsiteX4" fmla="*/ 1294227 w 2053883"/>
              <a:gd name="connsiteY4" fmla="*/ 1167619 h 2588774"/>
              <a:gd name="connsiteX5" fmla="*/ 1223889 w 2053883"/>
              <a:gd name="connsiteY5" fmla="*/ 1139483 h 2588774"/>
              <a:gd name="connsiteX6" fmla="*/ 1153550 w 2053883"/>
              <a:gd name="connsiteY6" fmla="*/ 1083213 h 2588774"/>
              <a:gd name="connsiteX7" fmla="*/ 1083212 w 2053883"/>
              <a:gd name="connsiteY7" fmla="*/ 1012874 h 2588774"/>
              <a:gd name="connsiteX8" fmla="*/ 970670 w 2053883"/>
              <a:gd name="connsiteY8" fmla="*/ 928468 h 2588774"/>
              <a:gd name="connsiteX9" fmla="*/ 928467 w 2053883"/>
              <a:gd name="connsiteY9" fmla="*/ 900333 h 2588774"/>
              <a:gd name="connsiteX10" fmla="*/ 872196 w 2053883"/>
              <a:gd name="connsiteY10" fmla="*/ 858129 h 2588774"/>
              <a:gd name="connsiteX11" fmla="*/ 829993 w 2053883"/>
              <a:gd name="connsiteY11" fmla="*/ 829994 h 2588774"/>
              <a:gd name="connsiteX12" fmla="*/ 787790 w 2053883"/>
              <a:gd name="connsiteY12" fmla="*/ 787791 h 2588774"/>
              <a:gd name="connsiteX13" fmla="*/ 731520 w 2053883"/>
              <a:gd name="connsiteY13" fmla="*/ 745588 h 2588774"/>
              <a:gd name="connsiteX14" fmla="*/ 675249 w 2053883"/>
              <a:gd name="connsiteY14" fmla="*/ 689317 h 2588774"/>
              <a:gd name="connsiteX15" fmla="*/ 647113 w 2053883"/>
              <a:gd name="connsiteY15" fmla="*/ 661182 h 2588774"/>
              <a:gd name="connsiteX16" fmla="*/ 618978 w 2053883"/>
              <a:gd name="connsiteY16" fmla="*/ 633046 h 2588774"/>
              <a:gd name="connsiteX17" fmla="*/ 590843 w 2053883"/>
              <a:gd name="connsiteY17" fmla="*/ 590843 h 2588774"/>
              <a:gd name="connsiteX18" fmla="*/ 520504 w 2053883"/>
              <a:gd name="connsiteY18" fmla="*/ 520505 h 2588774"/>
              <a:gd name="connsiteX19" fmla="*/ 492369 w 2053883"/>
              <a:gd name="connsiteY19" fmla="*/ 492369 h 2588774"/>
              <a:gd name="connsiteX20" fmla="*/ 464233 w 2053883"/>
              <a:gd name="connsiteY20" fmla="*/ 464234 h 2588774"/>
              <a:gd name="connsiteX21" fmla="*/ 436098 w 2053883"/>
              <a:gd name="connsiteY21" fmla="*/ 422031 h 2588774"/>
              <a:gd name="connsiteX22" fmla="*/ 351692 w 2053883"/>
              <a:gd name="connsiteY22" fmla="*/ 337625 h 2588774"/>
              <a:gd name="connsiteX23" fmla="*/ 323556 w 2053883"/>
              <a:gd name="connsiteY23" fmla="*/ 309489 h 2588774"/>
              <a:gd name="connsiteX24" fmla="*/ 281353 w 2053883"/>
              <a:gd name="connsiteY24" fmla="*/ 281354 h 2588774"/>
              <a:gd name="connsiteX25" fmla="*/ 211015 w 2053883"/>
              <a:gd name="connsiteY25" fmla="*/ 211016 h 2588774"/>
              <a:gd name="connsiteX26" fmla="*/ 126609 w 2053883"/>
              <a:gd name="connsiteY26" fmla="*/ 126609 h 2588774"/>
              <a:gd name="connsiteX27" fmla="*/ 98473 w 2053883"/>
              <a:gd name="connsiteY27" fmla="*/ 98474 h 2588774"/>
              <a:gd name="connsiteX28" fmla="*/ 70338 w 2053883"/>
              <a:gd name="connsiteY28" fmla="*/ 56271 h 2588774"/>
              <a:gd name="connsiteX29" fmla="*/ 28135 w 2053883"/>
              <a:gd name="connsiteY29" fmla="*/ 28136 h 2588774"/>
              <a:gd name="connsiteX30" fmla="*/ 0 w 2053883"/>
              <a:gd name="connsiteY30" fmla="*/ 0 h 2588774"/>
              <a:gd name="connsiteX31" fmla="*/ 28135 w 2053883"/>
              <a:gd name="connsiteY31" fmla="*/ 112542 h 2588774"/>
              <a:gd name="connsiteX32" fmla="*/ 56270 w 2053883"/>
              <a:gd name="connsiteY32" fmla="*/ 154745 h 2588774"/>
              <a:gd name="connsiteX33" fmla="*/ 70338 w 2053883"/>
              <a:gd name="connsiteY33" fmla="*/ 196948 h 2588774"/>
              <a:gd name="connsiteX34" fmla="*/ 98473 w 2053883"/>
              <a:gd name="connsiteY34" fmla="*/ 253219 h 2588774"/>
              <a:gd name="connsiteX35" fmla="*/ 112541 w 2053883"/>
              <a:gd name="connsiteY35" fmla="*/ 295422 h 2588774"/>
              <a:gd name="connsiteX36" fmla="*/ 168812 w 2053883"/>
              <a:gd name="connsiteY36" fmla="*/ 365760 h 2588774"/>
              <a:gd name="connsiteX37" fmla="*/ 182880 w 2053883"/>
              <a:gd name="connsiteY37" fmla="*/ 407963 h 2588774"/>
              <a:gd name="connsiteX38" fmla="*/ 211015 w 2053883"/>
              <a:gd name="connsiteY38" fmla="*/ 436099 h 2588774"/>
              <a:gd name="connsiteX39" fmla="*/ 267286 w 2053883"/>
              <a:gd name="connsiteY39" fmla="*/ 506437 h 2588774"/>
              <a:gd name="connsiteX40" fmla="*/ 351692 w 2053883"/>
              <a:gd name="connsiteY40" fmla="*/ 618979 h 2588774"/>
              <a:gd name="connsiteX41" fmla="*/ 407963 w 2053883"/>
              <a:gd name="connsiteY41" fmla="*/ 675249 h 2588774"/>
              <a:gd name="connsiteX42" fmla="*/ 436098 w 2053883"/>
              <a:gd name="connsiteY42" fmla="*/ 703385 h 2588774"/>
              <a:gd name="connsiteX43" fmla="*/ 478301 w 2053883"/>
              <a:gd name="connsiteY43" fmla="*/ 731520 h 2588774"/>
              <a:gd name="connsiteX44" fmla="*/ 576775 w 2053883"/>
              <a:gd name="connsiteY44" fmla="*/ 801859 h 2588774"/>
              <a:gd name="connsiteX45" fmla="*/ 647113 w 2053883"/>
              <a:gd name="connsiteY45" fmla="*/ 858129 h 2588774"/>
              <a:gd name="connsiteX46" fmla="*/ 717452 w 2053883"/>
              <a:gd name="connsiteY46" fmla="*/ 928468 h 2588774"/>
              <a:gd name="connsiteX47" fmla="*/ 759655 w 2053883"/>
              <a:gd name="connsiteY47" fmla="*/ 956603 h 2588774"/>
              <a:gd name="connsiteX48" fmla="*/ 787790 w 2053883"/>
              <a:gd name="connsiteY48" fmla="*/ 984739 h 2588774"/>
              <a:gd name="connsiteX49" fmla="*/ 829993 w 2053883"/>
              <a:gd name="connsiteY49" fmla="*/ 1012874 h 2588774"/>
              <a:gd name="connsiteX50" fmla="*/ 858129 w 2053883"/>
              <a:gd name="connsiteY50" fmla="*/ 1041009 h 2588774"/>
              <a:gd name="connsiteX51" fmla="*/ 900332 w 2053883"/>
              <a:gd name="connsiteY51" fmla="*/ 1055077 h 2588774"/>
              <a:gd name="connsiteX52" fmla="*/ 942535 w 2053883"/>
              <a:gd name="connsiteY52" fmla="*/ 1083213 h 2588774"/>
              <a:gd name="connsiteX53" fmla="*/ 998806 w 2053883"/>
              <a:gd name="connsiteY53" fmla="*/ 1111348 h 2588774"/>
              <a:gd name="connsiteX54" fmla="*/ 1041009 w 2053883"/>
              <a:gd name="connsiteY54" fmla="*/ 1139483 h 2588774"/>
              <a:gd name="connsiteX55" fmla="*/ 1153550 w 2053883"/>
              <a:gd name="connsiteY55" fmla="*/ 1223889 h 2588774"/>
              <a:gd name="connsiteX56" fmla="*/ 1280160 w 2053883"/>
              <a:gd name="connsiteY56" fmla="*/ 1266093 h 2588774"/>
              <a:gd name="connsiteX57" fmla="*/ 1322363 w 2053883"/>
              <a:gd name="connsiteY57" fmla="*/ 1280160 h 2588774"/>
              <a:gd name="connsiteX58" fmla="*/ 1364566 w 2053883"/>
              <a:gd name="connsiteY58" fmla="*/ 1294228 h 2588774"/>
              <a:gd name="connsiteX59" fmla="*/ 1434904 w 2053883"/>
              <a:gd name="connsiteY59" fmla="*/ 1308296 h 2588774"/>
              <a:gd name="connsiteX60" fmla="*/ 759655 w 2053883"/>
              <a:gd name="connsiteY60" fmla="*/ 1308296 h 2588774"/>
              <a:gd name="connsiteX61" fmla="*/ 604910 w 2053883"/>
              <a:gd name="connsiteY61" fmla="*/ 1266093 h 2588774"/>
              <a:gd name="connsiteX62" fmla="*/ 562707 w 2053883"/>
              <a:gd name="connsiteY62" fmla="*/ 1237957 h 2588774"/>
              <a:gd name="connsiteX63" fmla="*/ 520504 w 2053883"/>
              <a:gd name="connsiteY63" fmla="*/ 1223889 h 2588774"/>
              <a:gd name="connsiteX64" fmla="*/ 393895 w 2053883"/>
              <a:gd name="connsiteY64" fmla="*/ 1153551 h 2588774"/>
              <a:gd name="connsiteX65" fmla="*/ 365760 w 2053883"/>
              <a:gd name="connsiteY65" fmla="*/ 1111348 h 2588774"/>
              <a:gd name="connsiteX66" fmla="*/ 407963 w 2053883"/>
              <a:gd name="connsiteY66" fmla="*/ 1125416 h 2588774"/>
              <a:gd name="connsiteX67" fmla="*/ 520504 w 2053883"/>
              <a:gd name="connsiteY67" fmla="*/ 1139483 h 2588774"/>
              <a:gd name="connsiteX68" fmla="*/ 647113 w 2053883"/>
              <a:gd name="connsiteY68" fmla="*/ 1167619 h 2588774"/>
              <a:gd name="connsiteX69" fmla="*/ 689316 w 2053883"/>
              <a:gd name="connsiteY69" fmla="*/ 1181686 h 2588774"/>
              <a:gd name="connsiteX70" fmla="*/ 745587 w 2053883"/>
              <a:gd name="connsiteY70" fmla="*/ 1195754 h 2588774"/>
              <a:gd name="connsiteX71" fmla="*/ 787790 w 2053883"/>
              <a:gd name="connsiteY71" fmla="*/ 1209822 h 2588774"/>
              <a:gd name="connsiteX72" fmla="*/ 1519310 w 2053883"/>
              <a:gd name="connsiteY72" fmla="*/ 1223889 h 2588774"/>
              <a:gd name="connsiteX73" fmla="*/ 1448972 w 2053883"/>
              <a:gd name="connsiteY73" fmla="*/ 1237957 h 2588774"/>
              <a:gd name="connsiteX74" fmla="*/ 1322363 w 2053883"/>
              <a:gd name="connsiteY74" fmla="*/ 1252025 h 2588774"/>
              <a:gd name="connsiteX75" fmla="*/ 1280160 w 2053883"/>
              <a:gd name="connsiteY75" fmla="*/ 1266093 h 2588774"/>
              <a:gd name="connsiteX76" fmla="*/ 1041009 w 2053883"/>
              <a:gd name="connsiteY76" fmla="*/ 1280160 h 2588774"/>
              <a:gd name="connsiteX77" fmla="*/ 998806 w 2053883"/>
              <a:gd name="connsiteY77" fmla="*/ 1294228 h 2588774"/>
              <a:gd name="connsiteX78" fmla="*/ 886264 w 2053883"/>
              <a:gd name="connsiteY78" fmla="*/ 1322363 h 2588774"/>
              <a:gd name="connsiteX79" fmla="*/ 759655 w 2053883"/>
              <a:gd name="connsiteY79" fmla="*/ 1392702 h 2588774"/>
              <a:gd name="connsiteX80" fmla="*/ 745587 w 2053883"/>
              <a:gd name="connsiteY80" fmla="*/ 1477108 h 2588774"/>
              <a:gd name="connsiteX81" fmla="*/ 942535 w 2053883"/>
              <a:gd name="connsiteY81" fmla="*/ 1463040 h 2588774"/>
              <a:gd name="connsiteX82" fmla="*/ 1026941 w 2053883"/>
              <a:gd name="connsiteY82" fmla="*/ 1448973 h 2588774"/>
              <a:gd name="connsiteX83" fmla="*/ 1069144 w 2053883"/>
              <a:gd name="connsiteY83" fmla="*/ 1434905 h 2588774"/>
              <a:gd name="connsiteX84" fmla="*/ 1223889 w 2053883"/>
              <a:gd name="connsiteY84" fmla="*/ 1420837 h 2588774"/>
              <a:gd name="connsiteX85" fmla="*/ 1364566 w 2053883"/>
              <a:gd name="connsiteY85" fmla="*/ 1350499 h 2588774"/>
              <a:gd name="connsiteX86" fmla="*/ 1364566 w 2053883"/>
              <a:gd name="connsiteY86" fmla="*/ 1350499 h 2588774"/>
              <a:gd name="connsiteX87" fmla="*/ 1448972 w 2053883"/>
              <a:gd name="connsiteY87" fmla="*/ 1322363 h 2588774"/>
              <a:gd name="connsiteX88" fmla="*/ 1392701 w 2053883"/>
              <a:gd name="connsiteY88" fmla="*/ 1336431 h 2588774"/>
              <a:gd name="connsiteX89" fmla="*/ 1350498 w 2053883"/>
              <a:gd name="connsiteY89" fmla="*/ 1350499 h 2588774"/>
              <a:gd name="connsiteX90" fmla="*/ 1280160 w 2053883"/>
              <a:gd name="connsiteY90" fmla="*/ 1364566 h 2588774"/>
              <a:gd name="connsiteX91" fmla="*/ 1195753 w 2053883"/>
              <a:gd name="connsiteY91" fmla="*/ 1392702 h 2588774"/>
              <a:gd name="connsiteX92" fmla="*/ 1153550 w 2053883"/>
              <a:gd name="connsiteY92" fmla="*/ 1406769 h 2588774"/>
              <a:gd name="connsiteX93" fmla="*/ 1097280 w 2053883"/>
              <a:gd name="connsiteY93" fmla="*/ 1420837 h 2588774"/>
              <a:gd name="connsiteX94" fmla="*/ 1055076 w 2053883"/>
              <a:gd name="connsiteY94" fmla="*/ 1448973 h 2588774"/>
              <a:gd name="connsiteX95" fmla="*/ 1012873 w 2053883"/>
              <a:gd name="connsiteY95" fmla="*/ 1463040 h 2588774"/>
              <a:gd name="connsiteX96" fmla="*/ 984738 w 2053883"/>
              <a:gd name="connsiteY96" fmla="*/ 1491176 h 2588774"/>
              <a:gd name="connsiteX97" fmla="*/ 942535 w 2053883"/>
              <a:gd name="connsiteY97" fmla="*/ 1519311 h 2588774"/>
              <a:gd name="connsiteX98" fmla="*/ 886264 w 2053883"/>
              <a:gd name="connsiteY98" fmla="*/ 1603717 h 2588774"/>
              <a:gd name="connsiteX99" fmla="*/ 829993 w 2053883"/>
              <a:gd name="connsiteY99" fmla="*/ 1730326 h 2588774"/>
              <a:gd name="connsiteX100" fmla="*/ 858129 w 2053883"/>
              <a:gd name="connsiteY100" fmla="*/ 1702191 h 2588774"/>
              <a:gd name="connsiteX101" fmla="*/ 900332 w 2053883"/>
              <a:gd name="connsiteY101" fmla="*/ 1674056 h 2588774"/>
              <a:gd name="connsiteX102" fmla="*/ 1041009 w 2053883"/>
              <a:gd name="connsiteY102" fmla="*/ 1603717 h 2588774"/>
              <a:gd name="connsiteX103" fmla="*/ 1097280 w 2053883"/>
              <a:gd name="connsiteY103" fmla="*/ 1589649 h 2588774"/>
              <a:gd name="connsiteX104" fmla="*/ 1237956 w 2053883"/>
              <a:gd name="connsiteY104" fmla="*/ 1547446 h 2588774"/>
              <a:gd name="connsiteX105" fmla="*/ 1350498 w 2053883"/>
              <a:gd name="connsiteY105" fmla="*/ 1533379 h 2588774"/>
              <a:gd name="connsiteX106" fmla="*/ 1434904 w 2053883"/>
              <a:gd name="connsiteY106" fmla="*/ 1491176 h 2588774"/>
              <a:gd name="connsiteX107" fmla="*/ 1505243 w 2053883"/>
              <a:gd name="connsiteY107" fmla="*/ 1420837 h 2588774"/>
              <a:gd name="connsiteX108" fmla="*/ 1448972 w 2053883"/>
              <a:gd name="connsiteY108" fmla="*/ 1434905 h 2588774"/>
              <a:gd name="connsiteX109" fmla="*/ 1406769 w 2053883"/>
              <a:gd name="connsiteY109" fmla="*/ 1463040 h 2588774"/>
              <a:gd name="connsiteX110" fmla="*/ 1364566 w 2053883"/>
              <a:gd name="connsiteY110" fmla="*/ 1477108 h 2588774"/>
              <a:gd name="connsiteX111" fmla="*/ 1280160 w 2053883"/>
              <a:gd name="connsiteY111" fmla="*/ 1519311 h 2588774"/>
              <a:gd name="connsiteX112" fmla="*/ 1209821 w 2053883"/>
              <a:gd name="connsiteY112" fmla="*/ 1561514 h 2588774"/>
              <a:gd name="connsiteX113" fmla="*/ 1167618 w 2053883"/>
              <a:gd name="connsiteY113" fmla="*/ 1603717 h 2588774"/>
              <a:gd name="connsiteX114" fmla="*/ 1139483 w 2053883"/>
              <a:gd name="connsiteY114" fmla="*/ 1688123 h 2588774"/>
              <a:gd name="connsiteX115" fmla="*/ 1125415 w 2053883"/>
              <a:gd name="connsiteY115" fmla="*/ 1730326 h 2588774"/>
              <a:gd name="connsiteX116" fmla="*/ 1111347 w 2053883"/>
              <a:gd name="connsiteY116" fmla="*/ 1828800 h 2588774"/>
              <a:gd name="connsiteX117" fmla="*/ 1083212 w 2053883"/>
              <a:gd name="connsiteY117" fmla="*/ 1913206 h 2588774"/>
              <a:gd name="connsiteX118" fmla="*/ 1069144 w 2053883"/>
              <a:gd name="connsiteY118" fmla="*/ 2011680 h 2588774"/>
              <a:gd name="connsiteX119" fmla="*/ 1055076 w 2053883"/>
              <a:gd name="connsiteY119" fmla="*/ 2278966 h 2588774"/>
              <a:gd name="connsiteX120" fmla="*/ 1041009 w 2053883"/>
              <a:gd name="connsiteY120" fmla="*/ 2335237 h 2588774"/>
              <a:gd name="connsiteX121" fmla="*/ 998806 w 2053883"/>
              <a:gd name="connsiteY121" fmla="*/ 2489982 h 2588774"/>
              <a:gd name="connsiteX122" fmla="*/ 984738 w 2053883"/>
              <a:gd name="connsiteY122" fmla="*/ 2532185 h 2588774"/>
              <a:gd name="connsiteX123" fmla="*/ 970670 w 2053883"/>
              <a:gd name="connsiteY123" fmla="*/ 2574388 h 2588774"/>
              <a:gd name="connsiteX124" fmla="*/ 1012873 w 2053883"/>
              <a:gd name="connsiteY124" fmla="*/ 2475914 h 2588774"/>
              <a:gd name="connsiteX125" fmla="*/ 1026941 w 2053883"/>
              <a:gd name="connsiteY125" fmla="*/ 2433711 h 2588774"/>
              <a:gd name="connsiteX126" fmla="*/ 1055076 w 2053883"/>
              <a:gd name="connsiteY126" fmla="*/ 2391508 h 2588774"/>
              <a:gd name="connsiteX127" fmla="*/ 1097280 w 2053883"/>
              <a:gd name="connsiteY127" fmla="*/ 2321169 h 2588774"/>
              <a:gd name="connsiteX128" fmla="*/ 1125415 w 2053883"/>
              <a:gd name="connsiteY128" fmla="*/ 2208628 h 2588774"/>
              <a:gd name="connsiteX129" fmla="*/ 1139483 w 2053883"/>
              <a:gd name="connsiteY129" fmla="*/ 2067951 h 2588774"/>
              <a:gd name="connsiteX130" fmla="*/ 1167618 w 2053883"/>
              <a:gd name="connsiteY130" fmla="*/ 1983545 h 2588774"/>
              <a:gd name="connsiteX131" fmla="*/ 1181686 w 2053883"/>
              <a:gd name="connsiteY131" fmla="*/ 1927274 h 2588774"/>
              <a:gd name="connsiteX132" fmla="*/ 1209821 w 2053883"/>
              <a:gd name="connsiteY132" fmla="*/ 1842868 h 2588774"/>
              <a:gd name="connsiteX133" fmla="*/ 1252024 w 2053883"/>
              <a:gd name="connsiteY133" fmla="*/ 1617785 h 2588774"/>
              <a:gd name="connsiteX134" fmla="*/ 1266092 w 2053883"/>
              <a:gd name="connsiteY134" fmla="*/ 1575582 h 2588774"/>
              <a:gd name="connsiteX135" fmla="*/ 1294227 w 2053883"/>
              <a:gd name="connsiteY135" fmla="*/ 1533379 h 2588774"/>
              <a:gd name="connsiteX136" fmla="*/ 1308295 w 2053883"/>
              <a:gd name="connsiteY136" fmla="*/ 1491176 h 2588774"/>
              <a:gd name="connsiteX137" fmla="*/ 1350498 w 2053883"/>
              <a:gd name="connsiteY137" fmla="*/ 1477108 h 2588774"/>
              <a:gd name="connsiteX138" fmla="*/ 1392701 w 2053883"/>
              <a:gd name="connsiteY138" fmla="*/ 1448973 h 2588774"/>
              <a:gd name="connsiteX139" fmla="*/ 1434904 w 2053883"/>
              <a:gd name="connsiteY139" fmla="*/ 1434905 h 2588774"/>
              <a:gd name="connsiteX140" fmla="*/ 1519310 w 2053883"/>
              <a:gd name="connsiteY140" fmla="*/ 1392702 h 2588774"/>
              <a:gd name="connsiteX141" fmla="*/ 1561513 w 2053883"/>
              <a:gd name="connsiteY141" fmla="*/ 1364566 h 2588774"/>
              <a:gd name="connsiteX142" fmla="*/ 1645920 w 2053883"/>
              <a:gd name="connsiteY142" fmla="*/ 1336431 h 2588774"/>
              <a:gd name="connsiteX143" fmla="*/ 1674055 w 2053883"/>
              <a:gd name="connsiteY143" fmla="*/ 1294228 h 2588774"/>
              <a:gd name="connsiteX144" fmla="*/ 1659987 w 2053883"/>
              <a:gd name="connsiteY144" fmla="*/ 1237957 h 2588774"/>
              <a:gd name="connsiteX145" fmla="*/ 1617784 w 2053883"/>
              <a:gd name="connsiteY145" fmla="*/ 1167619 h 2588774"/>
              <a:gd name="connsiteX146" fmla="*/ 1603716 w 2053883"/>
              <a:gd name="connsiteY146" fmla="*/ 1125416 h 2588774"/>
              <a:gd name="connsiteX147" fmla="*/ 1575581 w 2053883"/>
              <a:gd name="connsiteY147" fmla="*/ 1097280 h 2588774"/>
              <a:gd name="connsiteX148" fmla="*/ 1491175 w 2053883"/>
              <a:gd name="connsiteY148" fmla="*/ 998806 h 2588774"/>
              <a:gd name="connsiteX149" fmla="*/ 1448972 w 2053883"/>
              <a:gd name="connsiteY149" fmla="*/ 956603 h 2588774"/>
              <a:gd name="connsiteX150" fmla="*/ 1420836 w 2053883"/>
              <a:gd name="connsiteY150" fmla="*/ 928468 h 2588774"/>
              <a:gd name="connsiteX151" fmla="*/ 1378633 w 2053883"/>
              <a:gd name="connsiteY151" fmla="*/ 900333 h 2588774"/>
              <a:gd name="connsiteX152" fmla="*/ 1350498 w 2053883"/>
              <a:gd name="connsiteY152" fmla="*/ 872197 h 2588774"/>
              <a:gd name="connsiteX153" fmla="*/ 1266092 w 2053883"/>
              <a:gd name="connsiteY153" fmla="*/ 844062 h 2588774"/>
              <a:gd name="connsiteX154" fmla="*/ 1237956 w 2053883"/>
              <a:gd name="connsiteY154" fmla="*/ 815926 h 2588774"/>
              <a:gd name="connsiteX155" fmla="*/ 1153550 w 2053883"/>
              <a:gd name="connsiteY155" fmla="*/ 759656 h 2588774"/>
              <a:gd name="connsiteX156" fmla="*/ 1083212 w 2053883"/>
              <a:gd name="connsiteY156" fmla="*/ 703385 h 2588774"/>
              <a:gd name="connsiteX157" fmla="*/ 1012873 w 2053883"/>
              <a:gd name="connsiteY157" fmla="*/ 633046 h 2588774"/>
              <a:gd name="connsiteX158" fmla="*/ 970670 w 2053883"/>
              <a:gd name="connsiteY158" fmla="*/ 604911 h 2588774"/>
              <a:gd name="connsiteX159" fmla="*/ 858129 w 2053883"/>
              <a:gd name="connsiteY159" fmla="*/ 478302 h 2588774"/>
              <a:gd name="connsiteX160" fmla="*/ 844061 w 2053883"/>
              <a:gd name="connsiteY160" fmla="*/ 436099 h 2588774"/>
              <a:gd name="connsiteX161" fmla="*/ 787790 w 2053883"/>
              <a:gd name="connsiteY161" fmla="*/ 379828 h 2588774"/>
              <a:gd name="connsiteX162" fmla="*/ 773723 w 2053883"/>
              <a:gd name="connsiteY162" fmla="*/ 422031 h 2588774"/>
              <a:gd name="connsiteX163" fmla="*/ 801858 w 2053883"/>
              <a:gd name="connsiteY163" fmla="*/ 534573 h 2588774"/>
              <a:gd name="connsiteX164" fmla="*/ 844061 w 2053883"/>
              <a:gd name="connsiteY164" fmla="*/ 675249 h 2588774"/>
              <a:gd name="connsiteX165" fmla="*/ 872196 w 2053883"/>
              <a:gd name="connsiteY165" fmla="*/ 703385 h 2588774"/>
              <a:gd name="connsiteX166" fmla="*/ 928467 w 2053883"/>
              <a:gd name="connsiteY166" fmla="*/ 787791 h 2588774"/>
              <a:gd name="connsiteX167" fmla="*/ 984738 w 2053883"/>
              <a:gd name="connsiteY167" fmla="*/ 858129 h 2588774"/>
              <a:gd name="connsiteX168" fmla="*/ 1083212 w 2053883"/>
              <a:gd name="connsiteY168" fmla="*/ 942536 h 2588774"/>
              <a:gd name="connsiteX169" fmla="*/ 1111347 w 2053883"/>
              <a:gd name="connsiteY169" fmla="*/ 984739 h 2588774"/>
              <a:gd name="connsiteX170" fmla="*/ 1195753 w 2053883"/>
              <a:gd name="connsiteY170" fmla="*/ 1041009 h 2588774"/>
              <a:gd name="connsiteX171" fmla="*/ 1294227 w 2053883"/>
              <a:gd name="connsiteY171" fmla="*/ 1069145 h 2588774"/>
              <a:gd name="connsiteX172" fmla="*/ 1322363 w 2053883"/>
              <a:gd name="connsiteY172" fmla="*/ 1097280 h 2588774"/>
              <a:gd name="connsiteX173" fmla="*/ 1392701 w 2053883"/>
              <a:gd name="connsiteY173" fmla="*/ 1111348 h 2588774"/>
              <a:gd name="connsiteX174" fmla="*/ 1434904 w 2053883"/>
              <a:gd name="connsiteY174" fmla="*/ 1125416 h 2588774"/>
              <a:gd name="connsiteX175" fmla="*/ 1491175 w 2053883"/>
              <a:gd name="connsiteY175" fmla="*/ 1153551 h 2588774"/>
              <a:gd name="connsiteX176" fmla="*/ 1561513 w 2053883"/>
              <a:gd name="connsiteY176" fmla="*/ 1167619 h 2588774"/>
              <a:gd name="connsiteX177" fmla="*/ 1645920 w 2053883"/>
              <a:gd name="connsiteY177" fmla="*/ 1195754 h 2588774"/>
              <a:gd name="connsiteX178" fmla="*/ 1730326 w 2053883"/>
              <a:gd name="connsiteY178" fmla="*/ 1223889 h 2588774"/>
              <a:gd name="connsiteX179" fmla="*/ 2053883 w 2053883"/>
              <a:gd name="connsiteY179" fmla="*/ 1223889 h 258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2053883" h="2588774">
                <a:moveTo>
                  <a:pt x="1533378" y="1280160"/>
                </a:moveTo>
                <a:cubicBezTo>
                  <a:pt x="1474095" y="1268304"/>
                  <a:pt x="1456694" y="1271240"/>
                  <a:pt x="1406769" y="1237957"/>
                </a:cubicBezTo>
                <a:cubicBezTo>
                  <a:pt x="1395733" y="1230600"/>
                  <a:pt x="1390006" y="1216646"/>
                  <a:pt x="1378633" y="1209822"/>
                </a:cubicBezTo>
                <a:cubicBezTo>
                  <a:pt x="1365917" y="1202193"/>
                  <a:pt x="1349693" y="1202386"/>
                  <a:pt x="1336430" y="1195754"/>
                </a:cubicBezTo>
                <a:cubicBezTo>
                  <a:pt x="1321308" y="1188193"/>
                  <a:pt x="1309349" y="1175180"/>
                  <a:pt x="1294227" y="1167619"/>
                </a:cubicBezTo>
                <a:cubicBezTo>
                  <a:pt x="1271641" y="1156326"/>
                  <a:pt x="1247335" y="1148862"/>
                  <a:pt x="1223889" y="1139483"/>
                </a:cubicBezTo>
                <a:cubicBezTo>
                  <a:pt x="1114163" y="1029761"/>
                  <a:pt x="1295555" y="1207468"/>
                  <a:pt x="1153550" y="1083213"/>
                </a:cubicBezTo>
                <a:cubicBezTo>
                  <a:pt x="1128596" y="1061378"/>
                  <a:pt x="1109738" y="1032769"/>
                  <a:pt x="1083212" y="1012874"/>
                </a:cubicBezTo>
                <a:cubicBezTo>
                  <a:pt x="1045698" y="984739"/>
                  <a:pt x="1009687" y="954479"/>
                  <a:pt x="970670" y="928468"/>
                </a:cubicBezTo>
                <a:cubicBezTo>
                  <a:pt x="956602" y="919090"/>
                  <a:pt x="942225" y="910160"/>
                  <a:pt x="928467" y="900333"/>
                </a:cubicBezTo>
                <a:cubicBezTo>
                  <a:pt x="909388" y="886705"/>
                  <a:pt x="891275" y="871757"/>
                  <a:pt x="872196" y="858129"/>
                </a:cubicBezTo>
                <a:cubicBezTo>
                  <a:pt x="858438" y="848302"/>
                  <a:pt x="842981" y="840818"/>
                  <a:pt x="829993" y="829994"/>
                </a:cubicBezTo>
                <a:cubicBezTo>
                  <a:pt x="814709" y="817258"/>
                  <a:pt x="802895" y="800738"/>
                  <a:pt x="787790" y="787791"/>
                </a:cubicBezTo>
                <a:cubicBezTo>
                  <a:pt x="769989" y="772533"/>
                  <a:pt x="749165" y="761027"/>
                  <a:pt x="731520" y="745588"/>
                </a:cubicBezTo>
                <a:cubicBezTo>
                  <a:pt x="711557" y="728120"/>
                  <a:pt x="694006" y="708074"/>
                  <a:pt x="675249" y="689317"/>
                </a:cubicBezTo>
                <a:lnTo>
                  <a:pt x="647113" y="661182"/>
                </a:lnTo>
                <a:cubicBezTo>
                  <a:pt x="637734" y="651803"/>
                  <a:pt x="626335" y="644082"/>
                  <a:pt x="618978" y="633046"/>
                </a:cubicBezTo>
                <a:cubicBezTo>
                  <a:pt x="609600" y="618978"/>
                  <a:pt x="601976" y="603567"/>
                  <a:pt x="590843" y="590843"/>
                </a:cubicBezTo>
                <a:cubicBezTo>
                  <a:pt x="569008" y="565889"/>
                  <a:pt x="543950" y="543951"/>
                  <a:pt x="520504" y="520505"/>
                </a:cubicBezTo>
                <a:lnTo>
                  <a:pt x="492369" y="492369"/>
                </a:lnTo>
                <a:cubicBezTo>
                  <a:pt x="482990" y="482990"/>
                  <a:pt x="471590" y="475270"/>
                  <a:pt x="464233" y="464234"/>
                </a:cubicBezTo>
                <a:cubicBezTo>
                  <a:pt x="454855" y="450166"/>
                  <a:pt x="447330" y="434668"/>
                  <a:pt x="436098" y="422031"/>
                </a:cubicBezTo>
                <a:cubicBezTo>
                  <a:pt x="409663" y="392292"/>
                  <a:pt x="379827" y="365760"/>
                  <a:pt x="351692" y="337625"/>
                </a:cubicBezTo>
                <a:cubicBezTo>
                  <a:pt x="342313" y="328246"/>
                  <a:pt x="334592" y="316846"/>
                  <a:pt x="323556" y="309489"/>
                </a:cubicBezTo>
                <a:lnTo>
                  <a:pt x="281353" y="281354"/>
                </a:lnTo>
                <a:cubicBezTo>
                  <a:pt x="227167" y="200074"/>
                  <a:pt x="283958" y="273539"/>
                  <a:pt x="211015" y="211016"/>
                </a:cubicBezTo>
                <a:cubicBezTo>
                  <a:pt x="210992" y="210996"/>
                  <a:pt x="140688" y="140688"/>
                  <a:pt x="126609" y="126609"/>
                </a:cubicBezTo>
                <a:cubicBezTo>
                  <a:pt x="117230" y="117230"/>
                  <a:pt x="105830" y="109510"/>
                  <a:pt x="98473" y="98474"/>
                </a:cubicBezTo>
                <a:cubicBezTo>
                  <a:pt x="89095" y="84406"/>
                  <a:pt x="82293" y="68226"/>
                  <a:pt x="70338" y="56271"/>
                </a:cubicBezTo>
                <a:cubicBezTo>
                  <a:pt x="58383" y="44316"/>
                  <a:pt x="41337" y="38698"/>
                  <a:pt x="28135" y="28136"/>
                </a:cubicBezTo>
                <a:cubicBezTo>
                  <a:pt x="17778" y="19850"/>
                  <a:pt x="9378" y="9379"/>
                  <a:pt x="0" y="0"/>
                </a:cubicBezTo>
                <a:cubicBezTo>
                  <a:pt x="5351" y="26759"/>
                  <a:pt x="13714" y="83700"/>
                  <a:pt x="28135" y="112542"/>
                </a:cubicBezTo>
                <a:cubicBezTo>
                  <a:pt x="35696" y="127664"/>
                  <a:pt x="48709" y="139623"/>
                  <a:pt x="56270" y="154745"/>
                </a:cubicBezTo>
                <a:cubicBezTo>
                  <a:pt x="62902" y="168008"/>
                  <a:pt x="64497" y="183318"/>
                  <a:pt x="70338" y="196948"/>
                </a:cubicBezTo>
                <a:cubicBezTo>
                  <a:pt x="78599" y="216223"/>
                  <a:pt x="90212" y="233944"/>
                  <a:pt x="98473" y="253219"/>
                </a:cubicBezTo>
                <a:cubicBezTo>
                  <a:pt x="104314" y="266849"/>
                  <a:pt x="105909" y="282159"/>
                  <a:pt x="112541" y="295422"/>
                </a:cubicBezTo>
                <a:cubicBezTo>
                  <a:pt x="130288" y="330917"/>
                  <a:pt x="142641" y="339590"/>
                  <a:pt x="168812" y="365760"/>
                </a:cubicBezTo>
                <a:cubicBezTo>
                  <a:pt x="173501" y="379828"/>
                  <a:pt x="175251" y="395247"/>
                  <a:pt x="182880" y="407963"/>
                </a:cubicBezTo>
                <a:cubicBezTo>
                  <a:pt x="189704" y="419336"/>
                  <a:pt x="202730" y="425742"/>
                  <a:pt x="211015" y="436099"/>
                </a:cubicBezTo>
                <a:cubicBezTo>
                  <a:pt x="281989" y="524818"/>
                  <a:pt x="199360" y="438513"/>
                  <a:pt x="267286" y="506437"/>
                </a:cubicBezTo>
                <a:cubicBezTo>
                  <a:pt x="291838" y="580096"/>
                  <a:pt x="270868" y="538156"/>
                  <a:pt x="351692" y="618979"/>
                </a:cubicBezTo>
                <a:lnTo>
                  <a:pt x="407963" y="675249"/>
                </a:lnTo>
                <a:cubicBezTo>
                  <a:pt x="417342" y="684628"/>
                  <a:pt x="425062" y="696028"/>
                  <a:pt x="436098" y="703385"/>
                </a:cubicBezTo>
                <a:cubicBezTo>
                  <a:pt x="450166" y="712763"/>
                  <a:pt x="465464" y="720517"/>
                  <a:pt x="478301" y="731520"/>
                </a:cubicBezTo>
                <a:cubicBezTo>
                  <a:pt x="563264" y="804346"/>
                  <a:pt x="499229" y="776010"/>
                  <a:pt x="576775" y="801859"/>
                </a:cubicBezTo>
                <a:cubicBezTo>
                  <a:pt x="650028" y="911740"/>
                  <a:pt x="556513" y="790180"/>
                  <a:pt x="647113" y="858129"/>
                </a:cubicBezTo>
                <a:cubicBezTo>
                  <a:pt x="673640" y="878024"/>
                  <a:pt x="689863" y="910075"/>
                  <a:pt x="717452" y="928468"/>
                </a:cubicBezTo>
                <a:cubicBezTo>
                  <a:pt x="731520" y="937846"/>
                  <a:pt x="746453" y="946041"/>
                  <a:pt x="759655" y="956603"/>
                </a:cubicBezTo>
                <a:cubicBezTo>
                  <a:pt x="770012" y="964889"/>
                  <a:pt x="777433" y="976453"/>
                  <a:pt x="787790" y="984739"/>
                </a:cubicBezTo>
                <a:cubicBezTo>
                  <a:pt x="800992" y="995301"/>
                  <a:pt x="816791" y="1002312"/>
                  <a:pt x="829993" y="1012874"/>
                </a:cubicBezTo>
                <a:cubicBezTo>
                  <a:pt x="840350" y="1021159"/>
                  <a:pt x="846756" y="1034185"/>
                  <a:pt x="858129" y="1041009"/>
                </a:cubicBezTo>
                <a:cubicBezTo>
                  <a:pt x="870845" y="1048638"/>
                  <a:pt x="887069" y="1048445"/>
                  <a:pt x="900332" y="1055077"/>
                </a:cubicBezTo>
                <a:cubicBezTo>
                  <a:pt x="915454" y="1062638"/>
                  <a:pt x="927855" y="1074825"/>
                  <a:pt x="942535" y="1083213"/>
                </a:cubicBezTo>
                <a:cubicBezTo>
                  <a:pt x="960743" y="1093617"/>
                  <a:pt x="980598" y="1100944"/>
                  <a:pt x="998806" y="1111348"/>
                </a:cubicBezTo>
                <a:cubicBezTo>
                  <a:pt x="1013486" y="1119736"/>
                  <a:pt x="1027807" y="1128921"/>
                  <a:pt x="1041009" y="1139483"/>
                </a:cubicBezTo>
                <a:cubicBezTo>
                  <a:pt x="1088623" y="1177575"/>
                  <a:pt x="1069404" y="1195840"/>
                  <a:pt x="1153550" y="1223889"/>
                </a:cubicBezTo>
                <a:lnTo>
                  <a:pt x="1280160" y="1266093"/>
                </a:lnTo>
                <a:lnTo>
                  <a:pt x="1322363" y="1280160"/>
                </a:lnTo>
                <a:cubicBezTo>
                  <a:pt x="1336431" y="1284849"/>
                  <a:pt x="1350025" y="1291320"/>
                  <a:pt x="1364566" y="1294228"/>
                </a:cubicBezTo>
                <a:lnTo>
                  <a:pt x="1434904" y="1308296"/>
                </a:lnTo>
                <a:cubicBezTo>
                  <a:pt x="1150270" y="1334171"/>
                  <a:pt x="1187965" y="1336850"/>
                  <a:pt x="759655" y="1308296"/>
                </a:cubicBezTo>
                <a:cubicBezTo>
                  <a:pt x="719997" y="1305652"/>
                  <a:pt x="650331" y="1281233"/>
                  <a:pt x="604910" y="1266093"/>
                </a:cubicBezTo>
                <a:cubicBezTo>
                  <a:pt x="590842" y="1256714"/>
                  <a:pt x="577829" y="1245518"/>
                  <a:pt x="562707" y="1237957"/>
                </a:cubicBezTo>
                <a:cubicBezTo>
                  <a:pt x="549444" y="1231325"/>
                  <a:pt x="533467" y="1231090"/>
                  <a:pt x="520504" y="1223889"/>
                </a:cubicBezTo>
                <a:cubicBezTo>
                  <a:pt x="375388" y="1143269"/>
                  <a:pt x="489390" y="1185383"/>
                  <a:pt x="393895" y="1153551"/>
                </a:cubicBezTo>
                <a:cubicBezTo>
                  <a:pt x="384517" y="1139483"/>
                  <a:pt x="358199" y="1126470"/>
                  <a:pt x="365760" y="1111348"/>
                </a:cubicBezTo>
                <a:cubicBezTo>
                  <a:pt x="372392" y="1098085"/>
                  <a:pt x="393374" y="1122763"/>
                  <a:pt x="407963" y="1125416"/>
                </a:cubicBezTo>
                <a:cubicBezTo>
                  <a:pt x="445159" y="1132179"/>
                  <a:pt x="483138" y="1133734"/>
                  <a:pt x="520504" y="1139483"/>
                </a:cubicBezTo>
                <a:cubicBezTo>
                  <a:pt x="551935" y="1144318"/>
                  <a:pt x="614437" y="1158283"/>
                  <a:pt x="647113" y="1167619"/>
                </a:cubicBezTo>
                <a:cubicBezTo>
                  <a:pt x="661371" y="1171693"/>
                  <a:pt x="675058" y="1177612"/>
                  <a:pt x="689316" y="1181686"/>
                </a:cubicBezTo>
                <a:cubicBezTo>
                  <a:pt x="707906" y="1186997"/>
                  <a:pt x="726997" y="1190442"/>
                  <a:pt x="745587" y="1195754"/>
                </a:cubicBezTo>
                <a:cubicBezTo>
                  <a:pt x="759845" y="1199828"/>
                  <a:pt x="772971" y="1209283"/>
                  <a:pt x="787790" y="1209822"/>
                </a:cubicBezTo>
                <a:cubicBezTo>
                  <a:pt x="1031514" y="1218685"/>
                  <a:pt x="1275470" y="1219200"/>
                  <a:pt x="1519310" y="1223889"/>
                </a:cubicBezTo>
                <a:cubicBezTo>
                  <a:pt x="1495864" y="1228578"/>
                  <a:pt x="1472642" y="1234575"/>
                  <a:pt x="1448972" y="1237957"/>
                </a:cubicBezTo>
                <a:cubicBezTo>
                  <a:pt x="1406936" y="1243962"/>
                  <a:pt x="1364248" y="1245044"/>
                  <a:pt x="1322363" y="1252025"/>
                </a:cubicBezTo>
                <a:cubicBezTo>
                  <a:pt x="1307736" y="1254463"/>
                  <a:pt x="1294915" y="1264618"/>
                  <a:pt x="1280160" y="1266093"/>
                </a:cubicBezTo>
                <a:cubicBezTo>
                  <a:pt x="1200702" y="1274039"/>
                  <a:pt x="1120726" y="1275471"/>
                  <a:pt x="1041009" y="1280160"/>
                </a:cubicBezTo>
                <a:cubicBezTo>
                  <a:pt x="1026941" y="1284849"/>
                  <a:pt x="1013112" y="1290326"/>
                  <a:pt x="998806" y="1294228"/>
                </a:cubicBezTo>
                <a:cubicBezTo>
                  <a:pt x="961500" y="1304402"/>
                  <a:pt x="886264" y="1322363"/>
                  <a:pt x="886264" y="1322363"/>
                </a:cubicBezTo>
                <a:cubicBezTo>
                  <a:pt x="789520" y="1386859"/>
                  <a:pt x="833937" y="1367941"/>
                  <a:pt x="759655" y="1392702"/>
                </a:cubicBezTo>
                <a:cubicBezTo>
                  <a:pt x="675644" y="1476711"/>
                  <a:pt x="657148" y="1454998"/>
                  <a:pt x="745587" y="1477108"/>
                </a:cubicBezTo>
                <a:cubicBezTo>
                  <a:pt x="811236" y="1472419"/>
                  <a:pt x="877045" y="1469589"/>
                  <a:pt x="942535" y="1463040"/>
                </a:cubicBezTo>
                <a:cubicBezTo>
                  <a:pt x="970917" y="1460202"/>
                  <a:pt x="999097" y="1455161"/>
                  <a:pt x="1026941" y="1448973"/>
                </a:cubicBezTo>
                <a:cubicBezTo>
                  <a:pt x="1041417" y="1445756"/>
                  <a:pt x="1054464" y="1437002"/>
                  <a:pt x="1069144" y="1434905"/>
                </a:cubicBezTo>
                <a:cubicBezTo>
                  <a:pt x="1120418" y="1427580"/>
                  <a:pt x="1172307" y="1425526"/>
                  <a:pt x="1223889" y="1420837"/>
                </a:cubicBezTo>
                <a:cubicBezTo>
                  <a:pt x="1312965" y="1398568"/>
                  <a:pt x="1264073" y="1417494"/>
                  <a:pt x="1364566" y="1350499"/>
                </a:cubicBezTo>
                <a:lnTo>
                  <a:pt x="1364566" y="1350499"/>
                </a:lnTo>
                <a:cubicBezTo>
                  <a:pt x="1392701" y="1341120"/>
                  <a:pt x="1477744" y="1315170"/>
                  <a:pt x="1448972" y="1322363"/>
                </a:cubicBezTo>
                <a:cubicBezTo>
                  <a:pt x="1430215" y="1327052"/>
                  <a:pt x="1411291" y="1331119"/>
                  <a:pt x="1392701" y="1336431"/>
                </a:cubicBezTo>
                <a:cubicBezTo>
                  <a:pt x="1378443" y="1340505"/>
                  <a:pt x="1364884" y="1346903"/>
                  <a:pt x="1350498" y="1350499"/>
                </a:cubicBezTo>
                <a:cubicBezTo>
                  <a:pt x="1327302" y="1356298"/>
                  <a:pt x="1303228" y="1358275"/>
                  <a:pt x="1280160" y="1364566"/>
                </a:cubicBezTo>
                <a:cubicBezTo>
                  <a:pt x="1251547" y="1372369"/>
                  <a:pt x="1223889" y="1383324"/>
                  <a:pt x="1195753" y="1392702"/>
                </a:cubicBezTo>
                <a:cubicBezTo>
                  <a:pt x="1181685" y="1397391"/>
                  <a:pt x="1167936" y="1403172"/>
                  <a:pt x="1153550" y="1406769"/>
                </a:cubicBezTo>
                <a:lnTo>
                  <a:pt x="1097280" y="1420837"/>
                </a:lnTo>
                <a:cubicBezTo>
                  <a:pt x="1083212" y="1430216"/>
                  <a:pt x="1070199" y="1441412"/>
                  <a:pt x="1055076" y="1448973"/>
                </a:cubicBezTo>
                <a:cubicBezTo>
                  <a:pt x="1041813" y="1455604"/>
                  <a:pt x="1025588" y="1455411"/>
                  <a:pt x="1012873" y="1463040"/>
                </a:cubicBezTo>
                <a:cubicBezTo>
                  <a:pt x="1001500" y="1469864"/>
                  <a:pt x="995095" y="1482890"/>
                  <a:pt x="984738" y="1491176"/>
                </a:cubicBezTo>
                <a:cubicBezTo>
                  <a:pt x="971536" y="1501738"/>
                  <a:pt x="956603" y="1509933"/>
                  <a:pt x="942535" y="1519311"/>
                </a:cubicBezTo>
                <a:cubicBezTo>
                  <a:pt x="923778" y="1547446"/>
                  <a:pt x="896957" y="1571638"/>
                  <a:pt x="886264" y="1603717"/>
                </a:cubicBezTo>
                <a:cubicBezTo>
                  <a:pt x="852782" y="1704163"/>
                  <a:pt x="874580" y="1663447"/>
                  <a:pt x="829993" y="1730326"/>
                </a:cubicBezTo>
                <a:cubicBezTo>
                  <a:pt x="829993" y="1730326"/>
                  <a:pt x="847772" y="1710476"/>
                  <a:pt x="858129" y="1702191"/>
                </a:cubicBezTo>
                <a:cubicBezTo>
                  <a:pt x="871331" y="1691629"/>
                  <a:pt x="886264" y="1683434"/>
                  <a:pt x="900332" y="1674056"/>
                </a:cubicBezTo>
                <a:cubicBezTo>
                  <a:pt x="949916" y="1599679"/>
                  <a:pt x="912065" y="1635954"/>
                  <a:pt x="1041009" y="1603717"/>
                </a:cubicBezTo>
                <a:cubicBezTo>
                  <a:pt x="1059766" y="1599028"/>
                  <a:pt x="1078938" y="1595763"/>
                  <a:pt x="1097280" y="1589649"/>
                </a:cubicBezTo>
                <a:cubicBezTo>
                  <a:pt x="1134794" y="1577144"/>
                  <a:pt x="1195441" y="1554532"/>
                  <a:pt x="1237956" y="1547446"/>
                </a:cubicBezTo>
                <a:cubicBezTo>
                  <a:pt x="1275248" y="1541231"/>
                  <a:pt x="1312984" y="1538068"/>
                  <a:pt x="1350498" y="1533379"/>
                </a:cubicBezTo>
                <a:cubicBezTo>
                  <a:pt x="1390341" y="1520098"/>
                  <a:pt x="1401341" y="1520543"/>
                  <a:pt x="1434904" y="1491176"/>
                </a:cubicBezTo>
                <a:cubicBezTo>
                  <a:pt x="1459858" y="1469341"/>
                  <a:pt x="1537411" y="1412795"/>
                  <a:pt x="1505243" y="1420837"/>
                </a:cubicBezTo>
                <a:lnTo>
                  <a:pt x="1448972" y="1434905"/>
                </a:lnTo>
                <a:cubicBezTo>
                  <a:pt x="1434904" y="1444283"/>
                  <a:pt x="1421891" y="1455479"/>
                  <a:pt x="1406769" y="1463040"/>
                </a:cubicBezTo>
                <a:cubicBezTo>
                  <a:pt x="1393506" y="1469672"/>
                  <a:pt x="1377282" y="1469479"/>
                  <a:pt x="1364566" y="1477108"/>
                </a:cubicBezTo>
                <a:cubicBezTo>
                  <a:pt x="1274980" y="1530859"/>
                  <a:pt x="1418944" y="1484614"/>
                  <a:pt x="1280160" y="1519311"/>
                </a:cubicBezTo>
                <a:cubicBezTo>
                  <a:pt x="1192531" y="1606937"/>
                  <a:pt x="1319398" y="1488462"/>
                  <a:pt x="1209821" y="1561514"/>
                </a:cubicBezTo>
                <a:cubicBezTo>
                  <a:pt x="1193268" y="1572550"/>
                  <a:pt x="1181686" y="1589649"/>
                  <a:pt x="1167618" y="1603717"/>
                </a:cubicBezTo>
                <a:lnTo>
                  <a:pt x="1139483" y="1688123"/>
                </a:lnTo>
                <a:lnTo>
                  <a:pt x="1125415" y="1730326"/>
                </a:lnTo>
                <a:cubicBezTo>
                  <a:pt x="1120726" y="1763151"/>
                  <a:pt x="1118803" y="1796491"/>
                  <a:pt x="1111347" y="1828800"/>
                </a:cubicBezTo>
                <a:cubicBezTo>
                  <a:pt x="1104678" y="1857698"/>
                  <a:pt x="1083212" y="1913206"/>
                  <a:pt x="1083212" y="1913206"/>
                </a:cubicBezTo>
                <a:cubicBezTo>
                  <a:pt x="1078523" y="1946031"/>
                  <a:pt x="1071687" y="1978620"/>
                  <a:pt x="1069144" y="2011680"/>
                </a:cubicBezTo>
                <a:cubicBezTo>
                  <a:pt x="1062301" y="2100636"/>
                  <a:pt x="1062805" y="2190083"/>
                  <a:pt x="1055076" y="2278966"/>
                </a:cubicBezTo>
                <a:cubicBezTo>
                  <a:pt x="1053401" y="2298228"/>
                  <a:pt x="1045203" y="2316363"/>
                  <a:pt x="1041009" y="2335237"/>
                </a:cubicBezTo>
                <a:cubicBezTo>
                  <a:pt x="1014500" y="2454531"/>
                  <a:pt x="1042719" y="2358242"/>
                  <a:pt x="998806" y="2489982"/>
                </a:cubicBezTo>
                <a:lnTo>
                  <a:pt x="984738" y="2532185"/>
                </a:lnTo>
                <a:cubicBezTo>
                  <a:pt x="980049" y="2546253"/>
                  <a:pt x="967073" y="2588774"/>
                  <a:pt x="970670" y="2574388"/>
                </a:cubicBezTo>
                <a:cubicBezTo>
                  <a:pt x="999948" y="2457277"/>
                  <a:pt x="964298" y="2573063"/>
                  <a:pt x="1012873" y="2475914"/>
                </a:cubicBezTo>
                <a:cubicBezTo>
                  <a:pt x="1019505" y="2462651"/>
                  <a:pt x="1020309" y="2446974"/>
                  <a:pt x="1026941" y="2433711"/>
                </a:cubicBezTo>
                <a:cubicBezTo>
                  <a:pt x="1034502" y="2418589"/>
                  <a:pt x="1047515" y="2406630"/>
                  <a:pt x="1055076" y="2391508"/>
                </a:cubicBezTo>
                <a:cubicBezTo>
                  <a:pt x="1091599" y="2318461"/>
                  <a:pt x="1042325" y="2376124"/>
                  <a:pt x="1097280" y="2321169"/>
                </a:cubicBezTo>
                <a:cubicBezTo>
                  <a:pt x="1106658" y="2283655"/>
                  <a:pt x="1121567" y="2247104"/>
                  <a:pt x="1125415" y="2208628"/>
                </a:cubicBezTo>
                <a:cubicBezTo>
                  <a:pt x="1130104" y="2161736"/>
                  <a:pt x="1130798" y="2114270"/>
                  <a:pt x="1139483" y="2067951"/>
                </a:cubicBezTo>
                <a:cubicBezTo>
                  <a:pt x="1144948" y="2038802"/>
                  <a:pt x="1160425" y="2012317"/>
                  <a:pt x="1167618" y="1983545"/>
                </a:cubicBezTo>
                <a:cubicBezTo>
                  <a:pt x="1172307" y="1964788"/>
                  <a:pt x="1176130" y="1945793"/>
                  <a:pt x="1181686" y="1927274"/>
                </a:cubicBezTo>
                <a:cubicBezTo>
                  <a:pt x="1190208" y="1898868"/>
                  <a:pt x="1209821" y="1842868"/>
                  <a:pt x="1209821" y="1842868"/>
                </a:cubicBezTo>
                <a:cubicBezTo>
                  <a:pt x="1221390" y="1750318"/>
                  <a:pt x="1222182" y="1707310"/>
                  <a:pt x="1252024" y="1617785"/>
                </a:cubicBezTo>
                <a:cubicBezTo>
                  <a:pt x="1256713" y="1603717"/>
                  <a:pt x="1259460" y="1588845"/>
                  <a:pt x="1266092" y="1575582"/>
                </a:cubicBezTo>
                <a:cubicBezTo>
                  <a:pt x="1273653" y="1560460"/>
                  <a:pt x="1286666" y="1548501"/>
                  <a:pt x="1294227" y="1533379"/>
                </a:cubicBezTo>
                <a:cubicBezTo>
                  <a:pt x="1300859" y="1520116"/>
                  <a:pt x="1297810" y="1501661"/>
                  <a:pt x="1308295" y="1491176"/>
                </a:cubicBezTo>
                <a:cubicBezTo>
                  <a:pt x="1318780" y="1480691"/>
                  <a:pt x="1337235" y="1483740"/>
                  <a:pt x="1350498" y="1477108"/>
                </a:cubicBezTo>
                <a:cubicBezTo>
                  <a:pt x="1365620" y="1469547"/>
                  <a:pt x="1377579" y="1456534"/>
                  <a:pt x="1392701" y="1448973"/>
                </a:cubicBezTo>
                <a:cubicBezTo>
                  <a:pt x="1405964" y="1442341"/>
                  <a:pt x="1421641" y="1441537"/>
                  <a:pt x="1434904" y="1434905"/>
                </a:cubicBezTo>
                <a:cubicBezTo>
                  <a:pt x="1543978" y="1380367"/>
                  <a:pt x="1413239" y="1428057"/>
                  <a:pt x="1519310" y="1392702"/>
                </a:cubicBezTo>
                <a:cubicBezTo>
                  <a:pt x="1533378" y="1383323"/>
                  <a:pt x="1546063" y="1371433"/>
                  <a:pt x="1561513" y="1364566"/>
                </a:cubicBezTo>
                <a:cubicBezTo>
                  <a:pt x="1588614" y="1352521"/>
                  <a:pt x="1645920" y="1336431"/>
                  <a:pt x="1645920" y="1336431"/>
                </a:cubicBezTo>
                <a:cubicBezTo>
                  <a:pt x="1655298" y="1322363"/>
                  <a:pt x="1671664" y="1310965"/>
                  <a:pt x="1674055" y="1294228"/>
                </a:cubicBezTo>
                <a:cubicBezTo>
                  <a:pt x="1676789" y="1275088"/>
                  <a:pt x="1665298" y="1256547"/>
                  <a:pt x="1659987" y="1237957"/>
                </a:cubicBezTo>
                <a:cubicBezTo>
                  <a:pt x="1645377" y="1186823"/>
                  <a:pt x="1653140" y="1202973"/>
                  <a:pt x="1617784" y="1167619"/>
                </a:cubicBezTo>
                <a:cubicBezTo>
                  <a:pt x="1613095" y="1153551"/>
                  <a:pt x="1611345" y="1138132"/>
                  <a:pt x="1603716" y="1125416"/>
                </a:cubicBezTo>
                <a:cubicBezTo>
                  <a:pt x="1596892" y="1114043"/>
                  <a:pt x="1583866" y="1107637"/>
                  <a:pt x="1575581" y="1097280"/>
                </a:cubicBezTo>
                <a:cubicBezTo>
                  <a:pt x="1489889" y="990163"/>
                  <a:pt x="1626619" y="1134250"/>
                  <a:pt x="1491175" y="998806"/>
                </a:cubicBezTo>
                <a:lnTo>
                  <a:pt x="1448972" y="956603"/>
                </a:lnTo>
                <a:cubicBezTo>
                  <a:pt x="1439593" y="947225"/>
                  <a:pt x="1431872" y="935825"/>
                  <a:pt x="1420836" y="928468"/>
                </a:cubicBezTo>
                <a:cubicBezTo>
                  <a:pt x="1406768" y="919090"/>
                  <a:pt x="1391835" y="910895"/>
                  <a:pt x="1378633" y="900333"/>
                </a:cubicBezTo>
                <a:cubicBezTo>
                  <a:pt x="1368276" y="892047"/>
                  <a:pt x="1362361" y="878129"/>
                  <a:pt x="1350498" y="872197"/>
                </a:cubicBezTo>
                <a:cubicBezTo>
                  <a:pt x="1323972" y="858934"/>
                  <a:pt x="1266092" y="844062"/>
                  <a:pt x="1266092" y="844062"/>
                </a:cubicBezTo>
                <a:cubicBezTo>
                  <a:pt x="1256713" y="834683"/>
                  <a:pt x="1248567" y="823884"/>
                  <a:pt x="1237956" y="815926"/>
                </a:cubicBezTo>
                <a:cubicBezTo>
                  <a:pt x="1210904" y="795637"/>
                  <a:pt x="1177460" y="783567"/>
                  <a:pt x="1153550" y="759656"/>
                </a:cubicBezTo>
                <a:cubicBezTo>
                  <a:pt x="1043872" y="649974"/>
                  <a:pt x="1225157" y="827587"/>
                  <a:pt x="1083212" y="703385"/>
                </a:cubicBezTo>
                <a:cubicBezTo>
                  <a:pt x="1058258" y="681550"/>
                  <a:pt x="1040462" y="651439"/>
                  <a:pt x="1012873" y="633046"/>
                </a:cubicBezTo>
                <a:cubicBezTo>
                  <a:pt x="998805" y="623668"/>
                  <a:pt x="983307" y="616143"/>
                  <a:pt x="970670" y="604911"/>
                </a:cubicBezTo>
                <a:cubicBezTo>
                  <a:pt x="937113" y="575082"/>
                  <a:pt x="881649" y="525341"/>
                  <a:pt x="858129" y="478302"/>
                </a:cubicBezTo>
                <a:cubicBezTo>
                  <a:pt x="851497" y="465039"/>
                  <a:pt x="852680" y="448166"/>
                  <a:pt x="844061" y="436099"/>
                </a:cubicBezTo>
                <a:cubicBezTo>
                  <a:pt x="828643" y="414514"/>
                  <a:pt x="787790" y="379828"/>
                  <a:pt x="787790" y="379828"/>
                </a:cubicBezTo>
                <a:cubicBezTo>
                  <a:pt x="783101" y="393896"/>
                  <a:pt x="773723" y="407202"/>
                  <a:pt x="773723" y="422031"/>
                </a:cubicBezTo>
                <a:cubicBezTo>
                  <a:pt x="773723" y="464933"/>
                  <a:pt x="790757" y="495719"/>
                  <a:pt x="801858" y="534573"/>
                </a:cubicBezTo>
                <a:cubicBezTo>
                  <a:pt x="809508" y="561349"/>
                  <a:pt x="830690" y="661878"/>
                  <a:pt x="844061" y="675249"/>
                </a:cubicBezTo>
                <a:cubicBezTo>
                  <a:pt x="853439" y="684628"/>
                  <a:pt x="864238" y="692774"/>
                  <a:pt x="872196" y="703385"/>
                </a:cubicBezTo>
                <a:cubicBezTo>
                  <a:pt x="892485" y="730437"/>
                  <a:pt x="904556" y="763881"/>
                  <a:pt x="928467" y="787791"/>
                </a:cubicBezTo>
                <a:cubicBezTo>
                  <a:pt x="1010310" y="869631"/>
                  <a:pt x="896023" y="751669"/>
                  <a:pt x="984738" y="858129"/>
                </a:cubicBezTo>
                <a:cubicBezTo>
                  <a:pt x="1017396" y="897320"/>
                  <a:pt x="1041811" y="911486"/>
                  <a:pt x="1083212" y="942536"/>
                </a:cubicBezTo>
                <a:cubicBezTo>
                  <a:pt x="1092590" y="956604"/>
                  <a:pt x="1098623" y="973606"/>
                  <a:pt x="1111347" y="984739"/>
                </a:cubicBezTo>
                <a:cubicBezTo>
                  <a:pt x="1136795" y="1007006"/>
                  <a:pt x="1162948" y="1032808"/>
                  <a:pt x="1195753" y="1041009"/>
                </a:cubicBezTo>
                <a:cubicBezTo>
                  <a:pt x="1266410" y="1058674"/>
                  <a:pt x="1233682" y="1048963"/>
                  <a:pt x="1294227" y="1069145"/>
                </a:cubicBezTo>
                <a:cubicBezTo>
                  <a:pt x="1303606" y="1078523"/>
                  <a:pt x="1310172" y="1092055"/>
                  <a:pt x="1322363" y="1097280"/>
                </a:cubicBezTo>
                <a:cubicBezTo>
                  <a:pt x="1344340" y="1106699"/>
                  <a:pt x="1369505" y="1105549"/>
                  <a:pt x="1392701" y="1111348"/>
                </a:cubicBezTo>
                <a:cubicBezTo>
                  <a:pt x="1407087" y="1114945"/>
                  <a:pt x="1421274" y="1119575"/>
                  <a:pt x="1434904" y="1125416"/>
                </a:cubicBezTo>
                <a:cubicBezTo>
                  <a:pt x="1454179" y="1133677"/>
                  <a:pt x="1471280" y="1146919"/>
                  <a:pt x="1491175" y="1153551"/>
                </a:cubicBezTo>
                <a:cubicBezTo>
                  <a:pt x="1513858" y="1161112"/>
                  <a:pt x="1538445" y="1161328"/>
                  <a:pt x="1561513" y="1167619"/>
                </a:cubicBezTo>
                <a:cubicBezTo>
                  <a:pt x="1590126" y="1175422"/>
                  <a:pt x="1617784" y="1186376"/>
                  <a:pt x="1645920" y="1195754"/>
                </a:cubicBezTo>
                <a:lnTo>
                  <a:pt x="1730326" y="1223889"/>
                </a:lnTo>
                <a:lnTo>
                  <a:pt x="2053883" y="1223889"/>
                </a:lnTo>
              </a:path>
            </a:pathLst>
          </a:cu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ru-RU"/>
          </a:p>
        </p:txBody>
      </p:sp>
      <p:sp>
        <p:nvSpPr>
          <p:cNvPr id="25" name="Полилиния 24"/>
          <p:cNvSpPr/>
          <p:nvPr/>
        </p:nvSpPr>
        <p:spPr>
          <a:xfrm>
            <a:off x="6027473" y="2796761"/>
            <a:ext cx="514004" cy="303176"/>
          </a:xfrm>
          <a:custGeom>
            <a:avLst/>
            <a:gdLst>
              <a:gd name="connsiteX0" fmla="*/ 77905 w 514004"/>
              <a:gd name="connsiteY0" fmla="*/ 16777 h 303176"/>
              <a:gd name="connsiteX1" fmla="*/ 35702 w 514004"/>
              <a:gd name="connsiteY1" fmla="*/ 199657 h 303176"/>
              <a:gd name="connsiteX2" fmla="*/ 7567 w 514004"/>
              <a:gd name="connsiteY2" fmla="*/ 298131 h 303176"/>
              <a:gd name="connsiteX3" fmla="*/ 63838 w 514004"/>
              <a:gd name="connsiteY3" fmla="*/ 213725 h 303176"/>
              <a:gd name="connsiteX4" fmla="*/ 77905 w 514004"/>
              <a:gd name="connsiteY4" fmla="*/ 143387 h 303176"/>
              <a:gd name="connsiteX5" fmla="*/ 106041 w 514004"/>
              <a:gd name="connsiteY5" fmla="*/ 58981 h 303176"/>
              <a:gd name="connsiteX6" fmla="*/ 148244 w 514004"/>
              <a:gd name="connsiteY6" fmla="*/ 73048 h 303176"/>
              <a:gd name="connsiteX7" fmla="*/ 162312 w 514004"/>
              <a:gd name="connsiteY7" fmla="*/ 115251 h 303176"/>
              <a:gd name="connsiteX8" fmla="*/ 190447 w 514004"/>
              <a:gd name="connsiteY8" fmla="*/ 213725 h 303176"/>
              <a:gd name="connsiteX9" fmla="*/ 204515 w 514004"/>
              <a:gd name="connsiteY9" fmla="*/ 129319 h 303176"/>
              <a:gd name="connsiteX10" fmla="*/ 218582 w 514004"/>
              <a:gd name="connsiteY10" fmla="*/ 16777 h 303176"/>
              <a:gd name="connsiteX11" fmla="*/ 246718 w 514004"/>
              <a:gd name="connsiteY11" fmla="*/ 73048 h 303176"/>
              <a:gd name="connsiteX12" fmla="*/ 260785 w 514004"/>
              <a:gd name="connsiteY12" fmla="*/ 129319 h 303176"/>
              <a:gd name="connsiteX13" fmla="*/ 274853 w 514004"/>
              <a:gd name="connsiteY13" fmla="*/ 171522 h 303176"/>
              <a:gd name="connsiteX14" fmla="*/ 288921 w 514004"/>
              <a:gd name="connsiteY14" fmla="*/ 255928 h 303176"/>
              <a:gd name="connsiteX15" fmla="*/ 317056 w 514004"/>
              <a:gd name="connsiteY15" fmla="*/ 143387 h 303176"/>
              <a:gd name="connsiteX16" fmla="*/ 331124 w 514004"/>
              <a:gd name="connsiteY16" fmla="*/ 101184 h 303176"/>
              <a:gd name="connsiteX17" fmla="*/ 373327 w 514004"/>
              <a:gd name="connsiteY17" fmla="*/ 129319 h 303176"/>
              <a:gd name="connsiteX18" fmla="*/ 387395 w 514004"/>
              <a:gd name="connsiteY18" fmla="*/ 199657 h 303176"/>
              <a:gd name="connsiteX19" fmla="*/ 401462 w 514004"/>
              <a:gd name="connsiteY19" fmla="*/ 255928 h 303176"/>
              <a:gd name="connsiteX20" fmla="*/ 429598 w 514004"/>
              <a:gd name="connsiteY20" fmla="*/ 87116 h 303176"/>
              <a:gd name="connsiteX21" fmla="*/ 443665 w 514004"/>
              <a:gd name="connsiteY21" fmla="*/ 44913 h 303176"/>
              <a:gd name="connsiteX22" fmla="*/ 471801 w 514004"/>
              <a:gd name="connsiteY22" fmla="*/ 73048 h 303176"/>
              <a:gd name="connsiteX23" fmla="*/ 499936 w 514004"/>
              <a:gd name="connsiteY23" fmla="*/ 185590 h 303176"/>
              <a:gd name="connsiteX24" fmla="*/ 514004 w 514004"/>
              <a:gd name="connsiteY24" fmla="*/ 298131 h 30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004" h="303176">
                <a:moveTo>
                  <a:pt x="77905" y="16777"/>
                </a:moveTo>
                <a:cubicBezTo>
                  <a:pt x="59643" y="144617"/>
                  <a:pt x="74325" y="83788"/>
                  <a:pt x="35702" y="199657"/>
                </a:cubicBezTo>
                <a:cubicBezTo>
                  <a:pt x="34874" y="202141"/>
                  <a:pt x="0" y="303176"/>
                  <a:pt x="7567" y="298131"/>
                </a:cubicBezTo>
                <a:cubicBezTo>
                  <a:pt x="35702" y="279374"/>
                  <a:pt x="63838" y="213725"/>
                  <a:pt x="63838" y="213725"/>
                </a:cubicBezTo>
                <a:cubicBezTo>
                  <a:pt x="68527" y="190279"/>
                  <a:pt x="71614" y="166455"/>
                  <a:pt x="77905" y="143387"/>
                </a:cubicBezTo>
                <a:cubicBezTo>
                  <a:pt x="85708" y="114775"/>
                  <a:pt x="106041" y="58981"/>
                  <a:pt x="106041" y="58981"/>
                </a:cubicBezTo>
                <a:cubicBezTo>
                  <a:pt x="120109" y="63670"/>
                  <a:pt x="137759" y="62563"/>
                  <a:pt x="148244" y="73048"/>
                </a:cubicBezTo>
                <a:cubicBezTo>
                  <a:pt x="158730" y="83533"/>
                  <a:pt x="158238" y="100993"/>
                  <a:pt x="162312" y="115251"/>
                </a:cubicBezTo>
                <a:cubicBezTo>
                  <a:pt x="197640" y="238900"/>
                  <a:pt x="156717" y="112537"/>
                  <a:pt x="190447" y="213725"/>
                </a:cubicBezTo>
                <a:cubicBezTo>
                  <a:pt x="195136" y="185590"/>
                  <a:pt x="200481" y="157556"/>
                  <a:pt x="204515" y="129319"/>
                </a:cubicBezTo>
                <a:cubicBezTo>
                  <a:pt x="209861" y="91893"/>
                  <a:pt x="195899" y="47022"/>
                  <a:pt x="218582" y="16777"/>
                </a:cubicBezTo>
                <a:cubicBezTo>
                  <a:pt x="231165" y="0"/>
                  <a:pt x="237339" y="54291"/>
                  <a:pt x="246718" y="73048"/>
                </a:cubicBezTo>
                <a:cubicBezTo>
                  <a:pt x="251407" y="91805"/>
                  <a:pt x="255474" y="110729"/>
                  <a:pt x="260785" y="129319"/>
                </a:cubicBezTo>
                <a:cubicBezTo>
                  <a:pt x="264859" y="143577"/>
                  <a:pt x="271636" y="157046"/>
                  <a:pt x="274853" y="171522"/>
                </a:cubicBezTo>
                <a:cubicBezTo>
                  <a:pt x="281041" y="199366"/>
                  <a:pt x="284232" y="227793"/>
                  <a:pt x="288921" y="255928"/>
                </a:cubicBezTo>
                <a:cubicBezTo>
                  <a:pt x="321079" y="159458"/>
                  <a:pt x="283105" y="279193"/>
                  <a:pt x="317056" y="143387"/>
                </a:cubicBezTo>
                <a:cubicBezTo>
                  <a:pt x="320652" y="129001"/>
                  <a:pt x="326435" y="115252"/>
                  <a:pt x="331124" y="101184"/>
                </a:cubicBezTo>
                <a:cubicBezTo>
                  <a:pt x="345192" y="110562"/>
                  <a:pt x="364939" y="114640"/>
                  <a:pt x="373327" y="129319"/>
                </a:cubicBezTo>
                <a:cubicBezTo>
                  <a:pt x="385190" y="150079"/>
                  <a:pt x="382208" y="176316"/>
                  <a:pt x="387395" y="199657"/>
                </a:cubicBezTo>
                <a:cubicBezTo>
                  <a:pt x="391589" y="218531"/>
                  <a:pt x="396773" y="237171"/>
                  <a:pt x="401462" y="255928"/>
                </a:cubicBezTo>
                <a:cubicBezTo>
                  <a:pt x="409404" y="200338"/>
                  <a:pt x="415883" y="141976"/>
                  <a:pt x="429598" y="87116"/>
                </a:cubicBezTo>
                <a:cubicBezTo>
                  <a:pt x="433194" y="72730"/>
                  <a:pt x="438976" y="58981"/>
                  <a:pt x="443665" y="44913"/>
                </a:cubicBezTo>
                <a:cubicBezTo>
                  <a:pt x="453044" y="54291"/>
                  <a:pt x="464977" y="61675"/>
                  <a:pt x="471801" y="73048"/>
                </a:cubicBezTo>
                <a:cubicBezTo>
                  <a:pt x="484197" y="93708"/>
                  <a:pt x="497849" y="172024"/>
                  <a:pt x="499936" y="185590"/>
                </a:cubicBezTo>
                <a:cubicBezTo>
                  <a:pt x="505685" y="222956"/>
                  <a:pt x="514004" y="298131"/>
                  <a:pt x="514004" y="298131"/>
                </a:cubicBezTo>
              </a:path>
            </a:pathLst>
          </a:cu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ru-RU"/>
          </a:p>
        </p:txBody>
      </p:sp>
      <p:sp>
        <p:nvSpPr>
          <p:cNvPr id="26" name="Полилиния 25"/>
          <p:cNvSpPr/>
          <p:nvPr/>
        </p:nvSpPr>
        <p:spPr>
          <a:xfrm>
            <a:off x="2164020" y="2827606"/>
            <a:ext cx="605148" cy="422031"/>
          </a:xfrm>
          <a:custGeom>
            <a:avLst/>
            <a:gdLst>
              <a:gd name="connsiteX0" fmla="*/ 44608 w 605148"/>
              <a:gd name="connsiteY0" fmla="*/ 393896 h 422031"/>
              <a:gd name="connsiteX1" fmla="*/ 44608 w 605148"/>
              <a:gd name="connsiteY1" fmla="*/ 42203 h 422031"/>
              <a:gd name="connsiteX2" fmla="*/ 58675 w 605148"/>
              <a:gd name="connsiteY2" fmla="*/ 84406 h 422031"/>
              <a:gd name="connsiteX3" fmla="*/ 72743 w 605148"/>
              <a:gd name="connsiteY3" fmla="*/ 154745 h 422031"/>
              <a:gd name="connsiteX4" fmla="*/ 100878 w 605148"/>
              <a:gd name="connsiteY4" fmla="*/ 239151 h 422031"/>
              <a:gd name="connsiteX5" fmla="*/ 143082 w 605148"/>
              <a:gd name="connsiteY5" fmla="*/ 225083 h 422031"/>
              <a:gd name="connsiteX6" fmla="*/ 171217 w 605148"/>
              <a:gd name="connsiteY6" fmla="*/ 140677 h 422031"/>
              <a:gd name="connsiteX7" fmla="*/ 199352 w 605148"/>
              <a:gd name="connsiteY7" fmla="*/ 28136 h 422031"/>
              <a:gd name="connsiteX8" fmla="*/ 255623 w 605148"/>
              <a:gd name="connsiteY8" fmla="*/ 140677 h 422031"/>
              <a:gd name="connsiteX9" fmla="*/ 269691 w 605148"/>
              <a:gd name="connsiteY9" fmla="*/ 182880 h 422031"/>
              <a:gd name="connsiteX10" fmla="*/ 311894 w 605148"/>
              <a:gd name="connsiteY10" fmla="*/ 140677 h 422031"/>
              <a:gd name="connsiteX11" fmla="*/ 354097 w 605148"/>
              <a:gd name="connsiteY11" fmla="*/ 112542 h 422031"/>
              <a:gd name="connsiteX12" fmla="*/ 368165 w 605148"/>
              <a:gd name="connsiteY12" fmla="*/ 154745 h 422031"/>
              <a:gd name="connsiteX13" fmla="*/ 382232 w 605148"/>
              <a:gd name="connsiteY13" fmla="*/ 281354 h 422031"/>
              <a:gd name="connsiteX14" fmla="*/ 396300 w 605148"/>
              <a:gd name="connsiteY14" fmla="*/ 211016 h 422031"/>
              <a:gd name="connsiteX15" fmla="*/ 410368 w 605148"/>
              <a:gd name="connsiteY15" fmla="*/ 168812 h 422031"/>
              <a:gd name="connsiteX16" fmla="*/ 424435 w 605148"/>
              <a:gd name="connsiteY16" fmla="*/ 84406 h 422031"/>
              <a:gd name="connsiteX17" fmla="*/ 452571 w 605148"/>
              <a:gd name="connsiteY17" fmla="*/ 42203 h 422031"/>
              <a:gd name="connsiteX18" fmla="*/ 466638 w 605148"/>
              <a:gd name="connsiteY18" fmla="*/ 84406 h 422031"/>
              <a:gd name="connsiteX19" fmla="*/ 480706 w 605148"/>
              <a:gd name="connsiteY19" fmla="*/ 225083 h 422031"/>
              <a:gd name="connsiteX20" fmla="*/ 508842 w 605148"/>
              <a:gd name="connsiteY20" fmla="*/ 196948 h 422031"/>
              <a:gd name="connsiteX21" fmla="*/ 522909 w 605148"/>
              <a:gd name="connsiteY21" fmla="*/ 154745 h 422031"/>
              <a:gd name="connsiteX22" fmla="*/ 551045 w 605148"/>
              <a:gd name="connsiteY22" fmla="*/ 0 h 422031"/>
              <a:gd name="connsiteX23" fmla="*/ 565112 w 605148"/>
              <a:gd name="connsiteY23" fmla="*/ 422031 h 42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5148" h="422031">
                <a:moveTo>
                  <a:pt x="44608" y="393896"/>
                </a:moveTo>
                <a:cubicBezTo>
                  <a:pt x="0" y="260072"/>
                  <a:pt x="15126" y="322284"/>
                  <a:pt x="44608" y="42203"/>
                </a:cubicBezTo>
                <a:cubicBezTo>
                  <a:pt x="46160" y="27456"/>
                  <a:pt x="55079" y="70020"/>
                  <a:pt x="58675" y="84406"/>
                </a:cubicBezTo>
                <a:cubicBezTo>
                  <a:pt x="64474" y="107603"/>
                  <a:pt x="66452" y="131677"/>
                  <a:pt x="72743" y="154745"/>
                </a:cubicBezTo>
                <a:cubicBezTo>
                  <a:pt x="80546" y="183357"/>
                  <a:pt x="100878" y="239151"/>
                  <a:pt x="100878" y="239151"/>
                </a:cubicBezTo>
                <a:cubicBezTo>
                  <a:pt x="114946" y="234462"/>
                  <a:pt x="134463" y="237150"/>
                  <a:pt x="143082" y="225083"/>
                </a:cubicBezTo>
                <a:cubicBezTo>
                  <a:pt x="160320" y="200950"/>
                  <a:pt x="165401" y="169758"/>
                  <a:pt x="171217" y="140677"/>
                </a:cubicBezTo>
                <a:cubicBezTo>
                  <a:pt x="188193" y="55798"/>
                  <a:pt x="177724" y="93022"/>
                  <a:pt x="199352" y="28136"/>
                </a:cubicBezTo>
                <a:cubicBezTo>
                  <a:pt x="248459" y="77242"/>
                  <a:pt x="223293" y="43688"/>
                  <a:pt x="255623" y="140677"/>
                </a:cubicBezTo>
                <a:lnTo>
                  <a:pt x="269691" y="182880"/>
                </a:lnTo>
                <a:cubicBezTo>
                  <a:pt x="283759" y="168812"/>
                  <a:pt x="302023" y="157950"/>
                  <a:pt x="311894" y="140677"/>
                </a:cubicBezTo>
                <a:cubicBezTo>
                  <a:pt x="343320" y="85681"/>
                  <a:pt x="302590" y="61033"/>
                  <a:pt x="354097" y="112542"/>
                </a:cubicBezTo>
                <a:cubicBezTo>
                  <a:pt x="358786" y="126610"/>
                  <a:pt x="365727" y="140118"/>
                  <a:pt x="368165" y="154745"/>
                </a:cubicBezTo>
                <a:cubicBezTo>
                  <a:pt x="375146" y="196630"/>
                  <a:pt x="363242" y="243374"/>
                  <a:pt x="382232" y="281354"/>
                </a:cubicBezTo>
                <a:cubicBezTo>
                  <a:pt x="392925" y="302740"/>
                  <a:pt x="390501" y="234212"/>
                  <a:pt x="396300" y="211016"/>
                </a:cubicBezTo>
                <a:cubicBezTo>
                  <a:pt x="399897" y="196630"/>
                  <a:pt x="405679" y="182880"/>
                  <a:pt x="410368" y="168812"/>
                </a:cubicBezTo>
                <a:cubicBezTo>
                  <a:pt x="415057" y="140677"/>
                  <a:pt x="415415" y="111466"/>
                  <a:pt x="424435" y="84406"/>
                </a:cubicBezTo>
                <a:cubicBezTo>
                  <a:pt x="429782" y="68366"/>
                  <a:pt x="435664" y="42203"/>
                  <a:pt x="452571" y="42203"/>
                </a:cubicBezTo>
                <a:cubicBezTo>
                  <a:pt x="467400" y="42203"/>
                  <a:pt x="461949" y="70338"/>
                  <a:pt x="466638" y="84406"/>
                </a:cubicBezTo>
                <a:cubicBezTo>
                  <a:pt x="471327" y="131298"/>
                  <a:pt x="464159" y="180957"/>
                  <a:pt x="480706" y="225083"/>
                </a:cubicBezTo>
                <a:cubicBezTo>
                  <a:pt x="485363" y="237502"/>
                  <a:pt x="502018" y="208321"/>
                  <a:pt x="508842" y="196948"/>
                </a:cubicBezTo>
                <a:cubicBezTo>
                  <a:pt x="516471" y="184233"/>
                  <a:pt x="518835" y="169003"/>
                  <a:pt x="522909" y="154745"/>
                </a:cubicBezTo>
                <a:cubicBezTo>
                  <a:pt x="541861" y="88412"/>
                  <a:pt x="539659" y="79704"/>
                  <a:pt x="551045" y="0"/>
                </a:cubicBezTo>
                <a:cubicBezTo>
                  <a:pt x="605148" y="162316"/>
                  <a:pt x="565112" y="27374"/>
                  <a:pt x="565112" y="422031"/>
                </a:cubicBezTo>
              </a:path>
            </a:pathLst>
          </a:cu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ru-RU"/>
          </a:p>
        </p:txBody>
      </p:sp>
      <p:sp>
        <p:nvSpPr>
          <p:cNvPr id="28" name="Полилиния 27"/>
          <p:cNvSpPr/>
          <p:nvPr/>
        </p:nvSpPr>
        <p:spPr>
          <a:xfrm>
            <a:off x="3611190" y="1827140"/>
            <a:ext cx="1748601" cy="760786"/>
          </a:xfrm>
          <a:custGeom>
            <a:avLst/>
            <a:gdLst>
              <a:gd name="connsiteX0" fmla="*/ 173019 w 1748601"/>
              <a:gd name="connsiteY0" fmla="*/ 578435 h 760786"/>
              <a:gd name="connsiteX1" fmla="*/ 187087 w 1748601"/>
              <a:gd name="connsiteY1" fmla="*/ 620638 h 760786"/>
              <a:gd name="connsiteX2" fmla="*/ 313696 w 1748601"/>
              <a:gd name="connsiteY2" fmla="*/ 620638 h 760786"/>
              <a:gd name="connsiteX3" fmla="*/ 285561 w 1748601"/>
              <a:gd name="connsiteY3" fmla="*/ 522165 h 760786"/>
              <a:gd name="connsiteX4" fmla="*/ 243358 w 1748601"/>
              <a:gd name="connsiteY4" fmla="*/ 409623 h 760786"/>
              <a:gd name="connsiteX5" fmla="*/ 201155 w 1748601"/>
              <a:gd name="connsiteY5" fmla="*/ 395555 h 760786"/>
              <a:gd name="connsiteX6" fmla="*/ 173019 w 1748601"/>
              <a:gd name="connsiteY6" fmla="*/ 367420 h 760786"/>
              <a:gd name="connsiteX7" fmla="*/ 46410 w 1748601"/>
              <a:gd name="connsiteY7" fmla="*/ 423691 h 760786"/>
              <a:gd name="connsiteX8" fmla="*/ 32342 w 1748601"/>
              <a:gd name="connsiteY8" fmla="*/ 676909 h 760786"/>
              <a:gd name="connsiteX9" fmla="*/ 60478 w 1748601"/>
              <a:gd name="connsiteY9" fmla="*/ 705045 h 760786"/>
              <a:gd name="connsiteX10" fmla="*/ 144884 w 1748601"/>
              <a:gd name="connsiteY10" fmla="*/ 747248 h 760786"/>
              <a:gd name="connsiteX11" fmla="*/ 384035 w 1748601"/>
              <a:gd name="connsiteY11" fmla="*/ 733180 h 760786"/>
              <a:gd name="connsiteX12" fmla="*/ 412170 w 1748601"/>
              <a:gd name="connsiteY12" fmla="*/ 648774 h 760786"/>
              <a:gd name="connsiteX13" fmla="*/ 398102 w 1748601"/>
              <a:gd name="connsiteY13" fmla="*/ 522165 h 760786"/>
              <a:gd name="connsiteX14" fmla="*/ 398102 w 1748601"/>
              <a:gd name="connsiteY14" fmla="*/ 254878 h 760786"/>
              <a:gd name="connsiteX15" fmla="*/ 426238 w 1748601"/>
              <a:gd name="connsiteY15" fmla="*/ 226743 h 760786"/>
              <a:gd name="connsiteX16" fmla="*/ 496576 w 1748601"/>
              <a:gd name="connsiteY16" fmla="*/ 156405 h 760786"/>
              <a:gd name="connsiteX17" fmla="*/ 524712 w 1748601"/>
              <a:gd name="connsiteY17" fmla="*/ 128269 h 760786"/>
              <a:gd name="connsiteX18" fmla="*/ 609118 w 1748601"/>
              <a:gd name="connsiteY18" fmla="*/ 100134 h 760786"/>
              <a:gd name="connsiteX19" fmla="*/ 679456 w 1748601"/>
              <a:gd name="connsiteY19" fmla="*/ 57931 h 760786"/>
              <a:gd name="connsiteX20" fmla="*/ 749795 w 1748601"/>
              <a:gd name="connsiteY20" fmla="*/ 15728 h 760786"/>
              <a:gd name="connsiteX21" fmla="*/ 862336 w 1748601"/>
              <a:gd name="connsiteY21" fmla="*/ 29795 h 760786"/>
              <a:gd name="connsiteX22" fmla="*/ 946742 w 1748601"/>
              <a:gd name="connsiteY22" fmla="*/ 57931 h 760786"/>
              <a:gd name="connsiteX23" fmla="*/ 1031148 w 1748601"/>
              <a:gd name="connsiteY23" fmla="*/ 86066 h 760786"/>
              <a:gd name="connsiteX24" fmla="*/ 1073352 w 1748601"/>
              <a:gd name="connsiteY24" fmla="*/ 114202 h 760786"/>
              <a:gd name="connsiteX25" fmla="*/ 1017081 w 1748601"/>
              <a:gd name="connsiteY25" fmla="*/ 240811 h 760786"/>
              <a:gd name="connsiteX26" fmla="*/ 960810 w 1748601"/>
              <a:gd name="connsiteY26" fmla="*/ 226743 h 760786"/>
              <a:gd name="connsiteX27" fmla="*/ 876404 w 1748601"/>
              <a:gd name="connsiteY27" fmla="*/ 198608 h 760786"/>
              <a:gd name="connsiteX28" fmla="*/ 693524 w 1748601"/>
              <a:gd name="connsiteY28" fmla="*/ 212675 h 760786"/>
              <a:gd name="connsiteX29" fmla="*/ 665388 w 1748601"/>
              <a:gd name="connsiteY29" fmla="*/ 240811 h 760786"/>
              <a:gd name="connsiteX30" fmla="*/ 651321 w 1748601"/>
              <a:gd name="connsiteY30" fmla="*/ 339285 h 760786"/>
              <a:gd name="connsiteX31" fmla="*/ 693524 w 1748601"/>
              <a:gd name="connsiteY31" fmla="*/ 620638 h 760786"/>
              <a:gd name="connsiteX32" fmla="*/ 735727 w 1748601"/>
              <a:gd name="connsiteY32" fmla="*/ 634706 h 760786"/>
              <a:gd name="connsiteX33" fmla="*/ 834201 w 1748601"/>
              <a:gd name="connsiteY33" fmla="*/ 648774 h 760786"/>
              <a:gd name="connsiteX34" fmla="*/ 918607 w 1748601"/>
              <a:gd name="connsiteY34" fmla="*/ 634706 h 760786"/>
              <a:gd name="connsiteX35" fmla="*/ 862336 w 1748601"/>
              <a:gd name="connsiteY35" fmla="*/ 409623 h 760786"/>
              <a:gd name="connsiteX36" fmla="*/ 806065 w 1748601"/>
              <a:gd name="connsiteY36" fmla="*/ 423691 h 760786"/>
              <a:gd name="connsiteX37" fmla="*/ 791998 w 1748601"/>
              <a:gd name="connsiteY37" fmla="*/ 465894 h 760786"/>
              <a:gd name="connsiteX38" fmla="*/ 806065 w 1748601"/>
              <a:gd name="connsiteY38" fmla="*/ 508097 h 760786"/>
              <a:gd name="connsiteX39" fmla="*/ 876404 w 1748601"/>
              <a:gd name="connsiteY39" fmla="*/ 578435 h 760786"/>
              <a:gd name="connsiteX40" fmla="*/ 988945 w 1748601"/>
              <a:gd name="connsiteY40" fmla="*/ 592503 h 760786"/>
              <a:gd name="connsiteX41" fmla="*/ 1073352 w 1748601"/>
              <a:gd name="connsiteY41" fmla="*/ 620638 h 760786"/>
              <a:gd name="connsiteX42" fmla="*/ 1115555 w 1748601"/>
              <a:gd name="connsiteY42" fmla="*/ 634706 h 760786"/>
              <a:gd name="connsiteX43" fmla="*/ 1270299 w 1748601"/>
              <a:gd name="connsiteY43" fmla="*/ 620638 h 760786"/>
              <a:gd name="connsiteX44" fmla="*/ 1298435 w 1748601"/>
              <a:gd name="connsiteY44" fmla="*/ 592503 h 760786"/>
              <a:gd name="connsiteX45" fmla="*/ 1326570 w 1748601"/>
              <a:gd name="connsiteY45" fmla="*/ 550300 h 760786"/>
              <a:gd name="connsiteX46" fmla="*/ 1354705 w 1748601"/>
              <a:gd name="connsiteY46" fmla="*/ 465894 h 760786"/>
              <a:gd name="connsiteX47" fmla="*/ 1425044 w 1748601"/>
              <a:gd name="connsiteY47" fmla="*/ 409623 h 760786"/>
              <a:gd name="connsiteX48" fmla="*/ 1650127 w 1748601"/>
              <a:gd name="connsiteY48" fmla="*/ 423691 h 760786"/>
              <a:gd name="connsiteX49" fmla="*/ 1692330 w 1748601"/>
              <a:gd name="connsiteY49" fmla="*/ 451826 h 760786"/>
              <a:gd name="connsiteX50" fmla="*/ 1748601 w 1748601"/>
              <a:gd name="connsiteY50" fmla="*/ 508097 h 760786"/>
              <a:gd name="connsiteX51" fmla="*/ 1734533 w 1748601"/>
              <a:gd name="connsiteY51" fmla="*/ 592503 h 760786"/>
              <a:gd name="connsiteX52" fmla="*/ 1537585 w 1748601"/>
              <a:gd name="connsiteY52" fmla="*/ 620638 h 760786"/>
              <a:gd name="connsiteX53" fmla="*/ 1495382 w 1748601"/>
              <a:gd name="connsiteY53" fmla="*/ 536232 h 760786"/>
              <a:gd name="connsiteX54" fmla="*/ 1523518 w 1748601"/>
              <a:gd name="connsiteY54" fmla="*/ 508097 h 760786"/>
              <a:gd name="connsiteX55" fmla="*/ 1579788 w 1748601"/>
              <a:gd name="connsiteY55" fmla="*/ 536232 h 760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48601" h="760786">
                <a:moveTo>
                  <a:pt x="173019" y="578435"/>
                </a:moveTo>
                <a:cubicBezTo>
                  <a:pt x="177708" y="592503"/>
                  <a:pt x="176602" y="610153"/>
                  <a:pt x="187087" y="620638"/>
                </a:cubicBezTo>
                <a:cubicBezTo>
                  <a:pt x="216772" y="650323"/>
                  <a:pt x="290793" y="624455"/>
                  <a:pt x="313696" y="620638"/>
                </a:cubicBezTo>
                <a:cubicBezTo>
                  <a:pt x="298029" y="573637"/>
                  <a:pt x="297338" y="575163"/>
                  <a:pt x="285561" y="522165"/>
                </a:cubicBezTo>
                <a:cubicBezTo>
                  <a:pt x="276905" y="483213"/>
                  <a:pt x="278585" y="437805"/>
                  <a:pt x="243358" y="409623"/>
                </a:cubicBezTo>
                <a:cubicBezTo>
                  <a:pt x="231779" y="400360"/>
                  <a:pt x="215223" y="400244"/>
                  <a:pt x="201155" y="395555"/>
                </a:cubicBezTo>
                <a:cubicBezTo>
                  <a:pt x="191776" y="386177"/>
                  <a:pt x="186180" y="369065"/>
                  <a:pt x="173019" y="367420"/>
                </a:cubicBezTo>
                <a:cubicBezTo>
                  <a:pt x="95960" y="357788"/>
                  <a:pt x="89970" y="380131"/>
                  <a:pt x="46410" y="423691"/>
                </a:cubicBezTo>
                <a:cubicBezTo>
                  <a:pt x="8724" y="536750"/>
                  <a:pt x="0" y="525979"/>
                  <a:pt x="32342" y="676909"/>
                </a:cubicBezTo>
                <a:cubicBezTo>
                  <a:pt x="35121" y="689878"/>
                  <a:pt x="50121" y="696759"/>
                  <a:pt x="60478" y="705045"/>
                </a:cubicBezTo>
                <a:cubicBezTo>
                  <a:pt x="99435" y="736211"/>
                  <a:pt x="100310" y="732390"/>
                  <a:pt x="144884" y="747248"/>
                </a:cubicBezTo>
                <a:cubicBezTo>
                  <a:pt x="224601" y="742559"/>
                  <a:pt x="309104" y="760786"/>
                  <a:pt x="384035" y="733180"/>
                </a:cubicBezTo>
                <a:cubicBezTo>
                  <a:pt x="411864" y="722927"/>
                  <a:pt x="412170" y="648774"/>
                  <a:pt x="412170" y="648774"/>
                </a:cubicBezTo>
                <a:cubicBezTo>
                  <a:pt x="407481" y="606571"/>
                  <a:pt x="403063" y="564337"/>
                  <a:pt x="398102" y="522165"/>
                </a:cubicBezTo>
                <a:cubicBezTo>
                  <a:pt x="385041" y="411146"/>
                  <a:pt x="370433" y="374777"/>
                  <a:pt x="398102" y="254878"/>
                </a:cubicBezTo>
                <a:cubicBezTo>
                  <a:pt x="401084" y="241954"/>
                  <a:pt x="417952" y="237100"/>
                  <a:pt x="426238" y="226743"/>
                </a:cubicBezTo>
                <a:cubicBezTo>
                  <a:pt x="501269" y="132955"/>
                  <a:pt x="402788" y="231435"/>
                  <a:pt x="496576" y="156405"/>
                </a:cubicBezTo>
                <a:cubicBezTo>
                  <a:pt x="506933" y="148119"/>
                  <a:pt x="512849" y="134201"/>
                  <a:pt x="524712" y="128269"/>
                </a:cubicBezTo>
                <a:cubicBezTo>
                  <a:pt x="551238" y="115006"/>
                  <a:pt x="609118" y="100134"/>
                  <a:pt x="609118" y="100134"/>
                </a:cubicBezTo>
                <a:cubicBezTo>
                  <a:pt x="680404" y="28845"/>
                  <a:pt x="588149" y="112715"/>
                  <a:pt x="679456" y="57931"/>
                </a:cubicBezTo>
                <a:cubicBezTo>
                  <a:pt x="776008" y="0"/>
                  <a:pt x="630243" y="55577"/>
                  <a:pt x="749795" y="15728"/>
                </a:cubicBezTo>
                <a:cubicBezTo>
                  <a:pt x="787309" y="20417"/>
                  <a:pt x="825370" y="21874"/>
                  <a:pt x="862336" y="29795"/>
                </a:cubicBezTo>
                <a:cubicBezTo>
                  <a:pt x="891335" y="36009"/>
                  <a:pt x="918607" y="48553"/>
                  <a:pt x="946742" y="57931"/>
                </a:cubicBezTo>
                <a:cubicBezTo>
                  <a:pt x="946747" y="57933"/>
                  <a:pt x="1031144" y="86063"/>
                  <a:pt x="1031148" y="86066"/>
                </a:cubicBezTo>
                <a:lnTo>
                  <a:pt x="1073352" y="114202"/>
                </a:lnTo>
                <a:cubicBezTo>
                  <a:pt x="1065738" y="175110"/>
                  <a:pt x="1091896" y="240811"/>
                  <a:pt x="1017081" y="240811"/>
                </a:cubicBezTo>
                <a:cubicBezTo>
                  <a:pt x="997747" y="240811"/>
                  <a:pt x="979329" y="232299"/>
                  <a:pt x="960810" y="226743"/>
                </a:cubicBezTo>
                <a:cubicBezTo>
                  <a:pt x="932404" y="218221"/>
                  <a:pt x="876404" y="198608"/>
                  <a:pt x="876404" y="198608"/>
                </a:cubicBezTo>
                <a:cubicBezTo>
                  <a:pt x="815444" y="203297"/>
                  <a:pt x="753477" y="200685"/>
                  <a:pt x="693524" y="212675"/>
                </a:cubicBezTo>
                <a:cubicBezTo>
                  <a:pt x="680518" y="215276"/>
                  <a:pt x="669582" y="228228"/>
                  <a:pt x="665388" y="240811"/>
                </a:cubicBezTo>
                <a:cubicBezTo>
                  <a:pt x="654903" y="272267"/>
                  <a:pt x="656010" y="306460"/>
                  <a:pt x="651321" y="339285"/>
                </a:cubicBezTo>
                <a:cubicBezTo>
                  <a:pt x="653244" y="373901"/>
                  <a:pt x="607632" y="569103"/>
                  <a:pt x="693524" y="620638"/>
                </a:cubicBezTo>
                <a:cubicBezTo>
                  <a:pt x="706240" y="628267"/>
                  <a:pt x="721186" y="631798"/>
                  <a:pt x="735727" y="634706"/>
                </a:cubicBezTo>
                <a:cubicBezTo>
                  <a:pt x="768241" y="641209"/>
                  <a:pt x="801376" y="644085"/>
                  <a:pt x="834201" y="648774"/>
                </a:cubicBezTo>
                <a:lnTo>
                  <a:pt x="918607" y="634706"/>
                </a:lnTo>
                <a:cubicBezTo>
                  <a:pt x="967849" y="496826"/>
                  <a:pt x="926674" y="473961"/>
                  <a:pt x="862336" y="409623"/>
                </a:cubicBezTo>
                <a:cubicBezTo>
                  <a:pt x="843579" y="414312"/>
                  <a:pt x="821162" y="411613"/>
                  <a:pt x="806065" y="423691"/>
                </a:cubicBezTo>
                <a:cubicBezTo>
                  <a:pt x="794486" y="432954"/>
                  <a:pt x="791998" y="451065"/>
                  <a:pt x="791998" y="465894"/>
                </a:cubicBezTo>
                <a:cubicBezTo>
                  <a:pt x="791998" y="480723"/>
                  <a:pt x="799433" y="494834"/>
                  <a:pt x="806065" y="508097"/>
                </a:cubicBezTo>
                <a:cubicBezTo>
                  <a:pt x="819886" y="535738"/>
                  <a:pt x="843827" y="569550"/>
                  <a:pt x="876404" y="578435"/>
                </a:cubicBezTo>
                <a:cubicBezTo>
                  <a:pt x="912877" y="588382"/>
                  <a:pt x="951431" y="587814"/>
                  <a:pt x="988945" y="592503"/>
                </a:cubicBezTo>
                <a:lnTo>
                  <a:pt x="1073352" y="620638"/>
                </a:lnTo>
                <a:lnTo>
                  <a:pt x="1115555" y="634706"/>
                </a:lnTo>
                <a:cubicBezTo>
                  <a:pt x="1167136" y="630017"/>
                  <a:pt x="1219831" y="632284"/>
                  <a:pt x="1270299" y="620638"/>
                </a:cubicBezTo>
                <a:cubicBezTo>
                  <a:pt x="1283223" y="617656"/>
                  <a:pt x="1290149" y="602860"/>
                  <a:pt x="1298435" y="592503"/>
                </a:cubicBezTo>
                <a:cubicBezTo>
                  <a:pt x="1308997" y="579301"/>
                  <a:pt x="1319703" y="565750"/>
                  <a:pt x="1326570" y="550300"/>
                </a:cubicBezTo>
                <a:cubicBezTo>
                  <a:pt x="1338615" y="523199"/>
                  <a:pt x="1333734" y="486865"/>
                  <a:pt x="1354705" y="465894"/>
                </a:cubicBezTo>
                <a:cubicBezTo>
                  <a:pt x="1394796" y="425803"/>
                  <a:pt x="1371805" y="445115"/>
                  <a:pt x="1425044" y="409623"/>
                </a:cubicBezTo>
                <a:cubicBezTo>
                  <a:pt x="1500072" y="414312"/>
                  <a:pt x="1575873" y="411967"/>
                  <a:pt x="1650127" y="423691"/>
                </a:cubicBezTo>
                <a:cubicBezTo>
                  <a:pt x="1666827" y="426328"/>
                  <a:pt x="1679493" y="440823"/>
                  <a:pt x="1692330" y="451826"/>
                </a:cubicBezTo>
                <a:cubicBezTo>
                  <a:pt x="1712470" y="469089"/>
                  <a:pt x="1748601" y="508097"/>
                  <a:pt x="1748601" y="508097"/>
                </a:cubicBezTo>
                <a:cubicBezTo>
                  <a:pt x="1743912" y="536232"/>
                  <a:pt x="1746118" y="566438"/>
                  <a:pt x="1734533" y="592503"/>
                </a:cubicBezTo>
                <a:cubicBezTo>
                  <a:pt x="1697798" y="675157"/>
                  <a:pt x="1602560" y="626545"/>
                  <a:pt x="1537585" y="620638"/>
                </a:cubicBezTo>
                <a:cubicBezTo>
                  <a:pt x="1528469" y="606963"/>
                  <a:pt x="1490902" y="558632"/>
                  <a:pt x="1495382" y="536232"/>
                </a:cubicBezTo>
                <a:cubicBezTo>
                  <a:pt x="1497983" y="523226"/>
                  <a:pt x="1514139" y="517475"/>
                  <a:pt x="1523518" y="508097"/>
                </a:cubicBezTo>
                <a:cubicBezTo>
                  <a:pt x="1572012" y="524262"/>
                  <a:pt x="1555236" y="511680"/>
                  <a:pt x="1579788" y="536232"/>
                </a:cubicBezTo>
              </a:path>
            </a:pathLst>
          </a:cu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ru-RU"/>
          </a:p>
        </p:txBody>
      </p:sp>
      <p:sp>
        <p:nvSpPr>
          <p:cNvPr id="29" name="Полилиния 28"/>
          <p:cNvSpPr/>
          <p:nvPr/>
        </p:nvSpPr>
        <p:spPr>
          <a:xfrm>
            <a:off x="3601329" y="3601329"/>
            <a:ext cx="1899139" cy="850593"/>
          </a:xfrm>
          <a:custGeom>
            <a:avLst/>
            <a:gdLst>
              <a:gd name="connsiteX0" fmla="*/ 1730326 w 1899139"/>
              <a:gd name="connsiteY0" fmla="*/ 492369 h 850593"/>
              <a:gd name="connsiteX1" fmla="*/ 1688123 w 1899139"/>
              <a:gd name="connsiteY1" fmla="*/ 464234 h 850593"/>
              <a:gd name="connsiteX2" fmla="*/ 1688123 w 1899139"/>
              <a:gd name="connsiteY2" fmla="*/ 365760 h 850593"/>
              <a:gd name="connsiteX3" fmla="*/ 1772529 w 1899139"/>
              <a:gd name="connsiteY3" fmla="*/ 337625 h 850593"/>
              <a:gd name="connsiteX4" fmla="*/ 1871003 w 1899139"/>
              <a:gd name="connsiteY4" fmla="*/ 436099 h 850593"/>
              <a:gd name="connsiteX5" fmla="*/ 1899139 w 1899139"/>
              <a:gd name="connsiteY5" fmla="*/ 520505 h 850593"/>
              <a:gd name="connsiteX6" fmla="*/ 1885071 w 1899139"/>
              <a:gd name="connsiteY6" fmla="*/ 576776 h 850593"/>
              <a:gd name="connsiteX7" fmla="*/ 1758462 w 1899139"/>
              <a:gd name="connsiteY7" fmla="*/ 633046 h 850593"/>
              <a:gd name="connsiteX8" fmla="*/ 1716259 w 1899139"/>
              <a:gd name="connsiteY8" fmla="*/ 647114 h 850593"/>
              <a:gd name="connsiteX9" fmla="*/ 1589649 w 1899139"/>
              <a:gd name="connsiteY9" fmla="*/ 618979 h 850593"/>
              <a:gd name="connsiteX10" fmla="*/ 1561514 w 1899139"/>
              <a:gd name="connsiteY10" fmla="*/ 576776 h 850593"/>
              <a:gd name="connsiteX11" fmla="*/ 1519311 w 1899139"/>
              <a:gd name="connsiteY11" fmla="*/ 422031 h 850593"/>
              <a:gd name="connsiteX12" fmla="*/ 1491176 w 1899139"/>
              <a:gd name="connsiteY12" fmla="*/ 239151 h 850593"/>
              <a:gd name="connsiteX13" fmla="*/ 1463040 w 1899139"/>
              <a:gd name="connsiteY13" fmla="*/ 211016 h 850593"/>
              <a:gd name="connsiteX14" fmla="*/ 1406769 w 1899139"/>
              <a:gd name="connsiteY14" fmla="*/ 140677 h 850593"/>
              <a:gd name="connsiteX15" fmla="*/ 1322363 w 1899139"/>
              <a:gd name="connsiteY15" fmla="*/ 84406 h 850593"/>
              <a:gd name="connsiteX16" fmla="*/ 1195754 w 1899139"/>
              <a:gd name="connsiteY16" fmla="*/ 42203 h 850593"/>
              <a:gd name="connsiteX17" fmla="*/ 1097280 w 1899139"/>
              <a:gd name="connsiteY17" fmla="*/ 14068 h 850593"/>
              <a:gd name="connsiteX18" fmla="*/ 970671 w 1899139"/>
              <a:gd name="connsiteY18" fmla="*/ 0 h 850593"/>
              <a:gd name="connsiteX19" fmla="*/ 647114 w 1899139"/>
              <a:gd name="connsiteY19" fmla="*/ 14068 h 850593"/>
              <a:gd name="connsiteX20" fmla="*/ 562708 w 1899139"/>
              <a:gd name="connsiteY20" fmla="*/ 42203 h 850593"/>
              <a:gd name="connsiteX21" fmla="*/ 534573 w 1899139"/>
              <a:gd name="connsiteY21" fmla="*/ 70339 h 850593"/>
              <a:gd name="connsiteX22" fmla="*/ 492369 w 1899139"/>
              <a:gd name="connsiteY22" fmla="*/ 98474 h 850593"/>
              <a:gd name="connsiteX23" fmla="*/ 478302 w 1899139"/>
              <a:gd name="connsiteY23" fmla="*/ 140677 h 850593"/>
              <a:gd name="connsiteX24" fmla="*/ 492369 w 1899139"/>
              <a:gd name="connsiteY24" fmla="*/ 309489 h 850593"/>
              <a:gd name="connsiteX25" fmla="*/ 576776 w 1899139"/>
              <a:gd name="connsiteY25" fmla="*/ 337625 h 850593"/>
              <a:gd name="connsiteX26" fmla="*/ 703385 w 1899139"/>
              <a:gd name="connsiteY26" fmla="*/ 323557 h 850593"/>
              <a:gd name="connsiteX27" fmla="*/ 787791 w 1899139"/>
              <a:gd name="connsiteY27" fmla="*/ 295422 h 850593"/>
              <a:gd name="connsiteX28" fmla="*/ 1055077 w 1899139"/>
              <a:gd name="connsiteY28" fmla="*/ 309489 h 850593"/>
              <a:gd name="connsiteX29" fmla="*/ 1139483 w 1899139"/>
              <a:gd name="connsiteY29" fmla="*/ 351693 h 850593"/>
              <a:gd name="connsiteX30" fmla="*/ 1167619 w 1899139"/>
              <a:gd name="connsiteY30" fmla="*/ 379828 h 850593"/>
              <a:gd name="connsiteX31" fmla="*/ 1209822 w 1899139"/>
              <a:gd name="connsiteY31" fmla="*/ 407963 h 850593"/>
              <a:gd name="connsiteX32" fmla="*/ 1209822 w 1899139"/>
              <a:gd name="connsiteY32" fmla="*/ 633046 h 850593"/>
              <a:gd name="connsiteX33" fmla="*/ 1195754 w 1899139"/>
              <a:gd name="connsiteY33" fmla="*/ 675249 h 850593"/>
              <a:gd name="connsiteX34" fmla="*/ 1139483 w 1899139"/>
              <a:gd name="connsiteY34" fmla="*/ 731520 h 850593"/>
              <a:gd name="connsiteX35" fmla="*/ 1111348 w 1899139"/>
              <a:gd name="connsiteY35" fmla="*/ 759656 h 850593"/>
              <a:gd name="connsiteX36" fmla="*/ 1026942 w 1899139"/>
              <a:gd name="connsiteY36" fmla="*/ 787791 h 850593"/>
              <a:gd name="connsiteX37" fmla="*/ 998806 w 1899139"/>
              <a:gd name="connsiteY37" fmla="*/ 815926 h 850593"/>
              <a:gd name="connsiteX38" fmla="*/ 675249 w 1899139"/>
              <a:gd name="connsiteY38" fmla="*/ 815926 h 850593"/>
              <a:gd name="connsiteX39" fmla="*/ 633046 w 1899139"/>
              <a:gd name="connsiteY39" fmla="*/ 801859 h 850593"/>
              <a:gd name="connsiteX40" fmla="*/ 506437 w 1899139"/>
              <a:gd name="connsiteY40" fmla="*/ 731520 h 850593"/>
              <a:gd name="connsiteX41" fmla="*/ 492369 w 1899139"/>
              <a:gd name="connsiteY41" fmla="*/ 689317 h 850593"/>
              <a:gd name="connsiteX42" fmla="*/ 534573 w 1899139"/>
              <a:gd name="connsiteY42" fmla="*/ 548640 h 850593"/>
              <a:gd name="connsiteX43" fmla="*/ 633046 w 1899139"/>
              <a:gd name="connsiteY43" fmla="*/ 520505 h 850593"/>
              <a:gd name="connsiteX44" fmla="*/ 858129 w 1899139"/>
              <a:gd name="connsiteY44" fmla="*/ 534573 h 850593"/>
              <a:gd name="connsiteX45" fmla="*/ 844062 w 1899139"/>
              <a:gd name="connsiteY45" fmla="*/ 618979 h 850593"/>
              <a:gd name="connsiteX46" fmla="*/ 759656 w 1899139"/>
              <a:gd name="connsiteY46" fmla="*/ 647114 h 850593"/>
              <a:gd name="connsiteX47" fmla="*/ 717453 w 1899139"/>
              <a:gd name="connsiteY47" fmla="*/ 661182 h 850593"/>
              <a:gd name="connsiteX48" fmla="*/ 661182 w 1899139"/>
              <a:gd name="connsiteY48" fmla="*/ 647114 h 850593"/>
              <a:gd name="connsiteX49" fmla="*/ 633046 w 1899139"/>
              <a:gd name="connsiteY49" fmla="*/ 618979 h 850593"/>
              <a:gd name="connsiteX50" fmla="*/ 590843 w 1899139"/>
              <a:gd name="connsiteY50" fmla="*/ 590843 h 850593"/>
              <a:gd name="connsiteX51" fmla="*/ 506437 w 1899139"/>
              <a:gd name="connsiteY51" fmla="*/ 478302 h 850593"/>
              <a:gd name="connsiteX52" fmla="*/ 464234 w 1899139"/>
              <a:gd name="connsiteY52" fmla="*/ 393896 h 850593"/>
              <a:gd name="connsiteX53" fmla="*/ 450166 w 1899139"/>
              <a:gd name="connsiteY53" fmla="*/ 351693 h 850593"/>
              <a:gd name="connsiteX54" fmla="*/ 422031 w 1899139"/>
              <a:gd name="connsiteY54" fmla="*/ 323557 h 850593"/>
              <a:gd name="connsiteX55" fmla="*/ 393896 w 1899139"/>
              <a:gd name="connsiteY55" fmla="*/ 281354 h 850593"/>
              <a:gd name="connsiteX56" fmla="*/ 379828 w 1899139"/>
              <a:gd name="connsiteY56" fmla="*/ 239151 h 850593"/>
              <a:gd name="connsiteX57" fmla="*/ 267286 w 1899139"/>
              <a:gd name="connsiteY57" fmla="*/ 98474 h 850593"/>
              <a:gd name="connsiteX58" fmla="*/ 225083 w 1899139"/>
              <a:gd name="connsiteY58" fmla="*/ 84406 h 850593"/>
              <a:gd name="connsiteX59" fmla="*/ 56271 w 1899139"/>
              <a:gd name="connsiteY59" fmla="*/ 126609 h 850593"/>
              <a:gd name="connsiteX60" fmla="*/ 28136 w 1899139"/>
              <a:gd name="connsiteY60" fmla="*/ 168813 h 850593"/>
              <a:gd name="connsiteX61" fmla="*/ 0 w 1899139"/>
              <a:gd name="connsiteY61" fmla="*/ 253219 h 850593"/>
              <a:gd name="connsiteX62" fmla="*/ 14068 w 1899139"/>
              <a:gd name="connsiteY62" fmla="*/ 478302 h 850593"/>
              <a:gd name="connsiteX63" fmla="*/ 28136 w 1899139"/>
              <a:gd name="connsiteY63" fmla="*/ 520505 h 850593"/>
              <a:gd name="connsiteX64" fmla="*/ 112542 w 1899139"/>
              <a:gd name="connsiteY64" fmla="*/ 548640 h 850593"/>
              <a:gd name="connsiteX65" fmla="*/ 154745 w 1899139"/>
              <a:gd name="connsiteY65" fmla="*/ 562708 h 850593"/>
              <a:gd name="connsiteX66" fmla="*/ 196948 w 1899139"/>
              <a:gd name="connsiteY66" fmla="*/ 548640 h 850593"/>
              <a:gd name="connsiteX67" fmla="*/ 253219 w 1899139"/>
              <a:gd name="connsiteY67" fmla="*/ 534573 h 850593"/>
              <a:gd name="connsiteX68" fmla="*/ 281354 w 1899139"/>
              <a:gd name="connsiteY68" fmla="*/ 450166 h 850593"/>
              <a:gd name="connsiteX69" fmla="*/ 239151 w 1899139"/>
              <a:gd name="connsiteY69" fmla="*/ 323557 h 850593"/>
              <a:gd name="connsiteX70" fmla="*/ 196948 w 1899139"/>
              <a:gd name="connsiteY70" fmla="*/ 295422 h 850593"/>
              <a:gd name="connsiteX71" fmla="*/ 140677 w 1899139"/>
              <a:gd name="connsiteY71" fmla="*/ 323557 h 850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899139" h="850593">
                <a:moveTo>
                  <a:pt x="1730326" y="492369"/>
                </a:moveTo>
                <a:cubicBezTo>
                  <a:pt x="1716258" y="482991"/>
                  <a:pt x="1698685" y="477436"/>
                  <a:pt x="1688123" y="464234"/>
                </a:cubicBezTo>
                <a:cubicBezTo>
                  <a:pt x="1671388" y="443315"/>
                  <a:pt x="1665967" y="384751"/>
                  <a:pt x="1688123" y="365760"/>
                </a:cubicBezTo>
                <a:cubicBezTo>
                  <a:pt x="1710640" y="346459"/>
                  <a:pt x="1772529" y="337625"/>
                  <a:pt x="1772529" y="337625"/>
                </a:cubicBezTo>
                <a:cubicBezTo>
                  <a:pt x="1830903" y="357083"/>
                  <a:pt x="1842785" y="351447"/>
                  <a:pt x="1871003" y="436099"/>
                </a:cubicBezTo>
                <a:lnTo>
                  <a:pt x="1899139" y="520505"/>
                </a:lnTo>
                <a:cubicBezTo>
                  <a:pt x="1894450" y="539262"/>
                  <a:pt x="1895796" y="560689"/>
                  <a:pt x="1885071" y="576776"/>
                </a:cubicBezTo>
                <a:cubicBezTo>
                  <a:pt x="1865963" y="605438"/>
                  <a:pt x="1775111" y="627496"/>
                  <a:pt x="1758462" y="633046"/>
                </a:cubicBezTo>
                <a:lnTo>
                  <a:pt x="1716259" y="647114"/>
                </a:lnTo>
                <a:cubicBezTo>
                  <a:pt x="1715400" y="646971"/>
                  <a:pt x="1607874" y="633559"/>
                  <a:pt x="1589649" y="618979"/>
                </a:cubicBezTo>
                <a:cubicBezTo>
                  <a:pt x="1576447" y="608417"/>
                  <a:pt x="1568381" y="592226"/>
                  <a:pt x="1561514" y="576776"/>
                </a:cubicBezTo>
                <a:cubicBezTo>
                  <a:pt x="1535554" y="518366"/>
                  <a:pt x="1531346" y="482204"/>
                  <a:pt x="1519311" y="422031"/>
                </a:cubicBezTo>
                <a:cubicBezTo>
                  <a:pt x="1518500" y="413921"/>
                  <a:pt x="1515509" y="279706"/>
                  <a:pt x="1491176" y="239151"/>
                </a:cubicBezTo>
                <a:cubicBezTo>
                  <a:pt x="1484352" y="227778"/>
                  <a:pt x="1471326" y="221373"/>
                  <a:pt x="1463040" y="211016"/>
                </a:cubicBezTo>
                <a:cubicBezTo>
                  <a:pt x="1435352" y="176406"/>
                  <a:pt x="1440738" y="166154"/>
                  <a:pt x="1406769" y="140677"/>
                </a:cubicBezTo>
                <a:cubicBezTo>
                  <a:pt x="1379717" y="120388"/>
                  <a:pt x="1354442" y="95099"/>
                  <a:pt x="1322363" y="84406"/>
                </a:cubicBezTo>
                <a:lnTo>
                  <a:pt x="1195754" y="42203"/>
                </a:lnTo>
                <a:cubicBezTo>
                  <a:pt x="1164245" y="31700"/>
                  <a:pt x="1130078" y="19114"/>
                  <a:pt x="1097280" y="14068"/>
                </a:cubicBezTo>
                <a:cubicBezTo>
                  <a:pt x="1055311" y="7611"/>
                  <a:pt x="1012874" y="4689"/>
                  <a:pt x="970671" y="0"/>
                </a:cubicBezTo>
                <a:cubicBezTo>
                  <a:pt x="862819" y="4689"/>
                  <a:pt x="754495" y="2960"/>
                  <a:pt x="647114" y="14068"/>
                </a:cubicBezTo>
                <a:cubicBezTo>
                  <a:pt x="617614" y="17120"/>
                  <a:pt x="562708" y="42203"/>
                  <a:pt x="562708" y="42203"/>
                </a:cubicBezTo>
                <a:cubicBezTo>
                  <a:pt x="553330" y="51582"/>
                  <a:pt x="544930" y="62054"/>
                  <a:pt x="534573" y="70339"/>
                </a:cubicBezTo>
                <a:cubicBezTo>
                  <a:pt x="521370" y="80901"/>
                  <a:pt x="502931" y="85272"/>
                  <a:pt x="492369" y="98474"/>
                </a:cubicBezTo>
                <a:cubicBezTo>
                  <a:pt x="483106" y="110053"/>
                  <a:pt x="482991" y="126609"/>
                  <a:pt x="478302" y="140677"/>
                </a:cubicBezTo>
                <a:cubicBezTo>
                  <a:pt x="482991" y="196948"/>
                  <a:pt x="467117" y="258985"/>
                  <a:pt x="492369" y="309489"/>
                </a:cubicBezTo>
                <a:cubicBezTo>
                  <a:pt x="505632" y="336016"/>
                  <a:pt x="576776" y="337625"/>
                  <a:pt x="576776" y="337625"/>
                </a:cubicBezTo>
                <a:cubicBezTo>
                  <a:pt x="618979" y="332936"/>
                  <a:pt x="661747" y="331885"/>
                  <a:pt x="703385" y="323557"/>
                </a:cubicBezTo>
                <a:cubicBezTo>
                  <a:pt x="732466" y="317741"/>
                  <a:pt x="787791" y="295422"/>
                  <a:pt x="787791" y="295422"/>
                </a:cubicBezTo>
                <a:cubicBezTo>
                  <a:pt x="876886" y="300111"/>
                  <a:pt x="966225" y="301412"/>
                  <a:pt x="1055077" y="309489"/>
                </a:cubicBezTo>
                <a:cubicBezTo>
                  <a:pt x="1084413" y="312156"/>
                  <a:pt x="1117900" y="334427"/>
                  <a:pt x="1139483" y="351693"/>
                </a:cubicBezTo>
                <a:cubicBezTo>
                  <a:pt x="1149840" y="359978"/>
                  <a:pt x="1157262" y="371543"/>
                  <a:pt x="1167619" y="379828"/>
                </a:cubicBezTo>
                <a:cubicBezTo>
                  <a:pt x="1180821" y="390390"/>
                  <a:pt x="1195754" y="398585"/>
                  <a:pt x="1209822" y="407963"/>
                </a:cubicBezTo>
                <a:cubicBezTo>
                  <a:pt x="1241546" y="503140"/>
                  <a:pt x="1231938" y="456117"/>
                  <a:pt x="1209822" y="633046"/>
                </a:cubicBezTo>
                <a:cubicBezTo>
                  <a:pt x="1207983" y="647760"/>
                  <a:pt x="1204373" y="663182"/>
                  <a:pt x="1195754" y="675249"/>
                </a:cubicBezTo>
                <a:cubicBezTo>
                  <a:pt x="1180336" y="696834"/>
                  <a:pt x="1158240" y="712763"/>
                  <a:pt x="1139483" y="731520"/>
                </a:cubicBezTo>
                <a:cubicBezTo>
                  <a:pt x="1130105" y="740899"/>
                  <a:pt x="1123931" y="755462"/>
                  <a:pt x="1111348" y="759656"/>
                </a:cubicBezTo>
                <a:lnTo>
                  <a:pt x="1026942" y="787791"/>
                </a:lnTo>
                <a:cubicBezTo>
                  <a:pt x="1017563" y="797169"/>
                  <a:pt x="1010997" y="810701"/>
                  <a:pt x="998806" y="815926"/>
                </a:cubicBezTo>
                <a:cubicBezTo>
                  <a:pt x="917917" y="850593"/>
                  <a:pt x="696566" y="817110"/>
                  <a:pt x="675249" y="815926"/>
                </a:cubicBezTo>
                <a:cubicBezTo>
                  <a:pt x="661181" y="811237"/>
                  <a:pt x="646009" y="809060"/>
                  <a:pt x="633046" y="801859"/>
                </a:cubicBezTo>
                <a:cubicBezTo>
                  <a:pt x="487925" y="721236"/>
                  <a:pt x="601934" y="763353"/>
                  <a:pt x="506437" y="731520"/>
                </a:cubicBezTo>
                <a:cubicBezTo>
                  <a:pt x="501748" y="717452"/>
                  <a:pt x="492369" y="704146"/>
                  <a:pt x="492369" y="689317"/>
                </a:cubicBezTo>
                <a:cubicBezTo>
                  <a:pt x="492369" y="651146"/>
                  <a:pt x="496437" y="579149"/>
                  <a:pt x="534573" y="548640"/>
                </a:cubicBezTo>
                <a:cubicBezTo>
                  <a:pt x="543744" y="541303"/>
                  <a:pt x="629373" y="521423"/>
                  <a:pt x="633046" y="520505"/>
                </a:cubicBezTo>
                <a:cubicBezTo>
                  <a:pt x="708074" y="525194"/>
                  <a:pt x="790008" y="502783"/>
                  <a:pt x="858129" y="534573"/>
                </a:cubicBezTo>
                <a:cubicBezTo>
                  <a:pt x="883976" y="546635"/>
                  <a:pt x="862845" y="597513"/>
                  <a:pt x="844062" y="618979"/>
                </a:cubicBezTo>
                <a:cubicBezTo>
                  <a:pt x="824533" y="641298"/>
                  <a:pt x="787791" y="637736"/>
                  <a:pt x="759656" y="647114"/>
                </a:cubicBezTo>
                <a:lnTo>
                  <a:pt x="717453" y="661182"/>
                </a:lnTo>
                <a:cubicBezTo>
                  <a:pt x="698696" y="656493"/>
                  <a:pt x="678475" y="655760"/>
                  <a:pt x="661182" y="647114"/>
                </a:cubicBezTo>
                <a:cubicBezTo>
                  <a:pt x="649319" y="641183"/>
                  <a:pt x="643403" y="627264"/>
                  <a:pt x="633046" y="618979"/>
                </a:cubicBezTo>
                <a:cubicBezTo>
                  <a:pt x="619844" y="608417"/>
                  <a:pt x="604911" y="600222"/>
                  <a:pt x="590843" y="590843"/>
                </a:cubicBezTo>
                <a:cubicBezTo>
                  <a:pt x="527216" y="495401"/>
                  <a:pt x="558484" y="530347"/>
                  <a:pt x="506437" y="478302"/>
                </a:cubicBezTo>
                <a:cubicBezTo>
                  <a:pt x="471077" y="372223"/>
                  <a:pt x="518775" y="502978"/>
                  <a:pt x="464234" y="393896"/>
                </a:cubicBezTo>
                <a:cubicBezTo>
                  <a:pt x="457602" y="380633"/>
                  <a:pt x="457795" y="364409"/>
                  <a:pt x="450166" y="351693"/>
                </a:cubicBezTo>
                <a:cubicBezTo>
                  <a:pt x="443342" y="340320"/>
                  <a:pt x="430316" y="333914"/>
                  <a:pt x="422031" y="323557"/>
                </a:cubicBezTo>
                <a:cubicBezTo>
                  <a:pt x="411469" y="310355"/>
                  <a:pt x="401457" y="296476"/>
                  <a:pt x="393896" y="281354"/>
                </a:cubicBezTo>
                <a:cubicBezTo>
                  <a:pt x="387264" y="268091"/>
                  <a:pt x="387029" y="252114"/>
                  <a:pt x="379828" y="239151"/>
                </a:cubicBezTo>
                <a:cubicBezTo>
                  <a:pt x="369822" y="221141"/>
                  <a:pt x="299631" y="109256"/>
                  <a:pt x="267286" y="98474"/>
                </a:cubicBezTo>
                <a:lnTo>
                  <a:pt x="225083" y="84406"/>
                </a:lnTo>
                <a:cubicBezTo>
                  <a:pt x="154697" y="92227"/>
                  <a:pt x="104728" y="78151"/>
                  <a:pt x="56271" y="126609"/>
                </a:cubicBezTo>
                <a:cubicBezTo>
                  <a:pt x="44316" y="138564"/>
                  <a:pt x="35003" y="153363"/>
                  <a:pt x="28136" y="168813"/>
                </a:cubicBezTo>
                <a:cubicBezTo>
                  <a:pt x="16091" y="195914"/>
                  <a:pt x="0" y="253219"/>
                  <a:pt x="0" y="253219"/>
                </a:cubicBezTo>
                <a:cubicBezTo>
                  <a:pt x="4689" y="328247"/>
                  <a:pt x="6198" y="403541"/>
                  <a:pt x="14068" y="478302"/>
                </a:cubicBezTo>
                <a:cubicBezTo>
                  <a:pt x="15620" y="493049"/>
                  <a:pt x="16069" y="511886"/>
                  <a:pt x="28136" y="520505"/>
                </a:cubicBezTo>
                <a:cubicBezTo>
                  <a:pt x="52269" y="537743"/>
                  <a:pt x="84407" y="539262"/>
                  <a:pt x="112542" y="548640"/>
                </a:cubicBezTo>
                <a:lnTo>
                  <a:pt x="154745" y="562708"/>
                </a:lnTo>
                <a:cubicBezTo>
                  <a:pt x="168813" y="558019"/>
                  <a:pt x="182690" y="552714"/>
                  <a:pt x="196948" y="548640"/>
                </a:cubicBezTo>
                <a:cubicBezTo>
                  <a:pt x="215538" y="543329"/>
                  <a:pt x="240636" y="549253"/>
                  <a:pt x="253219" y="534573"/>
                </a:cubicBezTo>
                <a:cubicBezTo>
                  <a:pt x="272520" y="512055"/>
                  <a:pt x="281354" y="450166"/>
                  <a:pt x="281354" y="450166"/>
                </a:cubicBezTo>
                <a:cubicBezTo>
                  <a:pt x="271923" y="393579"/>
                  <a:pt x="278712" y="363118"/>
                  <a:pt x="239151" y="323557"/>
                </a:cubicBezTo>
                <a:cubicBezTo>
                  <a:pt x="227196" y="311602"/>
                  <a:pt x="211016" y="304800"/>
                  <a:pt x="196948" y="295422"/>
                </a:cubicBezTo>
                <a:cubicBezTo>
                  <a:pt x="148454" y="311586"/>
                  <a:pt x="165230" y="299004"/>
                  <a:pt x="140677" y="323557"/>
                </a:cubicBezTo>
              </a:path>
            </a:pathLst>
          </a:cu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TotalTime>
  <Words>254</Words>
  <Application>Microsoft Office PowerPoint</Application>
  <PresentationFormat>Экран (4:3)</PresentationFormat>
  <Paragraphs>16</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Шоколад</vt:lpstr>
      <vt:lpstr>Презентация PowerPoint</vt:lpstr>
      <vt:lpstr>Из истории шоколада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Владелец</dc:creator>
  <cp:lastModifiedBy>RePack by Diakov</cp:lastModifiedBy>
  <cp:revision>179</cp:revision>
  <dcterms:created xsi:type="dcterms:W3CDTF">2014-07-10T14:44:25Z</dcterms:created>
  <dcterms:modified xsi:type="dcterms:W3CDTF">2016-05-27T19:55:32Z</dcterms:modified>
</cp:coreProperties>
</file>