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0A76E-1158-4316-AF1F-28D59880BE95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B75267-992F-4317-9C53-5A8EF6CB53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310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75267-992F-4317-9C53-5A8EF6CB530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595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1 класс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Урок математики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37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Минутка чистописания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!!! Продолжите ряд!!!</a:t>
            </a:r>
          </a:p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т </a:t>
            </a: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п …</a:t>
            </a:r>
          </a:p>
          <a:p>
            <a:endParaRPr lang="ru-RU" sz="4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51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Эксперт\Downloads\propisi_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692696"/>
            <a:ext cx="5256584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26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Эксперт\Downloads\propisi_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76672"/>
            <a:ext cx="5400600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62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544" y="404664"/>
            <a:ext cx="8229600" cy="1008111"/>
          </a:xfrm>
        </p:spPr>
        <p:txBody>
          <a:bodyPr>
            <a:normAutofit fontScale="92500" lnSpcReduction="10000"/>
          </a:bodyPr>
          <a:lstStyle/>
          <a:p>
            <a:r>
              <a:rPr lang="ru-RU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Кто из участников «Весёлых гонок» набрал больше баллов?</a:t>
            </a:r>
            <a:endParaRPr lang="ru-RU" sz="36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Эксперт\Desktop\46128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78951"/>
            <a:ext cx="1698171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Эксперт\Desktop\photo.jp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575048"/>
            <a:ext cx="2093807" cy="2093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Эксперт\Desktop\1592766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558458"/>
            <a:ext cx="2043113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/>
          <p:cNvSpPr/>
          <p:nvPr/>
        </p:nvSpPr>
        <p:spPr>
          <a:xfrm>
            <a:off x="497988" y="3812022"/>
            <a:ext cx="1512168" cy="1344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6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67544" y="5308743"/>
            <a:ext cx="1512168" cy="1344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6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419872" y="5281777"/>
            <a:ext cx="1512168" cy="1344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7" name="Овал 16"/>
          <p:cNvSpPr/>
          <p:nvPr/>
        </p:nvSpPr>
        <p:spPr>
          <a:xfrm>
            <a:off x="3419872" y="3760260"/>
            <a:ext cx="1512168" cy="1344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8" name="Овал 17"/>
          <p:cNvSpPr/>
          <p:nvPr/>
        </p:nvSpPr>
        <p:spPr>
          <a:xfrm>
            <a:off x="6637672" y="5308743"/>
            <a:ext cx="1512168" cy="1344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6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6637672" y="3764951"/>
            <a:ext cx="1512168" cy="1344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42253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С.27 №3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52600"/>
            <a:ext cx="8784976" cy="4373563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Митя с папой удили рыбу. Митя поймал 4 рыбки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а папа – на 2 рыбки больше. Сколько рыбок поймал папа? Сколько всего рыбок поймали Митя и папа?</a:t>
            </a:r>
          </a:p>
          <a:p>
            <a:pPr marL="114300" indent="0"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4293096"/>
            <a:ext cx="8856984" cy="16561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4+2=6 (р.) поймал папа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       2) 4+6=10 (р.) поймали Митя и папа                        Ответ: 6 р.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10р.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544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Повторим правило!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52600"/>
            <a:ext cx="8856984" cy="4373563"/>
          </a:xfrm>
        </p:spPr>
        <p:txBody>
          <a:bodyPr>
            <a:normAutofit/>
          </a:bodyPr>
          <a:lstStyle/>
          <a:p>
            <a:r>
              <a:rPr lang="ru-RU" sz="4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Если из суммы </a:t>
            </a:r>
            <a:r>
              <a:rPr lang="ru-RU" sz="4000" b="1" i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вычесть</a:t>
            </a:r>
            <a:r>
              <a:rPr lang="ru-RU" sz="4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одно из слагаемых, то получится другое слагаемое.</a:t>
            </a:r>
          </a:p>
        </p:txBody>
      </p:sp>
    </p:spTree>
    <p:extLst>
      <p:ext uri="{BB962C8B-B14F-4D97-AF65-F5344CB8AC3E}">
        <p14:creationId xmlns:p14="http://schemas.microsoft.com/office/powerpoint/2010/main" val="222896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С.28 №1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1) в коробке 7 конфет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в вазочке 3 конфеты. Сколько всего конфет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8168" y="2755776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668344" y="277655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331640" y="2755776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611551" y="277655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995936" y="277655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292080" y="277655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467222" y="277655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>
            <a:off x="234553" y="4293096"/>
            <a:ext cx="1152128" cy="136815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авнобедренный треугольник 11"/>
          <p:cNvSpPr/>
          <p:nvPr/>
        </p:nvSpPr>
        <p:spPr>
          <a:xfrm>
            <a:off x="1788840" y="4384817"/>
            <a:ext cx="1152128" cy="136815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авнобедренный треугольник 12"/>
          <p:cNvSpPr/>
          <p:nvPr/>
        </p:nvSpPr>
        <p:spPr>
          <a:xfrm>
            <a:off x="3203848" y="4384817"/>
            <a:ext cx="1152128" cy="136815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076056" y="4746847"/>
            <a:ext cx="3240359" cy="100612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7+3=10 (к.) всего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Ответ: 10 к.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56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 smtClean="0"/>
              <a:t>2) Самостоятельно в тетради!</a:t>
            </a:r>
            <a:endParaRPr lang="ru-RU" dirty="0"/>
          </a:p>
          <a:p>
            <a:pPr marL="114300" indent="0" algn="ctr">
              <a:buNone/>
            </a:pPr>
            <a:endParaRPr lang="ru-RU" sz="4800" b="1" i="1" dirty="0" smtClean="0">
              <a:solidFill>
                <a:srgbClr val="7030A0"/>
              </a:solidFill>
            </a:endParaRPr>
          </a:p>
          <a:p>
            <a:pPr marL="114300" indent="0" algn="ctr">
              <a:buNone/>
            </a:pPr>
            <a:r>
              <a:rPr lang="ru-RU" sz="4800" b="1" i="1" dirty="0" smtClean="0">
                <a:solidFill>
                  <a:srgbClr val="7030A0"/>
                </a:solidFill>
              </a:rPr>
              <a:t>С.28 №2</a:t>
            </a:r>
          </a:p>
          <a:p>
            <a:pPr marL="114300" indent="0">
              <a:buNone/>
            </a:pPr>
            <a:endParaRPr lang="ru-RU" sz="4800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57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С. 28 №5 устно!</a:t>
            </a:r>
            <a:endParaRPr lang="ru-RU" sz="3600" b="1" i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№3.</a:t>
            </a:r>
          </a:p>
          <a:p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Вале 7 лет</a:t>
            </a:r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а её брат на 3 года </a:t>
            </a:r>
            <a:r>
              <a:rPr lang="ru-RU" sz="3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старше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Сколько лет Валиному брату?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№4.</a:t>
            </a:r>
          </a:p>
          <a:p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Вите 8 лет</a:t>
            </a:r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а Ваня на 2 года </a:t>
            </a:r>
            <a:r>
              <a:rPr lang="ru-RU" sz="3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моложе. 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Сколько лет Ване?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66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Эксперт\Desktop\img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118"/>
            <a:ext cx="9136151" cy="685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13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30</TotalTime>
  <Words>194</Words>
  <Application>Microsoft Office PowerPoint</Application>
  <PresentationFormat>Экран (4:3)</PresentationFormat>
  <Paragraphs>31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Аптека</vt:lpstr>
      <vt:lpstr>Урок математики</vt:lpstr>
      <vt:lpstr>Минутка чистописания</vt:lpstr>
      <vt:lpstr>Презентация PowerPoint</vt:lpstr>
      <vt:lpstr>Презентация PowerPoint</vt:lpstr>
      <vt:lpstr>Презентация PowerPoint</vt:lpstr>
      <vt:lpstr>С.27 №3</vt:lpstr>
      <vt:lpstr>Повторим правило!</vt:lpstr>
      <vt:lpstr>С.28 №1</vt:lpstr>
      <vt:lpstr>Презентация PowerPoint</vt:lpstr>
      <vt:lpstr>С. 28 №5 устно!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математики</dc:title>
  <dc:creator>Тимурик</dc:creator>
  <cp:lastModifiedBy>Эксперт</cp:lastModifiedBy>
  <cp:revision>8</cp:revision>
  <dcterms:created xsi:type="dcterms:W3CDTF">2016-02-19T15:10:19Z</dcterms:created>
  <dcterms:modified xsi:type="dcterms:W3CDTF">2016-02-23T13:50:38Z</dcterms:modified>
</cp:coreProperties>
</file>