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Default Extension="mp3" ContentType="audio/unknown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  <p:sldMasterId id="2147483756" r:id="rId2"/>
    <p:sldMasterId id="2147483768" r:id="rId3"/>
  </p:sldMasterIdLst>
  <p:sldIdLst>
    <p:sldId id="268" r:id="rId4"/>
    <p:sldId id="256" r:id="rId5"/>
    <p:sldId id="257" r:id="rId6"/>
    <p:sldId id="266" r:id="rId7"/>
    <p:sldId id="258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62" r:id="rId23"/>
    <p:sldId id="263" r:id="rId24"/>
    <p:sldId id="265" r:id="rId25"/>
    <p:sldId id="264" r:id="rId26"/>
    <p:sldId id="269" r:id="rId27"/>
    <p:sldId id="284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FF6600"/>
    <a:srgbClr val="FF3300"/>
    <a:srgbClr val="FF0000"/>
    <a:srgbClr val="66FF66"/>
    <a:srgbClr val="66FF33"/>
    <a:srgbClr val="00CCFF"/>
    <a:srgbClr val="CC0000"/>
    <a:srgbClr val="9933FF"/>
    <a:srgbClr val="FFFF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25" d="100"/>
          <a:sy n="25" d="100"/>
        </p:scale>
        <p:origin x="-102" y="-9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320FB-00F0-446E-B99D-D87569DFB6A6}" type="datetimeFigureOut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21.07.2016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FF36A-47FC-4AA0-8829-A82C0F37C798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  <p:extLst>
      <p:ext uri="{BB962C8B-B14F-4D97-AF65-F5344CB8AC3E}">
        <p14:creationId xmlns="" xmlns:p14="http://schemas.microsoft.com/office/powerpoint/2010/main" val="348259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320FB-00F0-446E-B99D-D87569DFB6A6}" type="datetimeFigureOut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21.07.2016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FF36A-47FC-4AA0-8829-A82C0F37C798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98623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320FB-00F0-446E-B99D-D87569DFB6A6}" type="datetimeFigureOut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21.07.2016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1D2FF36A-47FC-4AA0-8829-A82C0F37C798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680600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320FB-00F0-446E-B99D-D87569DFB6A6}" type="datetimeFigureOut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21.07.2016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FF36A-47FC-4AA0-8829-A82C0F37C798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00877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320FB-00F0-446E-B99D-D87569DFB6A6}" type="datetimeFigureOut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21.07.2016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FF36A-47FC-4AA0-8829-A82C0F37C798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51834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320FB-00F0-446E-B99D-D87569DFB6A6}" type="datetimeFigureOut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21.07.2016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FF36A-47FC-4AA0-8829-A82C0F37C798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26616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320FB-00F0-446E-B99D-D87569DFB6A6}" type="datetimeFigureOut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21.07.2016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FF36A-47FC-4AA0-8829-A82C0F37C798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71645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320FB-00F0-446E-B99D-D87569DFB6A6}" type="datetimeFigureOut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21.07.2016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FF36A-47FC-4AA0-8829-A82C0F37C798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84196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320FB-00F0-446E-B99D-D87569DFB6A6}" type="datetimeFigureOut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21.07.2016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FF36A-47FC-4AA0-8829-A82C0F37C798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86348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320FB-00F0-446E-B99D-D87569DFB6A6}" type="datetimeFigureOut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21.07.2016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FF36A-47FC-4AA0-8829-A82C0F37C798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10237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320FB-00F0-446E-B99D-D87569DFB6A6}" type="datetimeFigureOut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21.07.2016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FF36A-47FC-4AA0-8829-A82C0F37C798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484483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21.07.2016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21.07.2016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21.07.2016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21.07.2016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6956B4-0741-44FC-BB45-E86E6C6D626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21.07.2016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DDFB6B-DF54-49F8-BEF4-7497C4CD220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52513548"/>
      </p:ext>
    </p:extLst>
  </p:cSld>
  <p:clrMapOvr>
    <a:masterClrMapping/>
  </p:clrMapOvr>
  <p:transition advClick="0" advTm="8000">
    <p:dissolv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A615E9-507A-407F-ACCE-3FF1DBC274A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21.07.2016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15C08B-3BA9-440F-9771-8EC971D700D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25028342"/>
      </p:ext>
    </p:extLst>
  </p:cSld>
  <p:clrMapOvr>
    <a:masterClrMapping/>
  </p:clrMapOvr>
  <p:transition advClick="0" advTm="8000">
    <p:dissolv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10CAE8-97D4-49DF-8F09-3E78E0C6BD9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21.07.2016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335C1-3E7C-496D-AC1C-82539C60D97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9515065"/>
      </p:ext>
    </p:extLst>
  </p:cSld>
  <p:clrMapOvr>
    <a:masterClrMapping/>
  </p:clrMapOvr>
  <p:transition advClick="0" advTm="8000">
    <p:dissolv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C7A1AA-7501-4701-A033-87CD0F228D2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21.07.2016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350F7-BFB1-40D6-9522-F7B2C50F500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09656145"/>
      </p:ext>
    </p:extLst>
  </p:cSld>
  <p:clrMapOvr>
    <a:masterClrMapping/>
  </p:clrMapOvr>
  <p:transition advClick="0" advTm="8000">
    <p:dissolv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3DFFB-35BE-490D-9415-CA9C4640B02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21.07.2016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B4CD7-4764-4862-B184-09919CCD84C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72883025"/>
      </p:ext>
    </p:extLst>
  </p:cSld>
  <p:clrMapOvr>
    <a:masterClrMapping/>
  </p:clrMapOvr>
  <p:transition advClick="0" advTm="8000">
    <p:dissolv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A83320-518F-4ABD-860F-4879DF2EC53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21.07.2016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8F26EA-C538-4C63-A6A2-E2187722AD9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05416973"/>
      </p:ext>
    </p:extLst>
  </p:cSld>
  <p:clrMapOvr>
    <a:masterClrMapping/>
  </p:clrMapOvr>
  <p:transition advClick="0" advTm="8000">
    <p:dissolv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70E073-7B1B-4D7A-B7A3-4E0A86D2A20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21.07.2016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6B763-4999-4A5D-845F-2DC775AAAE4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57609487"/>
      </p:ext>
    </p:extLst>
  </p:cSld>
  <p:clrMapOvr>
    <a:masterClrMapping/>
  </p:clrMapOvr>
  <p:transition advClick="0" advTm="8000">
    <p:dissolv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E3EA0-AD6C-4B65-890C-6D5AC6A45CE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21.07.2016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7197A9-ACE8-4B59-AC7A-24314EF13DD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17692286"/>
      </p:ext>
    </p:extLst>
  </p:cSld>
  <p:clrMapOvr>
    <a:masterClrMapping/>
  </p:clrMapOvr>
  <p:transition advClick="0" advTm="8000">
    <p:dissolv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CDD4C0-F56D-4986-B7C1-B3985E23FE1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21.07.2016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3643B0-353B-4A28-BA80-3854B98D909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67811585"/>
      </p:ext>
    </p:extLst>
  </p:cSld>
  <p:clrMapOvr>
    <a:masterClrMapping/>
  </p:clrMapOvr>
  <p:transition advClick="0" advTm="8000">
    <p:dissolv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F06289-D8B9-40ED-A4A8-E0BB2DE37AF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21.07.2016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28E4F0-154D-472E-911E-BBAD06953DB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49071267"/>
      </p:ext>
    </p:extLst>
  </p:cSld>
  <p:clrMapOvr>
    <a:masterClrMapping/>
  </p:clrMapOvr>
  <p:transition advClick="0" advTm="8000">
    <p:dissolv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EDC5C4-F570-458B-89BB-56B4721CE92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21.07.2016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2439BE-5866-44CA-9B30-7E2217C08B7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27922577"/>
      </p:ext>
    </p:extLst>
  </p:cSld>
  <p:clrMapOvr>
    <a:masterClrMapping/>
  </p:clrMapOvr>
  <p:transition advClick="0" advTm="8000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9C320FB-00F0-446E-B99D-D87569DFB6A6}" type="datetimeFigureOut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21.07.2016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D2FF36A-47FC-4AA0-8829-A82C0F37C798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695169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21.07.2016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4648085-E521-48AD-8093-83F851A8E32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21.07.2016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08D38A2-AF8B-4084-A313-E1CA307D136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00471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 advClick="0" advTm="8000">
    <p:dissolve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video" Target="file:///C:\Users\&#1058;&#1072;&#1090;&#1100;&#1103;&#1085;&#1072;\Documents\&#1082;&#1086;&#1085;&#1089;&#1087;&#1077;&#1082;&#1090;&#1099;%20&#1044;&#1052;&#1048;&#1058;&#1056;&#1045;&#1053;&#1050;&#1054;\&#1055;&#1088;&#1077;&#1079;&#1077;&#1085;&#1090;&#1072;&#1094;&#1110;&#1103;%20&#1091;&#1088;&#1086;&#1082;&#1091;%20&#1074;%205%20&#1082;&#1083;&#1072;&#1089;&#1110;\&#1052;&#1072;&#1084;&#1072;.avi" TargetMode="Externa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microsoft.com/office/2007/relationships/media" Target="../media/media3.mp3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9.xml"/><Relationship Id="rId1" Type="http://schemas.openxmlformats.org/officeDocument/2006/relationships/audio" Target="file:///D:\WindowsImageBackup\&#1052;&#1086;&#1080;%20&#1076;&#1086;&#1082;&#1091;&#1084;&#1077;&#1085;&#1090;&#1099;\&#1052;&#1091;&#1079;&#1099;&#1082;&#1072;\&#1059;&#1088;&#1086;&#1082;\&#1055;&#1088;&#1077;&#1079;&#1077;&#1085;&#1090;&#1072;&#1094;&#1110;&#1103;\&#1060;&#1110;&#1079;&#1082;&#1091;&#1083;&#1100;&#1090;&#1093;&#1074;&#1080;&#1083;&#1080;&#1085;&#1082;&#1072;\Disk%20One%20-%2008%20Pocoyo%20-%20Pocoyo%20Theme.mp3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11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9.xml"/><Relationship Id="rId1" Type="http://schemas.openxmlformats.org/officeDocument/2006/relationships/audio" Target="file:///D:\WindowsImageBackup\&#1052;&#1086;&#1080;%20&#1076;&#1086;&#1082;&#1091;&#1084;&#1077;&#1085;&#1090;&#1099;\&#1052;&#1091;&#1079;&#1099;&#1082;&#1072;\&#1059;&#1088;&#1086;&#1082;\&#1055;&#1088;&#1077;&#1079;&#1077;&#1085;&#1090;&#1072;&#1094;&#1110;&#1103;\&#1060;&#1110;&#1079;&#1082;&#1091;&#1083;&#1100;&#1090;&#1093;&#1074;&#1080;&#1083;&#1080;&#1085;&#1082;&#1072;\Disk%20One%20-%2008%20Pocoyo%20-%20Pocoyo%20Theme.mp3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13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9.xml"/><Relationship Id="rId1" Type="http://schemas.openxmlformats.org/officeDocument/2006/relationships/audio" Target="file:///D:\WindowsImageBackup\&#1052;&#1086;&#1080;%20&#1076;&#1086;&#1082;&#1091;&#1084;&#1077;&#1085;&#1090;&#1099;\&#1052;&#1091;&#1079;&#1099;&#1082;&#1072;\&#1059;&#1088;&#1086;&#1082;\&#1055;&#1088;&#1077;&#1079;&#1077;&#1085;&#1090;&#1072;&#1094;&#1110;&#1103;\&#1060;&#1110;&#1079;&#1082;&#1091;&#1083;&#1100;&#1090;&#1093;&#1074;&#1080;&#1083;&#1080;&#1085;&#1082;&#1072;\Disk%20One%20-%2008%20Pocoyo%20-%20Pocoyo%20Theme.mp3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14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9.xml"/><Relationship Id="rId1" Type="http://schemas.openxmlformats.org/officeDocument/2006/relationships/audio" Target="file:///D:\WindowsImageBackup\&#1052;&#1086;&#1080;%20&#1076;&#1086;&#1082;&#1091;&#1084;&#1077;&#1085;&#1090;&#1099;\&#1052;&#1091;&#1079;&#1099;&#1082;&#1072;\&#1059;&#1088;&#1086;&#1082;\&#1055;&#1088;&#1077;&#1079;&#1077;&#1085;&#1090;&#1072;&#1094;&#1110;&#1103;\&#1060;&#1110;&#1079;&#1082;&#1091;&#1083;&#1100;&#1090;&#1093;&#1074;&#1080;&#1083;&#1080;&#1085;&#1082;&#1072;\Disk%20One%20-%2008%20Pocoyo%20-%20Pocoyo%20Theme.mp3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15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9.xml"/><Relationship Id="rId1" Type="http://schemas.openxmlformats.org/officeDocument/2006/relationships/audio" Target="file:///D:\WindowsImageBackup\&#1052;&#1086;&#1080;%20&#1076;&#1086;&#1082;&#1091;&#1084;&#1077;&#1085;&#1090;&#1099;\&#1052;&#1091;&#1079;&#1099;&#1082;&#1072;\&#1059;&#1088;&#1086;&#1082;\&#1055;&#1088;&#1077;&#1079;&#1077;&#1085;&#1090;&#1072;&#1094;&#1110;&#1103;\&#1060;&#1110;&#1079;&#1082;&#1091;&#1083;&#1100;&#1090;&#1093;&#1074;&#1080;&#1083;&#1080;&#1085;&#1082;&#1072;\Disk%20One%20-%2008%20Pocoyo%20-%20Pocoyo%20Theme.mp3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16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9.xml"/><Relationship Id="rId1" Type="http://schemas.openxmlformats.org/officeDocument/2006/relationships/audio" Target="file:///D:\WindowsImageBackup\&#1052;&#1086;&#1080;%20&#1076;&#1086;&#1082;&#1091;&#1084;&#1077;&#1085;&#1090;&#1099;\&#1052;&#1091;&#1079;&#1099;&#1082;&#1072;\&#1059;&#1088;&#1086;&#1082;\&#1055;&#1088;&#1077;&#1079;&#1077;&#1085;&#1090;&#1072;&#1094;&#1110;&#1103;\&#1060;&#1110;&#1079;&#1082;&#1091;&#1083;&#1100;&#1090;&#1093;&#1074;&#1080;&#1083;&#1080;&#1085;&#1082;&#1072;\Disk%20One%20-%2008%20Pocoyo%20-%20Pocoyo%20Theme.mp3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17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9.xml"/><Relationship Id="rId1" Type="http://schemas.openxmlformats.org/officeDocument/2006/relationships/audio" Target="file:///D:\WindowsImageBackup\&#1052;&#1086;&#1080;%20&#1076;&#1086;&#1082;&#1091;&#1084;&#1077;&#1085;&#1090;&#1099;\&#1052;&#1091;&#1079;&#1099;&#1082;&#1072;\&#1059;&#1088;&#1086;&#1082;\&#1055;&#1088;&#1077;&#1079;&#1077;&#1085;&#1090;&#1072;&#1094;&#1110;&#1103;\&#1060;&#1110;&#1079;&#1082;&#1091;&#1083;&#1100;&#1090;&#1093;&#1074;&#1080;&#1083;&#1080;&#1085;&#1082;&#1072;\Disk%20One%20-%2008%20Pocoyo%20-%20Pocoyo%20Theme.mp3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18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9.xml"/><Relationship Id="rId1" Type="http://schemas.openxmlformats.org/officeDocument/2006/relationships/audio" Target="file:///D:\WindowsImageBackup\&#1052;&#1086;&#1080;%20&#1076;&#1086;&#1082;&#1091;&#1084;&#1077;&#1085;&#1090;&#1099;\&#1052;&#1091;&#1079;&#1099;&#1082;&#1072;\&#1059;&#1088;&#1086;&#1082;\&#1055;&#1088;&#1077;&#1079;&#1077;&#1085;&#1090;&#1072;&#1094;&#1110;&#1103;\&#1060;&#1110;&#1079;&#1082;&#1091;&#1083;&#1100;&#1090;&#1093;&#1074;&#1080;&#1083;&#1080;&#1085;&#1082;&#1072;\Disk%20One%20-%2008%20Pocoyo%20-%20Pocoyo%20Theme.mp3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19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9.xml"/><Relationship Id="rId1" Type="http://schemas.openxmlformats.org/officeDocument/2006/relationships/audio" Target="file:///D:\WindowsImageBackup\&#1052;&#1086;&#1080;%20&#1076;&#1086;&#1082;&#1091;&#1084;&#1077;&#1085;&#1090;&#1099;\&#1052;&#1091;&#1079;&#1099;&#1082;&#1072;\&#1059;&#1088;&#1086;&#1082;\&#1055;&#1088;&#1077;&#1079;&#1077;&#1085;&#1090;&#1072;&#1094;&#1110;&#1103;\&#1060;&#1110;&#1079;&#1082;&#1091;&#1083;&#1100;&#1090;&#1093;&#1074;&#1080;&#1083;&#1080;&#1085;&#1082;&#1072;\Disk%20One%20-%2008%20Pocoyo%20-%20Pocoyo%20Theme.mp3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20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9.xml"/><Relationship Id="rId1" Type="http://schemas.openxmlformats.org/officeDocument/2006/relationships/audio" Target="file:///D:\WindowsImageBackup\&#1052;&#1086;&#1080;%20&#1076;&#1086;&#1082;&#1091;&#1084;&#1077;&#1085;&#1090;&#1099;\&#1052;&#1091;&#1079;&#1099;&#1082;&#1072;\&#1059;&#1088;&#1086;&#1082;\&#1055;&#1088;&#1077;&#1079;&#1077;&#1085;&#1090;&#1072;&#1094;&#1110;&#1103;\&#1060;&#1110;&#1079;&#1082;&#1091;&#1083;&#1100;&#1090;&#1093;&#1074;&#1080;&#1083;&#1080;&#1085;&#1082;&#1072;\Disk%20One%20-%2008%20Pocoyo%20-%20Pocoyo%20Theme.mp3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21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9.xml"/><Relationship Id="rId1" Type="http://schemas.openxmlformats.org/officeDocument/2006/relationships/audio" Target="file:///D:\WindowsImageBackup\&#1052;&#1086;&#1080;%20&#1076;&#1086;&#1082;&#1091;&#1084;&#1077;&#1085;&#1090;&#1099;\&#1052;&#1091;&#1079;&#1099;&#1082;&#1072;\&#1059;&#1088;&#1086;&#1082;\&#1055;&#1088;&#1077;&#1079;&#1077;&#1085;&#1090;&#1072;&#1094;&#1110;&#1103;\&#1060;&#1110;&#1079;&#1082;&#1091;&#1083;&#1100;&#1090;&#1093;&#1074;&#1080;&#1083;&#1080;&#1085;&#1082;&#1072;\Disk%20One%20-%2008%20Pocoyo%20-%20Pocoyo%20Theme.mp3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22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9.xml"/><Relationship Id="rId1" Type="http://schemas.openxmlformats.org/officeDocument/2006/relationships/audio" Target="file:///D:\WindowsImageBackup\&#1052;&#1086;&#1080;%20&#1076;&#1086;&#1082;&#1091;&#1084;&#1077;&#1085;&#1090;&#1099;\&#1052;&#1091;&#1079;&#1099;&#1082;&#1072;\&#1059;&#1088;&#1086;&#1082;\&#1055;&#1088;&#1077;&#1079;&#1077;&#1085;&#1090;&#1072;&#1094;&#1110;&#1103;\&#1060;&#1110;&#1079;&#1082;&#1091;&#1083;&#1100;&#1090;&#1093;&#1074;&#1080;&#1083;&#1080;&#1085;&#1082;&#1072;\Disk%20One%20-%2008%20Pocoyo%20-%20Pocoyo%20Theme.mp3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23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9.xml"/><Relationship Id="rId1" Type="http://schemas.openxmlformats.org/officeDocument/2006/relationships/audio" Target="file:///D:\WindowsImageBackup\&#1052;&#1086;&#1080;%20&#1076;&#1086;&#1082;&#1091;&#1084;&#1077;&#1085;&#1090;&#1099;\&#1052;&#1091;&#1079;&#1099;&#1082;&#1072;\&#1059;&#1088;&#1086;&#1082;\&#1055;&#1088;&#1077;&#1079;&#1077;&#1085;&#1090;&#1072;&#1094;&#1110;&#1103;\&#1060;&#1110;&#1079;&#1082;&#1091;&#1083;&#1100;&#1090;&#1093;&#1074;&#1080;&#1083;&#1080;&#1085;&#1082;&#1072;\Disk%20One%20-%2008%20Pocoyo%20-%20Pocoyo%20Theme.mp3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24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9.xml"/><Relationship Id="rId1" Type="http://schemas.openxmlformats.org/officeDocument/2006/relationships/audio" Target="file:///D:\WindowsImageBackup\&#1052;&#1086;&#1080;%20&#1076;&#1086;&#1082;&#1091;&#1084;&#1077;&#1085;&#1090;&#1099;\&#1052;&#1091;&#1079;&#1099;&#1082;&#1072;\&#1059;&#1088;&#1086;&#1082;\&#1055;&#1088;&#1077;&#1079;&#1077;&#1085;&#1090;&#1072;&#1094;&#1110;&#1103;\&#1060;&#1110;&#1079;&#1082;&#1091;&#1083;&#1100;&#1090;&#1093;&#1074;&#1080;&#1083;&#1080;&#1085;&#1082;&#1072;\Disk%20One%20-%2008%20Pocoyo%20-%20Pocoyo%20Theme.mp3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26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audio" Target="file:///C:\Users\&#1058;&#1072;&#1090;&#1100;&#1103;&#1085;&#1072;\Documents\&#1082;&#1086;&#1085;&#1089;&#1087;&#1077;&#1082;&#1090;&#1099;%20&#1044;&#1052;&#1048;&#1058;&#1056;&#1045;&#1053;&#1050;&#1054;\&#1055;&#1088;&#1077;&#1079;&#1077;&#1085;&#1090;&#1072;&#1094;&#1110;&#1103;%20&#1091;&#1088;&#1086;&#1082;&#1091;%20&#1074;%205%20&#1082;&#1083;&#1072;&#1089;&#1110;\Ju._Chychkov_&#171;Mama&#187;_(+).mp3" TargetMode="External"/><Relationship Id="rId6" Type="http://schemas.microsoft.com/office/2007/relationships/media" Target="../media/media4.mp3"/><Relationship Id="rId5" Type="http://schemas.openxmlformats.org/officeDocument/2006/relationships/image" Target="../media/image28.png"/><Relationship Id="rId4" Type="http://schemas.openxmlformats.org/officeDocument/2006/relationships/image" Target="../media/image27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audio" Target="file:///C:\Users\&#1058;&#1072;&#1090;&#1100;&#1103;&#1085;&#1072;\Documents\&#1082;&#1086;&#1085;&#1089;&#1087;&#1077;&#1082;&#1090;&#1099;%20&#1044;&#1052;&#1048;&#1058;&#1056;&#1045;&#1053;&#1050;&#1054;\&#1055;&#1088;&#1077;&#1079;&#1077;&#1085;&#1090;&#1072;&#1094;&#1110;&#1103;%20&#1091;&#1088;&#1086;&#1082;&#1091;%20&#1074;%205%20&#1082;&#1083;&#1072;&#1089;&#1110;\Ju._Chychkov_&#171;Mama&#187;_(+).mp3" TargetMode="External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3458344" cy="5386610"/>
          </a:xfrm>
        </p:spPr>
        <p:txBody>
          <a:bodyPr>
            <a:normAutofit fontScale="90000"/>
          </a:bodyPr>
          <a:lstStyle/>
          <a:p>
            <a:pPr fontAlgn="t"/>
            <a:r>
              <a:rPr lang="ru-RU" b="1" i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10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11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1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4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6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7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b="1" i="1" dirty="0"/>
              <a:t>2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3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5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8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9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0" y="0"/>
            <a:ext cx="4572000" cy="674136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1.</a:t>
            </a:r>
          </a:p>
          <a:p>
            <a:pPr marL="0" indent="0">
              <a:buNone/>
            </a:pPr>
            <a:endParaRPr lang="ru-RU" sz="16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uk-UA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Засіб виразності музики.</a:t>
            </a:r>
          </a:p>
          <a:p>
            <a:pPr marL="0" indent="0">
              <a:buNone/>
            </a:pPr>
            <a:r>
              <a:rPr lang="uk-UA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3. Мистецтво танцю.</a:t>
            </a:r>
          </a:p>
          <a:p>
            <a:pPr marL="0" indent="0">
              <a:buNone/>
            </a:pPr>
            <a:r>
              <a:rPr lang="uk-UA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Поєднання віршу та мелодії.</a:t>
            </a:r>
          </a:p>
          <a:p>
            <a:pPr marL="0" indent="0">
              <a:buNone/>
            </a:pPr>
            <a:r>
              <a:rPr lang="uk-UA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5.</a:t>
            </a:r>
          </a:p>
          <a:p>
            <a:pPr marL="0" indent="0">
              <a:buNone/>
            </a:pPr>
            <a:endParaRPr lang="uk-UA" sz="16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uk-UA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uk-UA" sz="16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uk-UA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uk-UA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6. Народні пісні, що співають навесні.</a:t>
            </a:r>
          </a:p>
          <a:p>
            <a:pPr marL="0" indent="0">
              <a:buNone/>
            </a:pPr>
            <a:r>
              <a:rPr lang="uk-UA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7. </a:t>
            </a:r>
          </a:p>
          <a:p>
            <a:pPr marL="0" indent="0">
              <a:buNone/>
            </a:pPr>
            <a:endParaRPr lang="uk-UA" sz="16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uk-UA" sz="16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uk-UA" sz="16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uk-UA" sz="16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uk-UA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uk-UA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8. Засіб виразності в музиці.</a:t>
            </a:r>
          </a:p>
          <a:p>
            <a:pPr marL="0" indent="0">
              <a:buNone/>
            </a:pPr>
            <a:r>
              <a:rPr lang="uk-UA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9. Вступ до опери, балету.</a:t>
            </a:r>
          </a:p>
          <a:p>
            <a:pPr marL="0" indent="0">
              <a:buNone/>
            </a:pPr>
            <a:r>
              <a:rPr lang="uk-UA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10. Співець билин і дум.</a:t>
            </a:r>
          </a:p>
          <a:p>
            <a:pPr marL="0" indent="0">
              <a:buNone/>
            </a:pPr>
            <a:r>
              <a:rPr lang="uk-UA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11. Вид мистецтва.</a:t>
            </a:r>
            <a:endParaRPr lang="ru-RU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379275873"/>
              </p:ext>
            </p:extLst>
          </p:nvPr>
        </p:nvGraphicFramePr>
        <p:xfrm>
          <a:off x="1" y="7"/>
          <a:ext cx="4566689" cy="6669360"/>
        </p:xfrm>
        <a:graphic>
          <a:graphicData uri="http://schemas.openxmlformats.org/drawingml/2006/table">
            <a:tbl>
              <a:tblPr firstRow="1" firstCol="1" bandRow="1"/>
              <a:tblGrid>
                <a:gridCol w="422182"/>
                <a:gridCol w="422182"/>
                <a:gridCol w="422182"/>
                <a:gridCol w="422182"/>
                <a:gridCol w="422182"/>
                <a:gridCol w="422182"/>
                <a:gridCol w="422182"/>
                <a:gridCol w="422182"/>
                <a:gridCol w="422182"/>
                <a:gridCol w="422182"/>
                <a:gridCol w="344869"/>
              </a:tblGrid>
              <a:tr h="41683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1683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1683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1683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1683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1683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41683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1683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683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683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683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683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683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683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683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683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1105" y="0"/>
            <a:ext cx="1573143" cy="1430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1810" y="2348880"/>
            <a:ext cx="2005191" cy="1242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099" y="3933056"/>
            <a:ext cx="1396149" cy="1398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807199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е 1"/>
          <p:cNvSpPr txBox="1"/>
          <p:nvPr/>
        </p:nvSpPr>
        <p:spPr>
          <a:xfrm>
            <a:off x="1" y="4941168"/>
            <a:ext cx="9119444" cy="1700808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Wave2">
              <a:avLst>
                <a:gd name="adj1" fmla="val 20000"/>
                <a:gd name="adj2" fmla="val 0"/>
              </a:avLst>
            </a:prstTxWarp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uk-UA" sz="14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  <a:ea typeface="Courier New"/>
              </a:rPr>
              <a:t>Образ материнської любові </a:t>
            </a:r>
            <a:endParaRPr lang="uk-UA" sz="1400" b="1" i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/>
              <a:ea typeface="Courier New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uk-UA" sz="14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  <a:ea typeface="Courier New"/>
              </a:rPr>
              <a:t>у </a:t>
            </a:r>
            <a:r>
              <a:rPr lang="uk-UA" sz="14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  <a:ea typeface="Courier New"/>
              </a:rPr>
              <a:t>творах мистецтва</a:t>
            </a:r>
            <a:endParaRPr lang="ru-RU" sz="1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urier New"/>
              <a:ea typeface="Courier New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17767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6000768"/>
            <a:ext cx="257148" cy="308592"/>
          </a:xfrm>
        </p:spPr>
        <p:txBody>
          <a:bodyPr>
            <a:normAutofit/>
          </a:bodyPr>
          <a:lstStyle/>
          <a:p>
            <a:r>
              <a:rPr lang="uk-UA" sz="800" dirty="0" smtClean="0"/>
              <a:t>.</a:t>
            </a:r>
            <a:endParaRPr lang="ru-RU" sz="800" dirty="0"/>
          </a:p>
        </p:txBody>
      </p:sp>
      <p:pic>
        <p:nvPicPr>
          <p:cNvPr id="5" name="Мама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9569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73312" y="0"/>
            <a:ext cx="50069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097524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0"/>
            <a:ext cx="5617027" cy="6858000"/>
          </a:xfrm>
        </p:spPr>
      </p:pic>
    </p:spTree>
    <p:extLst>
      <p:ext uri="{BB962C8B-B14F-4D97-AF65-F5344CB8AC3E}">
        <p14:creationId xmlns="" xmlns:p14="http://schemas.microsoft.com/office/powerpoint/2010/main" val="593713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0975"/>
            <a:ext cx="9144000" cy="654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Рисунок 6" descr="boy005.gif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286125" y="2286000"/>
            <a:ext cx="2395538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Рамка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61"/>
            </a:avLst>
          </a:prstGeom>
          <a:solidFill>
            <a:srgbClr val="66CCF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pic>
        <p:nvPicPr>
          <p:cNvPr id="2" name="Disk One - 08 Pocoyo - Pocoyo Them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011616" y="587727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21326616"/>
      </p:ext>
    </p:extLst>
  </p:cSld>
  <p:clrMapOvr>
    <a:masterClrMapping/>
  </p:clrMapOvr>
  <p:transition advClick="0" advTm="8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0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0975"/>
            <a:ext cx="9144000" cy="654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Рамка 5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61"/>
            </a:avLst>
          </a:prstGeom>
          <a:solidFill>
            <a:srgbClr val="66CCF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pic>
        <p:nvPicPr>
          <p:cNvPr id="4102" name="Рисунок 4" descr="377582099.gi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75" y="1643063"/>
            <a:ext cx="2238375" cy="270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Disk One - 08 Pocoyo - Pocoyo Them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100392" y="587727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04874106"/>
      </p:ext>
    </p:extLst>
  </p:cSld>
  <p:clrMapOvr>
    <a:masterClrMapping/>
  </p:clrMapOvr>
  <p:transition advClick="0" advTm="8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0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0975"/>
            <a:ext cx="9144000" cy="654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Рамка 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61"/>
            </a:avLst>
          </a:prstGeom>
          <a:solidFill>
            <a:srgbClr val="66CCF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pic>
        <p:nvPicPr>
          <p:cNvPr id="5126" name="Рисунок 3" descr="eb5927101a4fd997bfc7268e5a967fc8.gi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938" y="1785938"/>
            <a:ext cx="1976437" cy="288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Disk One - 08 Pocoyo - Pocoyo Them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244408" y="603596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60704637"/>
      </p:ext>
    </p:extLst>
  </p:cSld>
  <p:clrMapOvr>
    <a:masterClrMapping/>
  </p:clrMapOvr>
  <p:transition advClick="0" advTm="8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0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0975"/>
            <a:ext cx="9144000" cy="654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Рамка 5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61"/>
            </a:avLst>
          </a:prstGeom>
          <a:solidFill>
            <a:srgbClr val="66CCF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pic>
        <p:nvPicPr>
          <p:cNvPr id="6150" name="Рисунок 3" descr="897aedc8e02de735f4f714505b0c959b.gi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25" y="2571750"/>
            <a:ext cx="1651000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Disk One - 08 Pocoyo - Pocoyo Them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244408" y="594928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9590835"/>
      </p:ext>
    </p:extLst>
  </p:cSld>
  <p:clrMapOvr>
    <a:masterClrMapping/>
  </p:clrMapOvr>
  <p:transition advClick="0" advTm="8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0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0975"/>
            <a:ext cx="9144000" cy="654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Рамка 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61"/>
            </a:avLst>
          </a:prstGeom>
          <a:solidFill>
            <a:srgbClr val="66CCF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pic>
        <p:nvPicPr>
          <p:cNvPr id="7174" name="Рисунок 3" descr="0669d03653d1cc9a4225ebe5d4344d1c.gi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2143125"/>
            <a:ext cx="1216025" cy="208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Disk One - 08 Pocoyo - Pocoyo Them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244408" y="603733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84044429"/>
      </p:ext>
    </p:extLst>
  </p:cSld>
  <p:clrMapOvr>
    <a:masterClrMapping/>
  </p:clrMapOvr>
  <p:transition advClick="0" advTm="8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0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0975"/>
            <a:ext cx="9144000" cy="654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Рамка 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61"/>
            </a:avLst>
          </a:prstGeom>
          <a:solidFill>
            <a:srgbClr val="66CCF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pic>
        <p:nvPicPr>
          <p:cNvPr id="8198" name="Рисунок 3" descr="702223872.gi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75" y="2143125"/>
            <a:ext cx="889000" cy="236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Disk One - 08 Pocoyo - Pocoyo Them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244408" y="594928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10699596"/>
      </p:ext>
    </p:extLst>
  </p:cSld>
  <p:clrMapOvr>
    <a:masterClrMapping/>
  </p:clrMapOvr>
  <p:transition advClick="0" advTm="8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0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0975"/>
            <a:ext cx="9144000" cy="654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Рамка 5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61"/>
            </a:avLst>
          </a:prstGeom>
          <a:solidFill>
            <a:srgbClr val="66CCF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pic>
        <p:nvPicPr>
          <p:cNvPr id="9222" name="Рисунок 3" descr="27e23abd8d76f5386d67c9f57803b88c.gi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188" y="2071688"/>
            <a:ext cx="1784350" cy="221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Disk One - 08 Pocoyo - Pocoyo Them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388424" y="587727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90153487"/>
      </p:ext>
    </p:extLst>
  </p:cSld>
  <p:clrMapOvr>
    <a:masterClrMapping/>
  </p:clrMapOvr>
  <p:transition advClick="0" advTm="8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0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0975"/>
            <a:ext cx="9144000" cy="654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Рамка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61"/>
            </a:avLst>
          </a:prstGeom>
          <a:solidFill>
            <a:srgbClr val="66CCF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pic>
        <p:nvPicPr>
          <p:cNvPr id="10246" name="Рисунок 7" descr="2.gif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0" y="2143125"/>
            <a:ext cx="631825" cy="227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Disk One - 08 Pocoyo - Pocoyo Them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316416" y="594928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96780277"/>
      </p:ext>
    </p:extLst>
  </p:cSld>
  <p:clrMapOvr>
    <a:masterClrMapping/>
  </p:clrMapOvr>
  <p:transition advClick="0" advTm="8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0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0975"/>
            <a:ext cx="9144000" cy="654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Рамка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61"/>
            </a:avLst>
          </a:prstGeom>
          <a:solidFill>
            <a:srgbClr val="66CCF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pic>
        <p:nvPicPr>
          <p:cNvPr id="11270" name="Рисунок 8" descr="6b38dcb7e3f277567bca26046e992e36.gi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188" y="2357438"/>
            <a:ext cx="1587500" cy="207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Disk One - 08 Pocoyo - Pocoyo Them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244408" y="594928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7198081"/>
      </p:ext>
    </p:extLst>
  </p:cSld>
  <p:clrMapOvr>
    <a:masterClrMapping/>
  </p:clrMapOvr>
  <p:transition advClick="0" advTm="8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0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0975"/>
            <a:ext cx="9144000" cy="654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Рамка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61"/>
            </a:avLst>
          </a:prstGeom>
          <a:solidFill>
            <a:srgbClr val="66CCF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pic>
        <p:nvPicPr>
          <p:cNvPr id="12294" name="Рисунок 5" descr="56.gi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57625" y="2571750"/>
            <a:ext cx="1357313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Disk One - 08 Pocoyo - Pocoyo Them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388424" y="594928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02809093"/>
      </p:ext>
    </p:extLst>
  </p:cSld>
  <p:clrMapOvr>
    <a:masterClrMapping/>
  </p:clrMapOvr>
  <p:transition advClick="0" advTm="8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0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0975"/>
            <a:ext cx="9144000" cy="654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Рамка 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61"/>
            </a:avLst>
          </a:prstGeom>
          <a:solidFill>
            <a:srgbClr val="66CCF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pic>
        <p:nvPicPr>
          <p:cNvPr id="13318" name="Рисунок 3" descr="office8.gi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063" y="2428875"/>
            <a:ext cx="1857375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Disk One - 08 Pocoyo - Pocoyo Them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316416" y="607889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70732655"/>
      </p:ext>
    </p:extLst>
  </p:cSld>
  <p:clrMapOvr>
    <a:masterClrMapping/>
  </p:clrMapOvr>
  <p:transition advClick="0" advTm="8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0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0975"/>
            <a:ext cx="9144000" cy="654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Рамка 5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61"/>
            </a:avLst>
          </a:prstGeom>
          <a:solidFill>
            <a:srgbClr val="66CCF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pic>
        <p:nvPicPr>
          <p:cNvPr id="14342" name="Рисунок 4" descr="karanda40.gif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000500" y="2571750"/>
            <a:ext cx="1231900" cy="133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Disk One - 08 Pocoyo - Pocoyo Them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388424" y="609585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08599039"/>
      </p:ext>
    </p:extLst>
  </p:cSld>
  <p:clrMapOvr>
    <a:masterClrMapping/>
  </p:clrMapOvr>
  <p:transition advClick="0" advTm="8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0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0975"/>
            <a:ext cx="9144000" cy="654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Рамка 5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61"/>
            </a:avLst>
          </a:prstGeom>
          <a:solidFill>
            <a:srgbClr val="66CCF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pic>
        <p:nvPicPr>
          <p:cNvPr id="15366" name="Рисунок 4" descr="97.gi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2500313"/>
            <a:ext cx="1096963" cy="200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Disk One - 08 Pocoyo - Pocoyo Them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316416" y="60212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57229518"/>
      </p:ext>
    </p:extLst>
  </p:cSld>
  <p:clrMapOvr>
    <a:masterClrMapping/>
  </p:clrMapOvr>
  <p:transition advClick="0" advTm="8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0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4313"/>
            <a:ext cx="9083675" cy="650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Рамка 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61"/>
            </a:avLst>
          </a:prstGeom>
          <a:solidFill>
            <a:srgbClr val="66CCF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pic>
        <p:nvPicPr>
          <p:cNvPr id="16390" name="Рисунок 3" descr="s7730.gif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13" y="2786063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Disk One - 08 Pocoyo - Pocoyo Them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316416" y="60212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64663518"/>
      </p:ext>
    </p:extLst>
  </p:cSld>
  <p:clrMapOvr>
    <a:masterClrMapping/>
  </p:clrMapOvr>
  <p:transition advClick="0" advTm="8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0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683568" y="0"/>
            <a:ext cx="7941568" cy="764704"/>
          </a:xfrm>
        </p:spPr>
        <p:txBody>
          <a:bodyPr>
            <a:normAutofit fontScale="90000"/>
          </a:bodyPr>
          <a:lstStyle/>
          <a:p>
            <a:r>
              <a:rPr lang="uk-UA" sz="60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Юрій Чичков</a:t>
            </a:r>
            <a:endParaRPr lang="ru-RU" sz="6000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943" y="908720"/>
            <a:ext cx="8132513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Ju._Chychkov_«Mama»_(+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60735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14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909984247"/>
              </p:ext>
            </p:extLst>
          </p:nvPr>
        </p:nvGraphicFramePr>
        <p:xfrm>
          <a:off x="0" y="836712"/>
          <a:ext cx="9144000" cy="5122975"/>
        </p:xfrm>
        <a:graphic>
          <a:graphicData uri="http://schemas.openxmlformats.org/drawingml/2006/table">
            <a:tbl>
              <a:tblPr firstRow="1" firstCol="1" bandRow="1"/>
              <a:tblGrid>
                <a:gridCol w="1828800"/>
                <a:gridCol w="1828800"/>
                <a:gridCol w="1828800"/>
                <a:gridCol w="1828800"/>
                <a:gridCol w="1828800"/>
              </a:tblGrid>
              <a:tr h="601225">
                <a:tc gridSpan="5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400" b="1" i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ourier New"/>
                          <a:cs typeface="Times New Roman"/>
                        </a:rPr>
                        <a:t>Характеристика музики</a:t>
                      </a:r>
                      <a:endParaRPr lang="ru-RU" sz="2400" dirty="0">
                        <a:solidFill>
                          <a:srgbClr val="002060"/>
                        </a:solidFill>
                        <a:effectLst/>
                        <a:latin typeface="Courier New"/>
                        <a:ea typeface="Courier New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200"/>
                        </a:gs>
                        <a:gs pos="45000">
                          <a:srgbClr val="FF7A00"/>
                        </a:gs>
                        <a:gs pos="70000">
                          <a:srgbClr val="FF0300"/>
                        </a:gs>
                        <a:gs pos="100000">
                          <a:srgbClr val="4D0808"/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01225"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  <a:ea typeface="Courier New"/>
                          <a:cs typeface="Times New Roman"/>
                        </a:rPr>
                        <a:t>Характер</a:t>
                      </a:r>
                      <a:endParaRPr lang="ru-RU" sz="2000" b="1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ourier New"/>
                        <a:ea typeface="Courier New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/>
                        </a:gs>
                        <a:gs pos="84000">
                          <a:srgbClr val="FFFF00"/>
                        </a:gs>
                        <a:gs pos="93000">
                          <a:schemeClr val="accent1">
                            <a:lumMod val="75000"/>
                          </a:schemeClr>
                        </a:gs>
                        <a:gs pos="100000">
                          <a:srgbClr val="FF8200"/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ourier New"/>
                          <a:cs typeface="Times New Roman"/>
                        </a:rPr>
                        <a:t>Засоби виразності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3D4A8"/>
                        </a:gs>
                        <a:gs pos="25000">
                          <a:srgbClr val="21D6E0"/>
                        </a:gs>
                        <a:gs pos="75000">
                          <a:srgbClr val="0087E6"/>
                        </a:gs>
                        <a:gs pos="100000">
                          <a:srgbClr val="005CBF"/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</a:tcPr>
                </a:tc>
              </a:tr>
              <a:tr h="60122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ourier New"/>
                          <a:cs typeface="Times New Roman"/>
                        </a:rPr>
                        <a:t>Бадьорий</a:t>
                      </a:r>
                      <a:endParaRPr lang="ru-RU" sz="1600" b="1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ourier New"/>
                          <a:cs typeface="Times New Roman"/>
                        </a:rPr>
                        <a:t>Вольовий</a:t>
                      </a:r>
                      <a:endParaRPr lang="ru-RU" sz="1600" b="1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ourier New"/>
                          <a:cs typeface="Times New Roman"/>
                        </a:rPr>
                        <a:t>Спокійний </a:t>
                      </a:r>
                      <a:endParaRPr lang="ru-RU" sz="1600" b="1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ourier New"/>
                          <a:cs typeface="Times New Roman"/>
                        </a:rPr>
                        <a:t>Радісний</a:t>
                      </a:r>
                      <a:endParaRPr lang="ru-RU" sz="1600" b="1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ourier New"/>
                          <a:cs typeface="Times New Roman"/>
                        </a:rPr>
                        <a:t>Мелодія</a:t>
                      </a:r>
                      <a:endParaRPr lang="ru-RU" sz="1600" b="1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FF"/>
                    </a:solidFill>
                  </a:tcPr>
                </a:tc>
              </a:tr>
              <a:tr h="60122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ourier New"/>
                          <a:cs typeface="Times New Roman"/>
                        </a:rPr>
                        <a:t>Героїчний</a:t>
                      </a:r>
                      <a:endParaRPr lang="ru-RU" sz="1600" b="1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ourier New"/>
                          <a:cs typeface="Times New Roman"/>
                        </a:rPr>
                        <a:t>Схвильований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ourier New"/>
                        <a:ea typeface="Courier New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ourier New"/>
                          <a:cs typeface="Times New Roman"/>
                        </a:rPr>
                        <a:t>Ліричний</a:t>
                      </a:r>
                      <a:endParaRPr lang="ru-RU" sz="1600" b="1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ourier New"/>
                          <a:cs typeface="Times New Roman"/>
                        </a:rPr>
                        <a:t>Граційний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ourier New"/>
                        <a:ea typeface="Courier New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ourier New"/>
                          <a:cs typeface="Times New Roman"/>
                        </a:rPr>
                        <a:t>Ритм</a:t>
                      </a:r>
                      <a:endParaRPr lang="ru-RU" sz="1600" b="1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0122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ourier New"/>
                          <a:cs typeface="Times New Roman"/>
                        </a:rPr>
                        <a:t>Енергійний </a:t>
                      </a:r>
                      <a:endParaRPr lang="ru-RU" sz="1600" b="1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ourier New"/>
                          <a:cs typeface="Times New Roman"/>
                        </a:rPr>
                        <a:t>Таємний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ourier New"/>
                        <a:ea typeface="Courier New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33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ourier New"/>
                          <a:cs typeface="Times New Roman"/>
                        </a:rPr>
                        <a:t>Ніжний</a:t>
                      </a:r>
                      <a:endParaRPr lang="ru-RU" sz="1600" b="1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ourier New"/>
                          <a:cs typeface="Times New Roman"/>
                        </a:rPr>
                        <a:t>Трагічний</a:t>
                      </a:r>
                      <a:endParaRPr lang="ru-RU" sz="1600" b="1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ourier New"/>
                          <a:cs typeface="Times New Roman"/>
                        </a:rPr>
                        <a:t>Темп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ourier New"/>
                        <a:ea typeface="Courier New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60122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ourier New"/>
                          <a:cs typeface="Times New Roman"/>
                        </a:rPr>
                        <a:t>Революційний</a:t>
                      </a:r>
                      <a:endParaRPr lang="ru-RU" sz="1600" b="1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ourier New"/>
                          <a:cs typeface="Times New Roman"/>
                        </a:rPr>
                        <a:t>Грізний</a:t>
                      </a:r>
                      <a:endParaRPr lang="ru-RU" sz="1600" b="1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ourier New"/>
                          <a:cs typeface="Times New Roman"/>
                        </a:rPr>
                        <a:t>Поетичний</a:t>
                      </a:r>
                      <a:endParaRPr lang="ru-RU" sz="1600" b="1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ourier New"/>
                          <a:cs typeface="Times New Roman"/>
                        </a:rPr>
                        <a:t>Сумний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ourier New"/>
                        <a:ea typeface="Courier New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ourier New"/>
                          <a:cs typeface="Times New Roman"/>
                        </a:rPr>
                        <a:t>Динаміка</a:t>
                      </a:r>
                      <a:endParaRPr lang="ru-RU" sz="1600" b="1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00"/>
                    </a:solidFill>
                  </a:tcPr>
                </a:tc>
              </a:tr>
              <a:tr h="60122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ourier New"/>
                          <a:cs typeface="Times New Roman"/>
                        </a:rPr>
                        <a:t>Пристрасний</a:t>
                      </a:r>
                      <a:endParaRPr lang="ru-RU" sz="1600" b="1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ourier New"/>
                          <a:cs typeface="Times New Roman"/>
                        </a:rPr>
                        <a:t>Важкий</a:t>
                      </a:r>
                      <a:endParaRPr lang="ru-RU" sz="1600" b="1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ourier New"/>
                          <a:cs typeface="Times New Roman"/>
                        </a:rPr>
                        <a:t>Ласкавий</a:t>
                      </a:r>
                      <a:endParaRPr lang="ru-RU" sz="1600" b="1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ourier New"/>
                          <a:cs typeface="Times New Roman"/>
                        </a:rPr>
                        <a:t>Жартівливий</a:t>
                      </a:r>
                      <a:endParaRPr lang="ru-RU" sz="1600" b="1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ourier New"/>
                          <a:cs typeface="Times New Roman"/>
                        </a:rPr>
                        <a:t>Регістр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ourier New"/>
                        <a:ea typeface="Courier New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60122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ourier New"/>
                          <a:cs typeface="Times New Roman"/>
                        </a:rPr>
                        <a:t>Величний</a:t>
                      </a:r>
                      <a:endParaRPr lang="ru-RU" sz="1600" b="1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ourier New"/>
                          <a:cs typeface="Times New Roman"/>
                        </a:rPr>
                        <a:t> </a:t>
                      </a:r>
                      <a:endParaRPr lang="ru-RU" sz="1600" b="1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ourier New"/>
                          <a:cs typeface="Times New Roman"/>
                        </a:rPr>
                        <a:t> </a:t>
                      </a:r>
                      <a:endParaRPr lang="ru-RU" sz="1600" b="1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ourier New"/>
                          <a:cs typeface="Times New Roman"/>
                        </a:rPr>
                        <a:t> </a:t>
                      </a:r>
                      <a:endParaRPr lang="ru-RU" sz="1600" b="1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ourier New"/>
                          <a:cs typeface="Times New Roman"/>
                        </a:rPr>
                        <a:t>Тембр</a:t>
                      </a:r>
                      <a:endParaRPr lang="ru-RU" sz="1600" b="1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003954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rmAutofit/>
          </a:bodyPr>
          <a:lstStyle/>
          <a:p>
            <a:r>
              <a:rPr lang="uk-UA" sz="60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Мама</a:t>
            </a:r>
            <a:endParaRPr lang="ru-RU" sz="6000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340768"/>
            <a:ext cx="8291264" cy="4968592"/>
          </a:xfrm>
        </p:spPr>
        <p:txBody>
          <a:bodyPr>
            <a:normAutofit lnSpcReduction="10000"/>
          </a:bodyPr>
          <a:lstStyle/>
          <a:p>
            <a:pPr marL="137160" indent="0">
              <a:buNone/>
            </a:pPr>
            <a:r>
              <a:rPr lang="uk-UA" sz="3600" dirty="0" smtClean="0">
                <a:solidFill>
                  <a:srgbClr val="FFFF00"/>
                </a:solidFill>
              </a:rPr>
              <a:t>Мама, </a:t>
            </a:r>
            <a:r>
              <a:rPr lang="uk-UA" sz="3600" dirty="0" err="1" smtClean="0">
                <a:solidFill>
                  <a:srgbClr val="FFFF00"/>
                </a:solidFill>
              </a:rPr>
              <a:t>мама</a:t>
            </a:r>
            <a:r>
              <a:rPr lang="uk-UA" sz="3600" dirty="0" smtClean="0">
                <a:solidFill>
                  <a:srgbClr val="FFFF00"/>
                </a:solidFill>
              </a:rPr>
              <a:t> !</a:t>
            </a:r>
          </a:p>
          <a:p>
            <a:pPr marL="137160" indent="0">
              <a:buNone/>
            </a:pPr>
            <a:r>
              <a:rPr lang="uk-UA" sz="3600" dirty="0" smtClean="0">
                <a:solidFill>
                  <a:srgbClr val="FFFF00"/>
                </a:solidFill>
              </a:rPr>
              <a:t>В </a:t>
            </a:r>
            <a:r>
              <a:rPr lang="uk-UA" sz="3600" dirty="0" err="1" smtClean="0">
                <a:solidFill>
                  <a:srgbClr val="FFFF00"/>
                </a:solidFill>
              </a:rPr>
              <a:t>этом</a:t>
            </a:r>
            <a:r>
              <a:rPr lang="uk-UA" sz="3600" dirty="0" smtClean="0">
                <a:solidFill>
                  <a:srgbClr val="FFFF00"/>
                </a:solidFill>
              </a:rPr>
              <a:t> </a:t>
            </a:r>
            <a:r>
              <a:rPr lang="uk-UA" sz="3600" dirty="0" err="1" smtClean="0">
                <a:solidFill>
                  <a:srgbClr val="FFFF00"/>
                </a:solidFill>
              </a:rPr>
              <a:t>слове</a:t>
            </a:r>
            <a:r>
              <a:rPr lang="uk-UA" sz="3600" dirty="0" smtClean="0">
                <a:solidFill>
                  <a:srgbClr val="FFFF00"/>
                </a:solidFill>
              </a:rPr>
              <a:t> </a:t>
            </a:r>
            <a:r>
              <a:rPr lang="uk-UA" sz="3600" dirty="0" err="1" smtClean="0">
                <a:solidFill>
                  <a:srgbClr val="FFFF00"/>
                </a:solidFill>
              </a:rPr>
              <a:t>солнца</a:t>
            </a:r>
            <a:r>
              <a:rPr lang="uk-UA" sz="3600" dirty="0" smtClean="0">
                <a:solidFill>
                  <a:srgbClr val="FFFF00"/>
                </a:solidFill>
              </a:rPr>
              <a:t> </a:t>
            </a:r>
            <a:r>
              <a:rPr lang="uk-UA" sz="3600" dirty="0" err="1" smtClean="0">
                <a:solidFill>
                  <a:srgbClr val="FFFF00"/>
                </a:solidFill>
              </a:rPr>
              <a:t>свет</a:t>
            </a:r>
            <a:r>
              <a:rPr lang="uk-UA" sz="3600" dirty="0" smtClean="0">
                <a:solidFill>
                  <a:srgbClr val="FFFF00"/>
                </a:solidFill>
              </a:rPr>
              <a:t>.</a:t>
            </a:r>
          </a:p>
          <a:p>
            <a:pPr marL="137160" indent="0">
              <a:buNone/>
            </a:pPr>
            <a:r>
              <a:rPr lang="uk-UA" sz="3600" dirty="0" smtClean="0">
                <a:solidFill>
                  <a:srgbClr val="FFFF00"/>
                </a:solidFill>
              </a:rPr>
              <a:t>Мама, </a:t>
            </a:r>
            <a:r>
              <a:rPr lang="uk-UA" sz="3600" dirty="0" err="1" smtClean="0">
                <a:solidFill>
                  <a:srgbClr val="FFFF00"/>
                </a:solidFill>
              </a:rPr>
              <a:t>мама</a:t>
            </a:r>
            <a:r>
              <a:rPr lang="uk-UA" sz="3600" dirty="0" smtClean="0">
                <a:solidFill>
                  <a:srgbClr val="FFFF00"/>
                </a:solidFill>
              </a:rPr>
              <a:t>!</a:t>
            </a:r>
          </a:p>
          <a:p>
            <a:pPr marL="137160" indent="0">
              <a:buNone/>
            </a:pPr>
            <a:r>
              <a:rPr lang="uk-UA" sz="3600" dirty="0" err="1" smtClean="0">
                <a:solidFill>
                  <a:srgbClr val="FFFF00"/>
                </a:solidFill>
              </a:rPr>
              <a:t>Лучше</a:t>
            </a:r>
            <a:r>
              <a:rPr lang="uk-UA" sz="3600" dirty="0" smtClean="0">
                <a:solidFill>
                  <a:srgbClr val="FFFF00"/>
                </a:solidFill>
              </a:rPr>
              <a:t> слова в </a:t>
            </a:r>
            <a:r>
              <a:rPr lang="uk-UA" sz="3600" dirty="0" err="1" smtClean="0">
                <a:solidFill>
                  <a:srgbClr val="FFFF00"/>
                </a:solidFill>
              </a:rPr>
              <a:t>мире</a:t>
            </a:r>
            <a:r>
              <a:rPr lang="uk-UA" sz="3600" dirty="0" smtClean="0">
                <a:solidFill>
                  <a:srgbClr val="FFFF00"/>
                </a:solidFill>
              </a:rPr>
              <a:t> </a:t>
            </a:r>
            <a:r>
              <a:rPr lang="uk-UA" sz="3600" dirty="0" err="1" smtClean="0">
                <a:solidFill>
                  <a:srgbClr val="FFFF00"/>
                </a:solidFill>
              </a:rPr>
              <a:t>нет</a:t>
            </a:r>
            <a:r>
              <a:rPr lang="uk-UA" sz="3600" dirty="0" smtClean="0">
                <a:solidFill>
                  <a:srgbClr val="FFFF00"/>
                </a:solidFill>
              </a:rPr>
              <a:t>.</a:t>
            </a:r>
          </a:p>
          <a:p>
            <a:pPr marL="137160" indent="0">
              <a:buNone/>
            </a:pPr>
            <a:r>
              <a:rPr lang="uk-UA" sz="3600" dirty="0" smtClean="0">
                <a:solidFill>
                  <a:srgbClr val="FFFF00"/>
                </a:solidFill>
              </a:rPr>
              <a:t>Мама, </a:t>
            </a:r>
            <a:r>
              <a:rPr lang="uk-UA" sz="3600" dirty="0" err="1" smtClean="0">
                <a:solidFill>
                  <a:srgbClr val="FFFF00"/>
                </a:solidFill>
              </a:rPr>
              <a:t>мама</a:t>
            </a:r>
            <a:r>
              <a:rPr lang="uk-UA" sz="3600" dirty="0" smtClean="0">
                <a:solidFill>
                  <a:srgbClr val="FFFF00"/>
                </a:solidFill>
              </a:rPr>
              <a:t>!</a:t>
            </a:r>
          </a:p>
          <a:p>
            <a:pPr marL="137160" indent="0">
              <a:buNone/>
            </a:pPr>
            <a:r>
              <a:rPr lang="uk-UA" sz="3600" dirty="0" err="1" smtClean="0">
                <a:solidFill>
                  <a:srgbClr val="FFFF00"/>
                </a:solidFill>
              </a:rPr>
              <a:t>Кто</a:t>
            </a:r>
            <a:r>
              <a:rPr lang="uk-UA" sz="3600" dirty="0" smtClean="0">
                <a:solidFill>
                  <a:srgbClr val="FFFF00"/>
                </a:solidFill>
              </a:rPr>
              <a:t> </a:t>
            </a:r>
            <a:r>
              <a:rPr lang="uk-UA" sz="3600" dirty="0" err="1" smtClean="0">
                <a:solidFill>
                  <a:srgbClr val="FFFF00"/>
                </a:solidFill>
              </a:rPr>
              <a:t>роднее</a:t>
            </a:r>
            <a:r>
              <a:rPr lang="uk-UA" sz="3600" dirty="0" smtClean="0">
                <a:solidFill>
                  <a:srgbClr val="FFFF00"/>
                </a:solidFill>
              </a:rPr>
              <a:t>, </a:t>
            </a:r>
            <a:r>
              <a:rPr lang="uk-UA" sz="3600" dirty="0" err="1" smtClean="0">
                <a:solidFill>
                  <a:srgbClr val="FFFF00"/>
                </a:solidFill>
              </a:rPr>
              <a:t>чем</a:t>
            </a:r>
            <a:r>
              <a:rPr lang="uk-UA" sz="3600" dirty="0" smtClean="0">
                <a:solidFill>
                  <a:srgbClr val="FFFF00"/>
                </a:solidFill>
              </a:rPr>
              <a:t> </a:t>
            </a:r>
            <a:r>
              <a:rPr lang="uk-UA" sz="3600" dirty="0" err="1" smtClean="0">
                <a:solidFill>
                  <a:srgbClr val="FFFF00"/>
                </a:solidFill>
              </a:rPr>
              <a:t>она</a:t>
            </a:r>
            <a:r>
              <a:rPr lang="uk-UA" sz="3600" dirty="0" smtClean="0">
                <a:solidFill>
                  <a:srgbClr val="FFFF00"/>
                </a:solidFill>
              </a:rPr>
              <a:t>?</a:t>
            </a:r>
          </a:p>
          <a:p>
            <a:pPr marL="137160" indent="0">
              <a:buNone/>
            </a:pPr>
            <a:r>
              <a:rPr lang="uk-UA" sz="3600" dirty="0" smtClean="0">
                <a:solidFill>
                  <a:srgbClr val="FFFF00"/>
                </a:solidFill>
              </a:rPr>
              <a:t>Мама, </a:t>
            </a:r>
            <a:r>
              <a:rPr lang="uk-UA" sz="3600" dirty="0" err="1" smtClean="0">
                <a:solidFill>
                  <a:srgbClr val="FFFF00"/>
                </a:solidFill>
              </a:rPr>
              <a:t>мама</a:t>
            </a:r>
            <a:r>
              <a:rPr lang="uk-UA" sz="3600" dirty="0" smtClean="0">
                <a:solidFill>
                  <a:srgbClr val="FFFF00"/>
                </a:solidFill>
              </a:rPr>
              <a:t>!</a:t>
            </a:r>
          </a:p>
          <a:p>
            <a:pPr marL="137160" indent="0">
              <a:buNone/>
            </a:pPr>
            <a:r>
              <a:rPr lang="uk-UA" sz="3600" dirty="0" smtClean="0">
                <a:solidFill>
                  <a:srgbClr val="FFFF00"/>
                </a:solidFill>
              </a:rPr>
              <a:t>У </a:t>
            </a:r>
            <a:r>
              <a:rPr lang="uk-UA" sz="3600" dirty="0" err="1" smtClean="0">
                <a:solidFill>
                  <a:srgbClr val="FFFF00"/>
                </a:solidFill>
              </a:rPr>
              <a:t>нее</a:t>
            </a:r>
            <a:r>
              <a:rPr lang="uk-UA" sz="3600" dirty="0" smtClean="0">
                <a:solidFill>
                  <a:srgbClr val="FFFF00"/>
                </a:solidFill>
              </a:rPr>
              <a:t> в </a:t>
            </a:r>
            <a:r>
              <a:rPr lang="uk-UA" sz="3600" dirty="0" err="1" smtClean="0">
                <a:solidFill>
                  <a:srgbClr val="FFFF00"/>
                </a:solidFill>
              </a:rPr>
              <a:t>глазах</a:t>
            </a:r>
            <a:r>
              <a:rPr lang="uk-UA" sz="3600" dirty="0" smtClean="0">
                <a:solidFill>
                  <a:srgbClr val="FFFF00"/>
                </a:solidFill>
              </a:rPr>
              <a:t> весна.</a:t>
            </a:r>
          </a:p>
          <a:p>
            <a:endParaRPr lang="uk-UA" dirty="0" smtClean="0"/>
          </a:p>
          <a:p>
            <a:endParaRPr lang="ru-RU" dirty="0"/>
          </a:p>
        </p:txBody>
      </p:sp>
      <p:pic>
        <p:nvPicPr>
          <p:cNvPr id="4" name="Ju._Chychkov_«Mama»_(+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358214" y="6143644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96782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2151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4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899592" y="-2588"/>
            <a:ext cx="7274768" cy="47926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Завдання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539552" y="538640"/>
            <a:ext cx="8139547" cy="2545297"/>
            <a:chOff x="323528" y="2453987"/>
            <a:chExt cx="8531100" cy="2586102"/>
          </a:xfrm>
        </p:grpSpPr>
        <p:sp>
          <p:nvSpPr>
            <p:cNvPr id="13" name="Надпись 2"/>
            <p:cNvSpPr txBox="1">
              <a:spLocks noChangeArrowheads="1"/>
            </p:cNvSpPr>
            <p:nvPr/>
          </p:nvSpPr>
          <p:spPr bwMode="auto">
            <a:xfrm>
              <a:off x="2308663" y="4008143"/>
              <a:ext cx="3842699" cy="1031946"/>
            </a:xfrm>
            <a:prstGeom prst="rect">
              <a:avLst/>
            </a:prstGeom>
            <a:solidFill>
              <a:srgbClr val="66FF33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>
              <a:softEdge rad="63500"/>
            </a:effectLst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2000" b="1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/>
                  <a:ea typeface="Courier New"/>
                </a:rPr>
                <a:t>1.</a:t>
              </a:r>
              <a:endParaRPr kumimoji="0" lang="ru-RU" sz="20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/>
                <a:ea typeface="Courier New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2000" b="1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/>
                  <a:ea typeface="Courier New"/>
                </a:rPr>
                <a:t>2.</a:t>
              </a:r>
              <a:endParaRPr kumimoji="0" lang="ru-RU" sz="20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/>
                <a:ea typeface="Courier New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2000" b="1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/>
                  <a:ea typeface="Courier New"/>
                </a:rPr>
                <a:t>3.</a:t>
              </a:r>
              <a:endParaRPr kumimoji="0" lang="ru-RU" sz="20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/>
                <a:ea typeface="Courier New"/>
              </a:endParaRPr>
            </a:p>
          </p:txBody>
        </p:sp>
        <p:cxnSp>
          <p:nvCxnSpPr>
            <p:cNvPr id="14" name="Прямая со стрелкой 13"/>
            <p:cNvCxnSpPr/>
            <p:nvPr/>
          </p:nvCxnSpPr>
          <p:spPr>
            <a:xfrm>
              <a:off x="2308663" y="2886148"/>
              <a:ext cx="1193848" cy="1130651"/>
            </a:xfrm>
            <a:prstGeom prst="straightConnector1">
              <a:avLst/>
            </a:prstGeom>
            <a:noFill/>
            <a:ln w="28575" cap="flat" cmpd="sng" algn="ctr">
              <a:solidFill>
                <a:srgbClr val="FFC000"/>
              </a:solidFill>
              <a:prstDash val="solid"/>
              <a:headEnd type="triangle"/>
              <a:tailEnd type="stealth"/>
            </a:ln>
            <a:effectLst/>
          </p:spPr>
        </p:cxnSp>
        <p:cxnSp>
          <p:nvCxnSpPr>
            <p:cNvPr id="15" name="Прямая со стрелкой 14"/>
            <p:cNvCxnSpPr/>
            <p:nvPr/>
          </p:nvCxnSpPr>
          <p:spPr>
            <a:xfrm flipH="1">
              <a:off x="5119182" y="2886148"/>
              <a:ext cx="1469043" cy="1130651"/>
            </a:xfrm>
            <a:prstGeom prst="straightConnector1">
              <a:avLst/>
            </a:prstGeom>
            <a:noFill/>
            <a:ln w="31750" cap="flat" cmpd="sng" algn="ctr">
              <a:solidFill>
                <a:srgbClr val="FFC000"/>
              </a:solidFill>
              <a:prstDash val="solid"/>
              <a:tailEnd type="stealth"/>
            </a:ln>
            <a:effectLst/>
          </p:spPr>
        </p:cxnSp>
        <p:sp>
          <p:nvSpPr>
            <p:cNvPr id="11" name="Надпись 2"/>
            <p:cNvSpPr txBox="1">
              <a:spLocks noChangeArrowheads="1"/>
            </p:cNvSpPr>
            <p:nvPr/>
          </p:nvSpPr>
          <p:spPr bwMode="auto">
            <a:xfrm>
              <a:off x="323528" y="2453987"/>
              <a:ext cx="3842699" cy="830997"/>
            </a:xfrm>
            <a:prstGeom prst="rect">
              <a:avLst/>
            </a:prstGeom>
            <a:gradFill flip="none" rotWithShape="1">
              <a:gsLst>
                <a:gs pos="0">
                  <a:srgbClr val="3399FF"/>
                </a:gs>
                <a:gs pos="8000">
                  <a:srgbClr val="00CCCC"/>
                </a:gs>
                <a:gs pos="21000">
                  <a:srgbClr val="9999FF"/>
                </a:gs>
                <a:gs pos="71000">
                  <a:srgbClr val="2E6792"/>
                </a:gs>
                <a:gs pos="84000">
                  <a:srgbClr val="3333CC"/>
                </a:gs>
                <a:gs pos="94000">
                  <a:srgbClr val="1170FF"/>
                </a:gs>
                <a:gs pos="100000">
                  <a:srgbClr val="006699"/>
                </a:gs>
              </a:gsLst>
              <a:path path="shape">
                <a:fillToRect l="50000" t="50000" r="50000" b="50000"/>
              </a:path>
              <a:tileRect/>
            </a:gra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/>
                  <a:ea typeface="Courier New"/>
                </a:rPr>
                <a:t>«Ave Maria» </a:t>
              </a:r>
              <a:r>
                <a:rPr kumimoji="0" lang="uk-UA" sz="2400" b="1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/>
                  <a:ea typeface="Courier New"/>
                </a:rPr>
                <a:t>Ф. </a:t>
              </a:r>
              <a:r>
                <a:rPr kumimoji="0" lang="uk-UA" sz="2400" b="1" i="1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/>
                  <a:ea typeface="Courier New"/>
                </a:rPr>
                <a:t>Шуберта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/>
                <a:ea typeface="Courier New"/>
              </a:endParaRPr>
            </a:p>
          </p:txBody>
        </p:sp>
        <p:sp>
          <p:nvSpPr>
            <p:cNvPr id="12" name="Надпись 2"/>
            <p:cNvSpPr txBox="1">
              <a:spLocks noChangeArrowheads="1"/>
            </p:cNvSpPr>
            <p:nvPr/>
          </p:nvSpPr>
          <p:spPr bwMode="auto">
            <a:xfrm>
              <a:off x="5011929" y="2455260"/>
              <a:ext cx="3842699" cy="830997"/>
            </a:xfrm>
            <a:prstGeom prst="rect">
              <a:avLst/>
            </a:prstGeom>
            <a:gradFill flip="none" rotWithShape="1">
              <a:gsLst>
                <a:gs pos="0">
                  <a:srgbClr val="FFF200"/>
                </a:gs>
                <a:gs pos="57000">
                  <a:srgbClr val="FF7A00"/>
                </a:gs>
                <a:gs pos="88000">
                  <a:srgbClr val="FF0300"/>
                </a:gs>
                <a:gs pos="100000">
                  <a:srgbClr val="4D0808"/>
                </a:gs>
              </a:gsLst>
              <a:path path="shape">
                <a:fillToRect l="50000" t="50000" r="50000" b="50000"/>
              </a:path>
              <a:tileRect/>
            </a:gra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/>
                  <a:ea typeface="Courier New"/>
                </a:rPr>
                <a:t>«</a:t>
              </a:r>
              <a:r>
                <a:rPr kumimoji="0" lang="uk-UA" sz="2400" b="1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/>
                  <a:ea typeface="Courier New"/>
                </a:rPr>
                <a:t>Мама</a:t>
              </a:r>
              <a:r>
                <a:rPr kumimoji="0" lang="fr-FR" sz="2400" b="1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/>
                  <a:ea typeface="Courier New"/>
                </a:rPr>
                <a:t>» </a:t>
              </a:r>
              <a:r>
                <a:rPr kumimoji="0" lang="uk-UA" sz="2400" b="1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/>
                  <a:ea typeface="Courier New"/>
                </a:rPr>
                <a:t>Ю. </a:t>
              </a:r>
              <a:r>
                <a:rPr kumimoji="0" lang="uk-UA" sz="2400" b="1" i="1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/>
                  <a:ea typeface="Courier New"/>
                </a:rPr>
                <a:t>Чичкова</a:t>
              </a:r>
              <a:endParaRPr kumimoji="0" lang="uk-UA" sz="24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Courier New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/>
                <a:ea typeface="Courier New"/>
              </a:endParaRPr>
            </a:p>
          </p:txBody>
        </p:sp>
      </p:grpSp>
      <p:pic>
        <p:nvPicPr>
          <p:cNvPr id="16" name="Содержимое 6" descr="musica_maestro-12321.gif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142976" y="3214686"/>
            <a:ext cx="7212388" cy="3643314"/>
          </a:xfrm>
        </p:spPr>
      </p:pic>
    </p:spTree>
    <p:extLst>
      <p:ext uri="{BB962C8B-B14F-4D97-AF65-F5344CB8AC3E}">
        <p14:creationId xmlns="" xmlns:p14="http://schemas.microsoft.com/office/powerpoint/2010/main" val="3886368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i="1" dirty="0" smtClean="0">
                <a:solidFill>
                  <a:srgbClr val="FFCC00"/>
                </a:solidFill>
                <a:effectLst/>
                <a:latin typeface="+mn-lt"/>
              </a:rPr>
              <a:t>Завдання</a:t>
            </a:r>
            <a:endParaRPr lang="ru-RU" i="1" dirty="0">
              <a:solidFill>
                <a:srgbClr val="FFCC00"/>
              </a:solidFill>
              <a:effectLst/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 algn="ctr">
              <a:buNone/>
            </a:pPr>
            <a:r>
              <a:rPr lang="uk-UA" b="1" i="1" dirty="0" smtClean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  <a:t>З’єднайте </a:t>
            </a:r>
            <a:r>
              <a:rPr lang="uk-UA" b="1" i="1" dirty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  <a:t>стрілками назву твору та його автора.</a:t>
            </a:r>
            <a:endParaRPr lang="ru-RU" b="1" i="1" dirty="0">
              <a:solidFill>
                <a:srgbClr val="66FF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137160" indent="0">
              <a:buNone/>
            </a:pPr>
            <a:r>
              <a:rPr lang="uk-UA" dirty="0"/>
              <a:t> </a:t>
            </a:r>
            <a:endParaRPr lang="ru-RU" dirty="0"/>
          </a:p>
          <a:p>
            <a:pPr marL="137160" indent="0">
              <a:buNone/>
            </a:pPr>
            <a:r>
              <a:rPr lang="uk-UA" b="1" dirty="0">
                <a:solidFill>
                  <a:srgbClr val="FFFF00"/>
                </a:solidFill>
              </a:rPr>
              <a:t>«Мама»	</a:t>
            </a:r>
            <a:r>
              <a:rPr lang="uk-UA" dirty="0"/>
              <a:t>				</a:t>
            </a:r>
            <a:r>
              <a:rPr lang="uk-UA" b="1" dirty="0">
                <a:solidFill>
                  <a:srgbClr val="FF6600"/>
                </a:solidFill>
              </a:rPr>
              <a:t>Рафаель Санті</a:t>
            </a:r>
            <a:endParaRPr lang="ru-RU" b="1" dirty="0">
              <a:solidFill>
                <a:srgbClr val="FF6600"/>
              </a:solidFill>
            </a:endParaRPr>
          </a:p>
          <a:p>
            <a:pPr marL="137160" indent="0">
              <a:buNone/>
            </a:pPr>
            <a:r>
              <a:rPr lang="uk-UA" b="1" dirty="0">
                <a:solidFill>
                  <a:srgbClr val="FFFF00"/>
                </a:solidFill>
              </a:rPr>
              <a:t>«</a:t>
            </a:r>
            <a:r>
              <a:rPr lang="en-US" b="1" dirty="0">
                <a:solidFill>
                  <a:srgbClr val="FFFF00"/>
                </a:solidFill>
              </a:rPr>
              <a:t>Ave Maria</a:t>
            </a:r>
            <a:r>
              <a:rPr lang="uk-UA" b="1" dirty="0" smtClean="0">
                <a:solidFill>
                  <a:srgbClr val="FFFF00"/>
                </a:solidFill>
              </a:rPr>
              <a:t>»</a:t>
            </a:r>
            <a:r>
              <a:rPr lang="uk-UA" dirty="0"/>
              <a:t>				</a:t>
            </a:r>
            <a:r>
              <a:rPr lang="uk-UA" b="1" dirty="0">
                <a:solidFill>
                  <a:srgbClr val="FF6600"/>
                </a:solidFill>
              </a:rPr>
              <a:t>Юрій Чичков</a:t>
            </a:r>
            <a:endParaRPr lang="ru-RU" b="1" dirty="0">
              <a:solidFill>
                <a:srgbClr val="FF6600"/>
              </a:solidFill>
            </a:endParaRPr>
          </a:p>
          <a:p>
            <a:pPr marL="137160" indent="0">
              <a:buNone/>
            </a:pPr>
            <a:r>
              <a:rPr lang="uk-UA" b="1" dirty="0">
                <a:solidFill>
                  <a:srgbClr val="FFFF00"/>
                </a:solidFill>
              </a:rPr>
              <a:t>«Сікстинська Мадонна</a:t>
            </a:r>
            <a:r>
              <a:rPr lang="uk-UA" b="1" dirty="0" smtClean="0">
                <a:solidFill>
                  <a:srgbClr val="FFFF00"/>
                </a:solidFill>
              </a:rPr>
              <a:t>»</a:t>
            </a:r>
            <a:r>
              <a:rPr lang="uk-UA" dirty="0"/>
              <a:t>		</a:t>
            </a:r>
            <a:r>
              <a:rPr lang="uk-UA" b="1" dirty="0">
                <a:solidFill>
                  <a:srgbClr val="FF6600"/>
                </a:solidFill>
              </a:rPr>
              <a:t>Франц Шуберт</a:t>
            </a:r>
            <a:endParaRPr lang="ru-RU" b="1" dirty="0">
              <a:solidFill>
                <a:srgbClr val="FF6600"/>
              </a:solidFill>
            </a:endParaRPr>
          </a:p>
          <a:p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2051720" y="3284984"/>
            <a:ext cx="3816424" cy="504056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V="1">
            <a:off x="4716016" y="3284984"/>
            <a:ext cx="1296144" cy="1080120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2843808" y="3825044"/>
            <a:ext cx="3168352" cy="540060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586668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5458618"/>
          </a:xfrm>
        </p:spPr>
        <p:txBody>
          <a:bodyPr>
            <a:normAutofit/>
          </a:bodyPr>
          <a:lstStyle/>
          <a:p>
            <a:r>
              <a:rPr lang="ru-RU" sz="9600" i="1" dirty="0" smtClean="0">
                <a:solidFill>
                  <a:srgbClr val="FFFF00"/>
                </a:solidFill>
                <a:latin typeface="+mn-lt"/>
              </a:rPr>
              <a:t>Дякую </a:t>
            </a:r>
            <a:br>
              <a:rPr lang="ru-RU" sz="9600" i="1" dirty="0" smtClean="0">
                <a:solidFill>
                  <a:srgbClr val="FFFF00"/>
                </a:solidFill>
                <a:latin typeface="+mn-lt"/>
              </a:rPr>
            </a:br>
            <a:r>
              <a:rPr lang="ru-RU" sz="9600" i="1" dirty="0" smtClean="0">
                <a:solidFill>
                  <a:srgbClr val="FFFF00"/>
                </a:solidFill>
                <a:latin typeface="+mn-lt"/>
              </a:rPr>
              <a:t>за увагу!</a:t>
            </a:r>
            <a:br>
              <a:rPr lang="ru-RU" sz="9600" i="1" dirty="0" smtClean="0">
                <a:solidFill>
                  <a:srgbClr val="FFFF00"/>
                </a:solidFill>
                <a:latin typeface="+mn-lt"/>
              </a:rPr>
            </a:br>
            <a:r>
              <a:rPr lang="ru-RU" sz="9600" i="1" dirty="0" smtClean="0">
                <a:solidFill>
                  <a:srgbClr val="FFFF00"/>
                </a:solidFill>
                <a:latin typeface="+mn-lt"/>
              </a:rPr>
              <a:t>Хай щастить!</a:t>
            </a:r>
            <a:endParaRPr lang="ru-RU" sz="9600" i="1" dirty="0">
              <a:solidFill>
                <a:srgbClr val="FFFF00"/>
              </a:solidFill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63619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Апекс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740</TotalTime>
  <Words>183</Words>
  <Application>Microsoft Office PowerPoint</Application>
  <PresentationFormat>Экран (4:3)</PresentationFormat>
  <Paragraphs>259</Paragraphs>
  <Slides>25</Slides>
  <Notes>0</Notes>
  <HiddenSlides>0</HiddenSlides>
  <MMClips>17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25</vt:i4>
      </vt:variant>
    </vt:vector>
  </HeadingPairs>
  <TitlesOfParts>
    <vt:vector size="28" baseType="lpstr">
      <vt:lpstr>Апекс</vt:lpstr>
      <vt:lpstr>1_Апекс</vt:lpstr>
      <vt:lpstr>Тема Office</vt:lpstr>
      <vt:lpstr>                  10 11                                                                   1     4   6 7           2 3   5     8 9                                                                                                                                                                                                                                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Юрій Чичков</vt:lpstr>
      <vt:lpstr>Слайд 21</vt:lpstr>
      <vt:lpstr>Мама</vt:lpstr>
      <vt:lpstr>Завдання</vt:lpstr>
      <vt:lpstr>Завдання</vt:lpstr>
      <vt:lpstr>Дякую  за увагу! Хай щастить!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Галина</dc:creator>
  <cp:lastModifiedBy>Татьяна</cp:lastModifiedBy>
  <cp:revision>43</cp:revision>
  <dcterms:created xsi:type="dcterms:W3CDTF">2012-12-24T03:51:13Z</dcterms:created>
  <dcterms:modified xsi:type="dcterms:W3CDTF">2016-07-21T19:34:09Z</dcterms:modified>
</cp:coreProperties>
</file>