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13D-C1D2-4E12-94E0-2D37E09CAC67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87CB9-DFFC-4D13-B139-71093733F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439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13D-C1D2-4E12-94E0-2D37E09CAC67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87CB9-DFFC-4D13-B139-71093733F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721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13D-C1D2-4E12-94E0-2D37E09CAC67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87CB9-DFFC-4D13-B139-71093733F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462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13D-C1D2-4E12-94E0-2D37E09CAC67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87CB9-DFFC-4D13-B139-71093733F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507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13D-C1D2-4E12-94E0-2D37E09CAC67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87CB9-DFFC-4D13-B139-71093733F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944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13D-C1D2-4E12-94E0-2D37E09CAC67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87CB9-DFFC-4D13-B139-71093733F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09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13D-C1D2-4E12-94E0-2D37E09CAC67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87CB9-DFFC-4D13-B139-71093733F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79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13D-C1D2-4E12-94E0-2D37E09CAC67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87CB9-DFFC-4D13-B139-71093733F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132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13D-C1D2-4E12-94E0-2D37E09CAC67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87CB9-DFFC-4D13-B139-71093733F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66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13D-C1D2-4E12-94E0-2D37E09CAC67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87CB9-DFFC-4D13-B139-71093733F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714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13D-C1D2-4E12-94E0-2D37E09CAC67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87CB9-DFFC-4D13-B139-71093733F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535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D613D-C1D2-4E12-94E0-2D37E09CAC67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87CB9-DFFC-4D13-B139-71093733F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832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jpeg"/><Relationship Id="rId3" Type="http://schemas.openxmlformats.org/officeDocument/2006/relationships/image" Target="../media/image10.png"/><Relationship Id="rId7" Type="http://schemas.openxmlformats.org/officeDocument/2006/relationships/image" Target="../media/image14.gif"/><Relationship Id="rId12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4.gif"/><Relationship Id="rId7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gif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94" y="-9908"/>
            <a:ext cx="9128706" cy="6880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8657" y="2111107"/>
            <a:ext cx="8401980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Строение вещества. </a:t>
            </a:r>
          </a:p>
          <a:p>
            <a:pPr algn="ctr"/>
            <a:r>
              <a:rPr lang="ru-RU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Молекулы </a:t>
            </a:r>
            <a:endParaRPr lang="ru-RU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8389" y="4221088"/>
            <a:ext cx="2232248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221086"/>
            <a:ext cx="2413061" cy="2259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856" y="332656"/>
            <a:ext cx="1900436" cy="19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1121" y="332656"/>
            <a:ext cx="2474105" cy="204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0448" y="425715"/>
            <a:ext cx="2404621" cy="1854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20933" y="4581128"/>
            <a:ext cx="231742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7 класс</a:t>
            </a:r>
          </a:p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Урок 5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188640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Автор: </a:t>
            </a:r>
            <a:r>
              <a:rPr lang="ru-RU" b="1" dirty="0" err="1" smtClean="0"/>
              <a:t>Зайнуллина</a:t>
            </a:r>
            <a:r>
              <a:rPr lang="ru-RU" b="1" dirty="0" smtClean="0"/>
              <a:t> Вера Викторовна, МОУ СОШ с УИОП </a:t>
            </a:r>
            <a:r>
              <a:rPr lang="ru-RU" b="1" dirty="0" err="1" smtClean="0"/>
              <a:t>п.Богородское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78918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94" y="20376"/>
            <a:ext cx="9128706" cy="6880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053665"/>
            <a:ext cx="4324350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4412" y="332656"/>
            <a:ext cx="865519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Предположение о строении вещества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5589240"/>
            <a:ext cx="82636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Демокрит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(460-370 до н.э.)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90430" y="1988840"/>
            <a:ext cx="426905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Все вещества состоят из мельчайших частичек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27656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94" y="-22123"/>
            <a:ext cx="9128706" cy="6880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27984" y="332656"/>
            <a:ext cx="4355351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Между частицами есть промежутки. При изменении температуры промежутки между частицами изменяются, при этом изменяется объем твердого тела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277" y="1412776"/>
            <a:ext cx="4012772" cy="440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23245" y="260648"/>
            <a:ext cx="22942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Опыт 1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9562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94" y="-9908"/>
            <a:ext cx="9128706" cy="6880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8164985" cy="426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63697" y="188640"/>
            <a:ext cx="22942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Опыт 2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6419" y="5085184"/>
            <a:ext cx="852645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Промежутки между частицами жидкости при нагревании увеличиваются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59562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94" y="-9908"/>
            <a:ext cx="9128706" cy="6880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99940" y="404664"/>
            <a:ext cx="795941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Все тела состоят из мельчайших частиц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2348880"/>
            <a:ext cx="1539216" cy="16288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240" y="2204864"/>
            <a:ext cx="1718687" cy="27516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4068258"/>
            <a:ext cx="1736030" cy="20423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4944" y="2207173"/>
            <a:ext cx="1337296" cy="12994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192" y="4949204"/>
            <a:ext cx="1659241" cy="14933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250453" y="3470627"/>
            <a:ext cx="946780" cy="143959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952" y="4869160"/>
            <a:ext cx="2006689" cy="135786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1782" y="2048470"/>
            <a:ext cx="1988840" cy="19888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8448" y="4883086"/>
            <a:ext cx="1625551" cy="1625551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5064" y="2792048"/>
            <a:ext cx="1289166" cy="127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8488" y="4293096"/>
            <a:ext cx="1424220" cy="209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562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94" y="-9908"/>
            <a:ext cx="9128706" cy="6880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41691" y="1975773"/>
            <a:ext cx="419017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Частицы очень маленького размера</a:t>
            </a:r>
            <a:endParaRPr lang="ru-RU" sz="5400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2133200"/>
            <a:ext cx="3672408" cy="3258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94582" y="476672"/>
            <a:ext cx="22942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Опыт 3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9562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94" y="-9908"/>
            <a:ext cx="9128706" cy="6880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9187" y="453723"/>
            <a:ext cx="828092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Молекулы – это мельчайшие частицы данного вещества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3307182"/>
            <a:ext cx="3235156" cy="2845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3101627"/>
            <a:ext cx="3212009" cy="321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трелка вправо 2"/>
          <p:cNvSpPr/>
          <p:nvPr/>
        </p:nvSpPr>
        <p:spPr>
          <a:xfrm>
            <a:off x="3563888" y="4293096"/>
            <a:ext cx="1512168" cy="864096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56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014"/>
            <a:ext cx="9128706" cy="6880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4295" y="332656"/>
            <a:ext cx="5630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Размеры молекул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971600" y="1901828"/>
            <a:ext cx="288639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3768" y="1639068"/>
            <a:ext cx="939160" cy="845244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1639068"/>
            <a:ext cx="1008112" cy="903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8777" y="1403138"/>
            <a:ext cx="1728699" cy="1317104"/>
          </a:xfrm>
          <a:prstGeom prst="rect">
            <a:avLst/>
          </a:prstGeom>
        </p:spPr>
      </p:pic>
      <p:sp>
        <p:nvSpPr>
          <p:cNvPr id="6" name="Стрелка вправо 5"/>
          <p:cNvSpPr/>
          <p:nvPr/>
        </p:nvSpPr>
        <p:spPr>
          <a:xfrm>
            <a:off x="1475656" y="1844824"/>
            <a:ext cx="864096" cy="43204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1840" y="1814833"/>
            <a:ext cx="89693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867" y="3212976"/>
            <a:ext cx="2592288" cy="2592288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2339752" y="3933056"/>
            <a:ext cx="45719" cy="7200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3348" y="3415277"/>
            <a:ext cx="3175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2990" y="3580824"/>
            <a:ext cx="3175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2655" y="3945215"/>
            <a:ext cx="3175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 flipV="1">
            <a:off x="2483768" y="3645024"/>
            <a:ext cx="432048" cy="246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2555776" y="3768499"/>
            <a:ext cx="734379" cy="2005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483768" y="4005064"/>
            <a:ext cx="432048" cy="95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4067944" y="3068960"/>
            <a:ext cx="4248472" cy="29523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Если за 1 секунду вылетает 1000000 молекул, то шарик полностью сдуется через…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840 000 лет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56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3347864" y="3068960"/>
            <a:ext cx="1944216" cy="1944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94" y="-9908"/>
            <a:ext cx="9128706" cy="6880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2477571"/>
            <a:ext cx="1222691" cy="1780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7937" y="2236520"/>
            <a:ext cx="3398914" cy="226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3347864" y="2483799"/>
            <a:ext cx="1781721" cy="178172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0297" y="2578423"/>
            <a:ext cx="3238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59857" y="2757810"/>
            <a:ext cx="3238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131" y="3003872"/>
            <a:ext cx="3238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55797" y="3135601"/>
            <a:ext cx="3238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9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4238" y="3094794"/>
            <a:ext cx="3238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30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9792" y="3388695"/>
            <a:ext cx="3238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31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7690" y="3477797"/>
            <a:ext cx="3238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32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3971" y="3135601"/>
            <a:ext cx="3238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33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0388" y="3560043"/>
            <a:ext cx="3238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34" name="Picture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48925" y="3894732"/>
            <a:ext cx="3238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35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2281" y="3767100"/>
            <a:ext cx="3238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36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1540" y="2722552"/>
            <a:ext cx="3238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2483768" y="3033702"/>
            <a:ext cx="618206" cy="6819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37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5316891" y="2988834"/>
            <a:ext cx="652463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47964" y="2366825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Молекулы </a:t>
            </a:r>
          </a:p>
          <a:p>
            <a:pPr algn="ctr"/>
            <a:r>
              <a:rPr lang="ru-RU" dirty="0" smtClean="0"/>
              <a:t>воды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335374"/>
            <a:ext cx="8211315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Молекулы разных веществ различны, а молекулы одного и того же вещества одинаковы 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238" name="Picture 2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4842877"/>
            <a:ext cx="1345332" cy="125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39" name="Picture 2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4488718"/>
            <a:ext cx="1225550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40" name="Picture 2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6639" y="5093995"/>
            <a:ext cx="652463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41" name="Picture 2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8681" y="5013176"/>
            <a:ext cx="652463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43" name="Picture 2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5391" y="4566151"/>
            <a:ext cx="1804987" cy="181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44" name="Picture 28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5131174"/>
            <a:ext cx="1152128" cy="115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45" name="Picture 2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6296" y="5088516"/>
            <a:ext cx="11525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46" name="Picture 3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669" y="5211402"/>
            <a:ext cx="3286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47" name="Picture 3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5366977"/>
            <a:ext cx="3286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48" name="Picture 3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849" y="5553689"/>
            <a:ext cx="3286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49" name="Picture 3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303" y="5912742"/>
            <a:ext cx="3286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50" name="Picture 3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5906" y="5761772"/>
            <a:ext cx="3286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51" name="Picture 3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003" y="5553689"/>
            <a:ext cx="3286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52" name="Picture 3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3657" y="4702026"/>
            <a:ext cx="3286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53" name="Picture 3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4596" y="5366977"/>
            <a:ext cx="3286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54" name="Picture 3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1853" y="5522552"/>
            <a:ext cx="3286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55" name="Picture 3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2558" y="5901231"/>
            <a:ext cx="3286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56" name="Picture 4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5625" y="4938420"/>
            <a:ext cx="3286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57" name="Picture 4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5211" y="5249570"/>
            <a:ext cx="3286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58" name="Picture 42"/>
          <p:cNvPicPr>
            <a:picLocks noChangeAspect="1" noChangeArrowheads="1"/>
          </p:cNvPicPr>
          <p:nvPr/>
        </p:nvPicPr>
        <p:blipFill>
          <a:blip r:embed="rId14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2799" y="5242539"/>
            <a:ext cx="242149" cy="229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59" name="Picture 4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8384" y="5460308"/>
            <a:ext cx="24447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60" name="Picture 4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7262" y="5475215"/>
            <a:ext cx="24447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61" name="Picture 4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0473" y="5617581"/>
            <a:ext cx="24447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62" name="Picture 4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03174" y="5868988"/>
            <a:ext cx="24447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63" name="Picture 4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35998" y="5853328"/>
            <a:ext cx="24447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64" name="Picture 4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3465" y="4933080"/>
            <a:ext cx="24447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65" name="Picture 4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1419" y="5048967"/>
            <a:ext cx="24447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66" name="Picture 5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6477" y="5633064"/>
            <a:ext cx="24447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67" name="Picture 5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4238" y="5957034"/>
            <a:ext cx="24447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68" name="Picture 5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3824" y="5601927"/>
            <a:ext cx="24447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69" name="Picture 5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1622" y="5265798"/>
            <a:ext cx="24447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09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94" y="-9908"/>
            <a:ext cx="9128706" cy="6880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332656"/>
            <a:ext cx="835292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Молекулы состоят из еще более мелких частиц </a:t>
            </a:r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атомов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2132856"/>
            <a:ext cx="2036866" cy="175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542485">
            <a:off x="2708443" y="2316924"/>
            <a:ext cx="2036763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39068" y="2163027"/>
            <a:ext cx="398102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молекула воды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7815" y="4005064"/>
            <a:ext cx="329900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атомы водорода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11960" y="4221088"/>
            <a:ext cx="345638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атомы кислорода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2267744" y="3789040"/>
            <a:ext cx="792088" cy="432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 flipV="1">
            <a:off x="1475656" y="3789040"/>
            <a:ext cx="298353" cy="432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2077319" y="3789040"/>
            <a:ext cx="118417" cy="432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2195736" y="3284984"/>
            <a:ext cx="648072" cy="93610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4427984" y="3501008"/>
            <a:ext cx="936104" cy="89342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2267744" y="1988839"/>
            <a:ext cx="2304256" cy="28803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572000" y="1988839"/>
            <a:ext cx="1081468" cy="240559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9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94" y="6609"/>
            <a:ext cx="9128706" cy="6880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60019" y="188640"/>
            <a:ext cx="78156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Вопросы для повторения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644" y="980728"/>
            <a:ext cx="8778014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 indent="-914400">
              <a:buAutoNum type="arabicPeriod"/>
            </a:pP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Из чего состоят вещества?</a:t>
            </a:r>
          </a:p>
          <a:p>
            <a:pPr marL="914400" indent="-914400">
              <a:buAutoNum type="arabicPeriod"/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Какие опыты подтверждают, что вещества состоят из мельчайших частиц?</a:t>
            </a:r>
          </a:p>
          <a:p>
            <a:pPr marL="914400" indent="-914400">
              <a:buAutoNum type="arabicPeriod"/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Какой опыт показывает, что частицы вещества очень малы?</a:t>
            </a:r>
          </a:p>
          <a:p>
            <a:pPr marL="914400" indent="-914400">
              <a:buAutoNum type="arabicPeriod"/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Что такое молекула?</a:t>
            </a:r>
          </a:p>
          <a:p>
            <a:pPr marL="914400" indent="-914400">
              <a:buAutoNum type="arabicPeriod"/>
            </a:pP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Что вы знаете о размерах молекул?</a:t>
            </a:r>
          </a:p>
          <a:p>
            <a:pPr marL="914400" indent="-914400">
              <a:buAutoNum type="arabicPeriod"/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Из каких частиц состоит молекула воды?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1817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180</Words>
  <Application>Microsoft Office PowerPoint</Application>
  <PresentationFormat>Экран (4:3)</PresentationFormat>
  <Paragraphs>34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Марат-Вера</dc:creator>
  <cp:lastModifiedBy>???? ????</cp:lastModifiedBy>
  <cp:revision>15</cp:revision>
  <dcterms:created xsi:type="dcterms:W3CDTF">2011-07-23T13:27:57Z</dcterms:created>
  <dcterms:modified xsi:type="dcterms:W3CDTF">2015-06-16T10:48:16Z</dcterms:modified>
</cp:coreProperties>
</file>