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62" r:id="rId3"/>
    <p:sldId id="257" r:id="rId4"/>
    <p:sldId id="274" r:id="rId5"/>
    <p:sldId id="266" r:id="rId6"/>
    <p:sldId id="277" r:id="rId7"/>
    <p:sldId id="275" r:id="rId8"/>
    <p:sldId id="279" r:id="rId9"/>
    <p:sldId id="256" r:id="rId10"/>
    <p:sldId id="278" r:id="rId11"/>
    <p:sldId id="268" r:id="rId12"/>
    <p:sldId id="281" r:id="rId13"/>
    <p:sldId id="282" r:id="rId14"/>
    <p:sldId id="265" r:id="rId15"/>
    <p:sldId id="263" r:id="rId16"/>
    <p:sldId id="280" r:id="rId17"/>
    <p:sldId id="267" r:id="rId18"/>
    <p:sldId id="261" r:id="rId19"/>
    <p:sldId id="259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>
      <p:cViewPr varScale="1">
        <p:scale>
          <a:sx n="82" d="100"/>
          <a:sy n="82" d="100"/>
        </p:scale>
        <p:origin x="-16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1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3" y="6407945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1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E3E5AAD-35BA-407F-BE1C-C7645C51824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3" y="6407945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5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59D146-3391-4FC3-AA05-6D38EA6128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5&amp;img_url=http://www.xrest.ru/images/collection/01153/379/thumbnail.jpg&amp;uinfo=ww-1583-wh-805-fw-1358-fh-598-pd-1&amp;p=5&amp;text=%D0%BA%D0%B0%D1%81%D0%BA%D0%B0%D0%B4%20%D0%B2%D0%BE%D0%B4%D0%BE%D0%BF%D0%B0%D0%B4%D0%BE%D0%B2%20%D0%BD%D0%B0%20%D1%80%D0%B5%D0%BA%D0%B5%20%D0%A8%D0%B8%D0%BD%D0%BE%D0%BA%20%D1%84%D0%BE%D1%82%D0%BE&amp;noreask=1&amp;pos=152&amp;rpt=simage&amp;lr=197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source=wiz&amp;fp=5&amp;img_url=http://obj.altapress.ru/picture/width/150/7949.jpg&amp;uinfo=ww-1583-wh-805-fw-1358-fh-598-pd-1&amp;p=5&amp;text=%D0%BA%D0%B0%D1%81%D0%BA%D0%B0%D0%B4%20%D0%B2%D0%BE%D0%B4%D0%BE%D0%BF%D0%B0%D0%B4%D0%BE%D0%B2%20%D0%BD%D0%B0%20%D1%80%D0%B5%D0%BA%D0%B5%20%D0%A8%D0%B8%D0%BD%D0%BE%D0%BA%20%D1%84%D0%BE%D1%82%D0%BE&amp;noreask=1&amp;pos=177&amp;rpt=simage&amp;lr=197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4&amp;img_url=http://cs11266.vk.me/u103314429/-14/m_b3e54b68.jpg&amp;uinfo=ww-1583-wh-805-fw-1358-fh-598-pd-1&amp;p=4&amp;text=%D0%BA%D0%B0%D1%81%D0%BA%D0%B0%D0%B4%20%D0%B2%D0%BE%D0%B4%D0%BE%D0%BF%D0%B0%D0%B4%D0%BE%D0%B2%20%D0%BD%D0%B0%20%D1%80%D0%B5%D0%BA%D0%B5%20%D0%A8%D0%B8%D0%BD%D0%BE%D0%BA%20%D1%84%D0%BE%D1%82%D0%BE&amp;noreask=1&amp;pos=148&amp;rpt=simage&amp;lr=197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99592" y="1196752"/>
            <a:ext cx="7558608" cy="223224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Каскад водопадов на реке Шинок.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A0QXDMF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7544" y="332656"/>
            <a:ext cx="4608512" cy="2589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R2QRL8WH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35896" y="3140968"/>
            <a:ext cx="4556669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332656"/>
            <a:ext cx="8352928" cy="6264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P108069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374904"/>
            <a:ext cx="9144000" cy="610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4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1520" y="260648"/>
            <a:ext cx="8496944" cy="6372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Каскад водопадов на реке Шинок, хотя и, как правило, не обозначен на картах, — самая большая природная достопримечательность </a:t>
            </a:r>
            <a:r>
              <a:rPr lang="ru-RU" sz="3200" b="1" dirty="0" err="1" smtClean="0">
                <a:solidFill>
                  <a:srgbClr val="7030A0"/>
                </a:solidFill>
                <a:latin typeface="Segoe Script" pitchFamily="34" charset="0"/>
              </a:rPr>
              <a:t>Солонешенского</a:t>
            </a:r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 района Алтайского Края. Шинок — небольшая река, протяженностью всего 15 км, левый приток р. </a:t>
            </a:r>
            <a:r>
              <a:rPr lang="ru-RU" sz="3200" b="1" dirty="0" err="1" smtClean="0">
                <a:solidFill>
                  <a:srgbClr val="7030A0"/>
                </a:solidFill>
                <a:latin typeface="Segoe Script" pitchFamily="34" charset="0"/>
              </a:rPr>
              <a:t>Ануй</a:t>
            </a:r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, течет вдоль границы Алтайского Края и Республики Алтай. Зарождается она на склонах </a:t>
            </a:r>
            <a:r>
              <a:rPr lang="ru-RU" sz="3200" b="1" dirty="0" err="1" smtClean="0">
                <a:solidFill>
                  <a:srgbClr val="7030A0"/>
                </a:solidFill>
                <a:latin typeface="Segoe Script" pitchFamily="34" charset="0"/>
              </a:rPr>
              <a:t>Бащелакского</a:t>
            </a:r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 хребта в районе горы </a:t>
            </a:r>
            <a:r>
              <a:rPr lang="ru-RU" sz="3200" b="1" dirty="0" err="1" smtClean="0">
                <a:solidFill>
                  <a:srgbClr val="7030A0"/>
                </a:solidFill>
                <a:latin typeface="Segoe Script" pitchFamily="34" charset="0"/>
              </a:rPr>
              <a:t>Аскаты</a:t>
            </a:r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 (1786 м).</a:t>
            </a:r>
            <a:endParaRPr lang="ru-RU" sz="3200" b="1" dirty="0">
              <a:solidFill>
                <a:srgbClr val="7030A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P108068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404664"/>
            <a:ext cx="9144000" cy="610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Segoe Script" pitchFamily="34" charset="0"/>
              </a:rPr>
              <a:t>Первый водопад, или, скорее, водоскат, небольшой — около 10 м — стекает по массивной монолитной плите. Называют его «Рассыпной» или «Ласковый мираж».</a:t>
            </a:r>
            <a:endParaRPr lang="ru-RU" sz="4400" b="1" dirty="0">
              <a:solidFill>
                <a:srgbClr val="7030A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23528" y="548680"/>
            <a:ext cx="8564151" cy="5760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Segoe Script" pitchFamily="34" charset="0"/>
              </a:rPr>
              <a:t>Примерно в 0,5 км выше по течению от него расположен второй водопад, также имеющий два названия: «Йог» или «Двойной прыжок». Выглядит он очень впечатляюще – вода обрушивается вниз с 28-метровой высоты в два приема, поднимая мириады мельчайших брызг, которые мгновенно делают мокрыми наблюдателей и все технические средства съемки. Обрамляющие водопад скальные стены совершенно гладкие, словно отполированные — результат деятельности ледника, вследствие которой и образовалась эта долина водопадов.</a:t>
            </a:r>
            <a:endParaRPr lang="ru-RU" sz="2800" b="1" dirty="0">
              <a:solidFill>
                <a:srgbClr val="7030A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в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83568" y="260648"/>
            <a:ext cx="3600400" cy="5455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0" name="Picture 2" descr="http://im3-tub-ru.yandex.net/i?id=423616142-16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84784"/>
            <a:ext cx="3375248" cy="5062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23528" y="108810"/>
            <a:ext cx="835292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Segoe Script" pitchFamily="34" charset="0"/>
                <a:ea typeface="Times New Roman" pitchFamily="18" charset="0"/>
                <a:cs typeface="Arial" pitchFamily="34" charset="0"/>
              </a:rPr>
              <a:t>Третий водопад появляется из-за поворота реки неожиданно, до этого его скрывает от наблюдателей скала и густой лес. Вероятно, поэтому, одно из его названий — «Потаенный». Это самый крупный водопад в каскаде, а также крупнейший из водопадов Алтайского Края. Отвесные скалы прорезает узкий мощный поток воды, низвергающийся с высоты 72 м. Воздух вокруг водопада наполнен плотной водяной взвесью, искрящейся на солнце при ясной погоде. У этого водопада множество названий — «Большой», просто «Шинок», называют его и «Жирафом», усматривая в нем сходство с длинной шеей этого животного, и даже «Седой Бородой» — это его зимний «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Segoe Script" pitchFamily="34" charset="0"/>
                <a:ea typeface="Times New Roman" pitchFamily="18" charset="0"/>
                <a:cs typeface="Arial" pitchFamily="34" charset="0"/>
              </a:rPr>
              <a:t>аватар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Segoe Script" pitchFamily="34" charset="0"/>
                <a:ea typeface="Times New Roman" pitchFamily="18" charset="0"/>
                <a:cs typeface="Arial" pitchFamily="34" charset="0"/>
              </a:rPr>
              <a:t>».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Segoe Script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im6-tub-ru.yandex.net/i?id=228512168-67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16632"/>
            <a:ext cx="8856984" cy="6336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5085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08860" y="0"/>
            <a:ext cx="452628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15PM2UGV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427984" y="620688"/>
            <a:ext cx="4032448" cy="6048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0" name="Picture 2" descr="http://im7-tub-ru.yandex.net/i?id=211062816-44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4070452" cy="54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76672"/>
            <a:ext cx="88569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Зимой </a:t>
            </a:r>
            <a:r>
              <a:rPr lang="ru-RU" sz="3200" b="1" dirty="0" err="1" smtClean="0">
                <a:solidFill>
                  <a:srgbClr val="7030A0"/>
                </a:solidFill>
                <a:latin typeface="Segoe Script" pitchFamily="34" charset="0"/>
              </a:rPr>
              <a:t>Шинокские</a:t>
            </a:r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 водопады замерзают и являют собой картину не менее впечатляющую, чем летнее буйство воды. На смену грохочущему восторгу и радужным переливам приходит безмолвная фантасмагория причудливо застывших струй. А </a:t>
            </a:r>
            <a:r>
              <a:rPr lang="ru-RU" sz="3200" b="1" dirty="0" err="1" smtClean="0">
                <a:solidFill>
                  <a:srgbClr val="7030A0"/>
                </a:solidFill>
                <a:latin typeface="Segoe Script" pitchFamily="34" charset="0"/>
              </a:rPr>
              <a:t>экстремалы</a:t>
            </a:r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 от спорта находят для этой красоты вполне практическое применение — здесь устраивают тренировки и соревнования по </a:t>
            </a:r>
            <a:r>
              <a:rPr lang="ru-RU" sz="3200" b="1" dirty="0" err="1" smtClean="0">
                <a:solidFill>
                  <a:srgbClr val="7030A0"/>
                </a:solidFill>
                <a:latin typeface="Segoe Script" pitchFamily="34" charset="0"/>
              </a:rPr>
              <a:t>ледолазанию</a:t>
            </a:r>
            <a:r>
              <a:rPr lang="ru-RU" sz="3200" b="1" dirty="0" smtClean="0">
                <a:solidFill>
                  <a:srgbClr val="7030A0"/>
                </a:solidFill>
                <a:latin typeface="Segoe Script" pitchFamily="34" charset="0"/>
              </a:rPr>
              <a:t>.</a:t>
            </a:r>
            <a:endParaRPr lang="ru-RU" sz="3200" b="1" dirty="0">
              <a:solidFill>
                <a:srgbClr val="7030A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188640"/>
            <a:ext cx="8208912" cy="6237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QNNJ62Q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1520" y="260648"/>
            <a:ext cx="8570876" cy="5688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T79DYAGP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260648"/>
            <a:ext cx="3525992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X9SJURZB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923928" y="764704"/>
            <a:ext cx="4464496" cy="5926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79512" y="908720"/>
            <a:ext cx="8784976" cy="3168352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rgbClr val="7030A0"/>
                </a:solidFill>
                <a:latin typeface="Segoe Script" pitchFamily="34" charset="0"/>
              </a:rPr>
              <a:t>Мы ждём Вас в гости!</a:t>
            </a:r>
            <a:endParaRPr lang="ru-RU" sz="8000" dirty="0">
              <a:solidFill>
                <a:srgbClr val="7030A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</TotalTime>
  <Words>356</Words>
  <Application>Microsoft Office PowerPoint</Application>
  <PresentationFormat>Экран (4:3)</PresentationFormat>
  <Paragraphs>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Каскад водопадов на реке Шинок.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Мы ждём Вас в гости!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work</dc:creator>
  <cp:lastModifiedBy>work</cp:lastModifiedBy>
  <cp:revision>13</cp:revision>
  <dcterms:created xsi:type="dcterms:W3CDTF">2014-03-12T09:02:23Z</dcterms:created>
  <dcterms:modified xsi:type="dcterms:W3CDTF">2014-11-17T14:59:20Z</dcterms:modified>
</cp:coreProperties>
</file>