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3" autoAdjust="0"/>
    <p:restoredTop sz="94737" autoAdjust="0"/>
  </p:normalViewPr>
  <p:slideViewPr>
    <p:cSldViewPr>
      <p:cViewPr varScale="1">
        <p:scale>
          <a:sx n="51" d="100"/>
          <a:sy n="51" d="100"/>
        </p:scale>
        <p:origin x="-1229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C582B8-E75B-4D10-972B-A39C3F52F0F2}" type="datetimeFigureOut">
              <a:rPr lang="ru-RU" smtClean="0"/>
              <a:pPr/>
              <a:t>31.08.2011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92AC8-33B3-4927-8C86-EC5C0AE5EA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C582B8-E75B-4D10-972B-A39C3F52F0F2}" type="datetimeFigureOut">
              <a:rPr lang="ru-RU" smtClean="0"/>
              <a:pPr/>
              <a:t>31.08.2011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92AC8-33B3-4927-8C86-EC5C0AE5EA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C582B8-E75B-4D10-972B-A39C3F52F0F2}" type="datetimeFigureOut">
              <a:rPr lang="ru-RU" smtClean="0"/>
              <a:pPr/>
              <a:t>31.08.2011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92AC8-33B3-4927-8C86-EC5C0AE5EA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C582B8-E75B-4D10-972B-A39C3F52F0F2}" type="datetimeFigureOut">
              <a:rPr lang="ru-RU" smtClean="0"/>
              <a:pPr/>
              <a:t>31.08.2011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92AC8-33B3-4927-8C86-EC5C0AE5EA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C582B8-E75B-4D10-972B-A39C3F52F0F2}" type="datetimeFigureOut">
              <a:rPr lang="ru-RU" smtClean="0"/>
              <a:pPr/>
              <a:t>31.08.2011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92AC8-33B3-4927-8C86-EC5C0AE5EA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C582B8-E75B-4D10-972B-A39C3F52F0F2}" type="datetimeFigureOut">
              <a:rPr lang="ru-RU" smtClean="0"/>
              <a:pPr/>
              <a:t>31.08.2011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92AC8-33B3-4927-8C86-EC5C0AE5EA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C582B8-E75B-4D10-972B-A39C3F52F0F2}" type="datetimeFigureOut">
              <a:rPr lang="ru-RU" smtClean="0"/>
              <a:pPr/>
              <a:t>31.08.2011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92AC8-33B3-4927-8C86-EC5C0AE5EA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C582B8-E75B-4D10-972B-A39C3F52F0F2}" type="datetimeFigureOut">
              <a:rPr lang="ru-RU" smtClean="0"/>
              <a:pPr/>
              <a:t>31.08.2011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92AC8-33B3-4927-8C86-EC5C0AE5EA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EFC582B8-E75B-4D10-972B-A39C3F52F0F2}" type="datetimeFigureOut">
              <a:rPr lang="ru-RU" smtClean="0"/>
              <a:pPr/>
              <a:t>31.08.2011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D1492AC8-33B3-4927-8C86-EC5C0AE5EA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C582B8-E75B-4D10-972B-A39C3F52F0F2}" type="datetimeFigureOut">
              <a:rPr lang="ru-RU" smtClean="0"/>
              <a:pPr/>
              <a:t>31.08.2011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92AC8-33B3-4927-8C86-EC5C0AE5EA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C582B8-E75B-4D10-972B-A39C3F52F0F2}" type="datetimeFigureOut">
              <a:rPr lang="ru-RU" smtClean="0"/>
              <a:pPr/>
              <a:t>31.08.2011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92AC8-33B3-4927-8C86-EC5C0AE5EA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FC582B8-E75B-4D10-972B-A39C3F52F0F2}" type="datetimeFigureOut">
              <a:rPr lang="ru-RU" smtClean="0"/>
              <a:pPr/>
              <a:t>31.08.2011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D1492AC8-33B3-4927-8C86-EC5C0AE5EAC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Заголовок 26"/>
          <p:cNvSpPr>
            <a:spLocks noGrp="1"/>
          </p:cNvSpPr>
          <p:nvPr>
            <p:ph type="ctrTitle"/>
          </p:nvPr>
        </p:nvSpPr>
        <p:spPr>
          <a:xfrm>
            <a:off x="857224" y="3357562"/>
            <a:ext cx="7772400" cy="1975104"/>
          </a:xfrm>
        </p:spPr>
        <p:txBody>
          <a:bodyPr>
            <a:noAutofit/>
          </a:bodyPr>
          <a:lstStyle/>
          <a:p>
            <a:r>
              <a:rPr lang="ru-RU" sz="5400" dirty="0" smtClean="0"/>
              <a:t>Презентация по физике в </a:t>
            </a:r>
            <a:br>
              <a:rPr lang="ru-RU" sz="5400" dirty="0" smtClean="0"/>
            </a:br>
            <a:r>
              <a:rPr lang="ru-RU" sz="5400" dirty="0" smtClean="0"/>
              <a:t>7 классе</a:t>
            </a:r>
            <a:endParaRPr lang="ru-RU" sz="5400" dirty="0"/>
          </a:p>
        </p:txBody>
      </p:sp>
      <p:sp>
        <p:nvSpPr>
          <p:cNvPr id="28" name="Подзаголовок 27"/>
          <p:cNvSpPr>
            <a:spLocks noGrp="1"/>
          </p:cNvSpPr>
          <p:nvPr>
            <p:ph type="subTitle" idx="1"/>
          </p:nvPr>
        </p:nvSpPr>
        <p:spPr>
          <a:xfrm>
            <a:off x="857224" y="1142984"/>
            <a:ext cx="7772400" cy="1508760"/>
          </a:xfrm>
        </p:spPr>
        <p:txBody>
          <a:bodyPr>
            <a:normAutofit fontScale="92500" lnSpcReduction="20000"/>
          </a:bodyPr>
          <a:lstStyle/>
          <a:p>
            <a:pPr algn="l">
              <a:buFont typeface="Arial" pitchFamily="34" charset="0"/>
              <a:buChar char="•"/>
            </a:pPr>
            <a:r>
              <a:rPr lang="ru-RU" sz="4400" dirty="0" smtClean="0"/>
              <a:t>Тема:  «Силы в природе»</a:t>
            </a:r>
          </a:p>
          <a:p>
            <a:pPr algn="l">
              <a:buFont typeface="Arial" pitchFamily="34" charset="0"/>
              <a:buChar char="•"/>
            </a:pPr>
            <a:r>
              <a:rPr lang="ru-RU" sz="3900" dirty="0" smtClean="0"/>
              <a:t>Тип : Обобщение материала</a:t>
            </a:r>
          </a:p>
          <a:p>
            <a:pPr algn="l">
              <a:buFont typeface="Arial" pitchFamily="34" charset="0"/>
              <a:buChar char="•"/>
            </a:pPr>
            <a:r>
              <a:rPr lang="ru-RU" sz="3900" dirty="0" smtClean="0"/>
              <a:t>Учитель физики Кузьмина Н.Б.</a:t>
            </a:r>
            <a:endParaRPr lang="ru-RU" sz="3900" dirty="0"/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/>
              <a:t>Сила тяготения</a:t>
            </a:r>
            <a:endParaRPr lang="ru-RU" sz="40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 проявляется       в притяжении  физических тел друг к другу</a:t>
            </a:r>
            <a:endParaRPr lang="ru-RU" sz="3200" dirty="0"/>
          </a:p>
        </p:txBody>
      </p:sp>
      <p:pic>
        <p:nvPicPr>
          <p:cNvPr id="5" name="Содержимое 4" descr="притяжение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0" y="285728"/>
            <a:ext cx="3857652" cy="5501107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dirty="0" smtClean="0"/>
              <a:t>Сила тяготения</a:t>
            </a:r>
            <a:endParaRPr lang="ru-RU" sz="6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Действует между всеми телами во Вселенной</a:t>
            </a:r>
          </a:p>
          <a:p>
            <a:endParaRPr lang="ru-RU" sz="3200" dirty="0" smtClean="0"/>
          </a:p>
          <a:p>
            <a:r>
              <a:rPr lang="ru-RU" sz="3200" dirty="0" smtClean="0"/>
              <a:t>Она наблюдается как внутри атома вещества, так и в притяжении планет</a:t>
            </a:r>
          </a:p>
          <a:p>
            <a:endParaRPr lang="ru-RU" sz="3200" dirty="0"/>
          </a:p>
          <a:p>
            <a:r>
              <a:rPr lang="ru-RU" sz="3200" dirty="0" smtClean="0"/>
              <a:t>Радиус действия этой силы безграничен</a:t>
            </a:r>
          </a:p>
          <a:p>
            <a:endParaRPr lang="ru-RU" sz="3200" dirty="0" smtClean="0"/>
          </a:p>
          <a:p>
            <a:endParaRPr lang="ru-RU" sz="3200" dirty="0"/>
          </a:p>
          <a:p>
            <a:endParaRPr lang="ru-RU" sz="3200" dirty="0" smtClean="0"/>
          </a:p>
          <a:p>
            <a:endParaRPr lang="ru-RU" sz="3200" dirty="0"/>
          </a:p>
          <a:p>
            <a:endParaRPr lang="ru-RU" sz="3200" dirty="0" smtClean="0"/>
          </a:p>
        </p:txBody>
      </p:sp>
    </p:spTree>
  </p:cSld>
  <p:clrMapOvr>
    <a:masterClrMapping/>
  </p:clrMapOvr>
  <p:transition>
    <p:wheel spokes="3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dirty="0" smtClean="0"/>
              <a:t>Сила тяготения</a:t>
            </a:r>
            <a:endParaRPr lang="ru-RU" sz="5400" dirty="0"/>
          </a:p>
        </p:txBody>
      </p:sp>
      <p:pic>
        <p:nvPicPr>
          <p:cNvPr id="10" name="Содержимое 9" descr="Притяжение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572000" y="2071678"/>
            <a:ext cx="4170916" cy="4429155"/>
          </a:xfrm>
        </p:spPr>
      </p:pic>
      <p:pic>
        <p:nvPicPr>
          <p:cNvPr id="12" name="Содержимое 11" descr="атом.jpe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324187" y="2071678"/>
            <a:ext cx="3747747" cy="4429156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/>
              <a:t>Сила упругости</a:t>
            </a:r>
            <a:endParaRPr lang="ru-RU" sz="44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3243258" cy="45720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Направлена на </a:t>
            </a:r>
          </a:p>
          <a:p>
            <a:pPr>
              <a:buFont typeface="Arial" pitchFamily="34" charset="0"/>
              <a:buChar char="•"/>
            </a:pPr>
            <a:endParaRPr lang="ru-RU" sz="3200" dirty="0" smtClean="0"/>
          </a:p>
          <a:p>
            <a:endParaRPr lang="ru-RU" sz="3200" dirty="0" smtClean="0"/>
          </a:p>
          <a:p>
            <a:r>
              <a:rPr lang="ru-RU" sz="3200" dirty="0" smtClean="0"/>
              <a:t>восстановление </a:t>
            </a:r>
          </a:p>
          <a:p>
            <a:endParaRPr lang="ru-RU" sz="3200" dirty="0" smtClean="0"/>
          </a:p>
          <a:p>
            <a:endParaRPr lang="ru-RU" sz="3200" dirty="0" smtClean="0"/>
          </a:p>
          <a:p>
            <a:r>
              <a:rPr lang="ru-RU" sz="3200" dirty="0" smtClean="0"/>
              <a:t>формы тела</a:t>
            </a:r>
          </a:p>
          <a:p>
            <a:endParaRPr lang="ru-RU" sz="3200" dirty="0" smtClean="0"/>
          </a:p>
        </p:txBody>
      </p:sp>
      <p:pic>
        <p:nvPicPr>
          <p:cNvPr id="5" name="Содержимое 4" descr="Возникновение силы упругости_thumb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000496" y="1714488"/>
            <a:ext cx="4929604" cy="4143404"/>
          </a:xfrm>
        </p:spPr>
      </p:pic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/>
              <a:t>Сила упругости</a:t>
            </a:r>
            <a:endParaRPr lang="ru-RU" sz="44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957506" cy="4572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Возникает при деформации: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/>
              <a:t>с</a:t>
            </a:r>
            <a:r>
              <a:rPr lang="ru-RU" sz="3600" dirty="0" smtClean="0"/>
              <a:t>жатия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 smtClean="0"/>
              <a:t>растяжения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/>
              <a:t>и</a:t>
            </a:r>
            <a:r>
              <a:rPr lang="ru-RU" sz="3600" dirty="0" smtClean="0"/>
              <a:t>згиба 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/>
              <a:t>к</a:t>
            </a:r>
            <a:r>
              <a:rPr lang="ru-RU" sz="3600" dirty="0" smtClean="0"/>
              <a:t>ручения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/>
              <a:t>с</a:t>
            </a:r>
            <a:r>
              <a:rPr lang="ru-RU" sz="3600" dirty="0" smtClean="0"/>
              <a:t>двига</a:t>
            </a:r>
            <a:endParaRPr lang="ru-RU" sz="3600" dirty="0"/>
          </a:p>
        </p:txBody>
      </p:sp>
      <p:pic>
        <p:nvPicPr>
          <p:cNvPr id="5" name="Содержимое 4" descr="Возникновение силы упругости2_thumb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000496" y="2071678"/>
            <a:ext cx="4843458" cy="3024378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dirty="0" smtClean="0"/>
              <a:t>Сила трения</a:t>
            </a:r>
            <a:endParaRPr lang="ru-RU" sz="48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800" dirty="0" smtClean="0"/>
              <a:t>Возникает при: 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движении одного тела по поверхности другого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При попытке вызвать движение одного тела по поверхности другого</a:t>
            </a:r>
            <a:endParaRPr lang="ru-RU" sz="2800" dirty="0"/>
          </a:p>
        </p:txBody>
      </p:sp>
      <p:pic>
        <p:nvPicPr>
          <p:cNvPr id="7" name="Содержимое 6" descr="Трение_thumb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37041" y="1435100"/>
            <a:ext cx="5270317" cy="4572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dirty="0" smtClean="0"/>
              <a:t>Сила </a:t>
            </a:r>
            <a:r>
              <a:rPr lang="ru-RU" sz="4400" dirty="0" smtClean="0"/>
              <a:t>трения</a:t>
            </a:r>
            <a:endParaRPr lang="ru-RU" sz="44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3457572" cy="4572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Существует три вида трения: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 smtClean="0"/>
              <a:t>Трение покоя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 smtClean="0"/>
              <a:t>Трение скольжения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 smtClean="0"/>
              <a:t>Трение качения</a:t>
            </a:r>
            <a:endParaRPr lang="ru-RU" sz="3600" dirty="0"/>
          </a:p>
        </p:txBody>
      </p:sp>
      <p:pic>
        <p:nvPicPr>
          <p:cNvPr id="5" name="Содержимое 4" descr="Трение1_thumb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214942" y="1357298"/>
            <a:ext cx="3571875" cy="4572000"/>
          </a:xfrm>
        </p:spPr>
      </p:pic>
    </p:spTree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dirty="0" smtClean="0"/>
              <a:t>Сила трения</a:t>
            </a:r>
            <a:endParaRPr lang="ru-RU" sz="6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sz="4400" dirty="0" smtClean="0"/>
              <a:t>Различают  три вида трения:</a:t>
            </a:r>
          </a:p>
          <a:p>
            <a:r>
              <a:rPr lang="ru-RU" sz="4400" dirty="0" smtClean="0"/>
              <a:t>Трение покоя – самое большое;</a:t>
            </a:r>
          </a:p>
          <a:p>
            <a:r>
              <a:rPr lang="ru-RU" sz="4400" dirty="0" smtClean="0"/>
              <a:t>Трение скольжения – меньше трения покоя;</a:t>
            </a:r>
          </a:p>
          <a:p>
            <a:r>
              <a:rPr lang="ru-RU" sz="4400" dirty="0" smtClean="0"/>
              <a:t>Трение качения – самое маленькое.</a:t>
            </a:r>
            <a:endParaRPr lang="ru-RU" sz="4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/>
              <a:t>Сила трения</a:t>
            </a:r>
            <a:endParaRPr lang="ru-RU" sz="44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3314696" cy="4572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Силу трения можно наблюдать в природе и технике. Она бывает как полезна, так и вредна. Но одно бесспорно – без нее жить было бы очень трудно.</a:t>
            </a:r>
            <a:endParaRPr lang="ru-RU" sz="2800" dirty="0"/>
          </a:p>
        </p:txBody>
      </p:sp>
      <p:pic>
        <p:nvPicPr>
          <p:cNvPr id="7" name="Содержимое 6" descr="Трение2_thumb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49202" y="1435100"/>
            <a:ext cx="2245995" cy="45720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7436998" cy="977486"/>
          </a:xfrm>
        </p:spPr>
        <p:txBody>
          <a:bodyPr>
            <a:noAutofit/>
          </a:bodyPr>
          <a:lstStyle/>
          <a:p>
            <a:r>
              <a:rPr lang="ru-RU" sz="4400" dirty="0" smtClean="0"/>
              <a:t>Это  далеко не все силы  с которыми вам предстоит познакомиться в курсе изучения физики. Впереди  вас ждет еще  много удивительных открытий.</a:t>
            </a:r>
            <a:endParaRPr lang="ru-RU" sz="4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152</TotalTime>
  <Words>190</Words>
  <Application>Microsoft Office PowerPoint</Application>
  <PresentationFormat>Экран (4:3)</PresentationFormat>
  <Paragraphs>48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Метро</vt:lpstr>
      <vt:lpstr>Презентация по физике в  7 классе</vt:lpstr>
      <vt:lpstr>Сила тяготения</vt:lpstr>
      <vt:lpstr>Сила тяготения</vt:lpstr>
      <vt:lpstr>Сила тяготения</vt:lpstr>
      <vt:lpstr>Сила упругости</vt:lpstr>
      <vt:lpstr>Сила упругости</vt:lpstr>
      <vt:lpstr>Сила трения</vt:lpstr>
      <vt:lpstr>Сила трения</vt:lpstr>
      <vt:lpstr>Сила трения</vt:lpstr>
      <vt:lpstr>Сила трения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физике в  7 классе</dc:title>
  <dc:creator>Влад</dc:creator>
  <cp:lastModifiedBy>Влад</cp:lastModifiedBy>
  <cp:revision>25</cp:revision>
  <dcterms:created xsi:type="dcterms:W3CDTF">2011-08-11T12:16:46Z</dcterms:created>
  <dcterms:modified xsi:type="dcterms:W3CDTF">2011-08-31T12:35:12Z</dcterms:modified>
</cp:coreProperties>
</file>