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2E17-D9CC-490F-A2BB-C9E26449FF4D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K:\Классный час\Телефон доверия\image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08333" cy="6858000"/>
          </a:xfrm>
          <a:prstGeom prst="rect">
            <a:avLst/>
          </a:prstGeom>
          <a:noFill/>
        </p:spPr>
      </p:pic>
      <p:pic>
        <p:nvPicPr>
          <p:cNvPr id="2052" name="Picture 4" descr="K:\Классный час\Телефон доверия\brelok_telef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57892"/>
            <a:ext cx="1714512" cy="10001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286380" y="214290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b="1" dirty="0" smtClean="0"/>
              <a:t>МКОУ «</a:t>
            </a:r>
            <a:r>
              <a:rPr lang="ru-RU" b="1" dirty="0" err="1" smtClean="0"/>
              <a:t>Мисковская</a:t>
            </a:r>
            <a:r>
              <a:rPr lang="ru-RU" b="1" dirty="0" smtClean="0"/>
              <a:t>  СОШ»</a:t>
            </a:r>
          </a:p>
          <a:p>
            <a:r>
              <a:rPr lang="ru-RU" b="1" dirty="0" smtClean="0"/>
              <a:t>   учитель начальных классов:</a:t>
            </a:r>
          </a:p>
          <a:p>
            <a:r>
              <a:rPr lang="ru-RU" b="1" dirty="0" smtClean="0"/>
              <a:t>                    Торопова К.А.</a:t>
            </a:r>
          </a:p>
          <a:p>
            <a:pPr algn="ctr"/>
            <a:r>
              <a:rPr lang="ru-RU" b="1" dirty="0" smtClean="0"/>
              <a:t>2015год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Классный час\Телефон доверия\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Классный час\Телефон доверия\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Классный час\Телефон доверия\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Классный час\Телефон доверия\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:\Классный час\Телефон доверия\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K:\Классный час\Телефон доверия\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:\Классный час\Телефон доверия\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K:\Классный час\Телефон доверия\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K:\Классный час\Телефон доверия\roditeli_novyi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:\Классный час\Телефон доверия\dover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Экран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1212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modified xsi:type="dcterms:W3CDTF">2015-11-24T09:18:13Z</dcterms:modified>
</cp:coreProperties>
</file>