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2" r:id="rId2"/>
    <p:sldId id="265" r:id="rId3"/>
    <p:sldId id="266" r:id="rId4"/>
    <p:sldId id="268" r:id="rId5"/>
    <p:sldId id="269" r:id="rId6"/>
    <p:sldId id="270" r:id="rId7"/>
    <p:sldId id="271" r:id="rId8"/>
    <p:sldId id="272" r:id="rId9"/>
    <p:sldId id="273" r:id="rId10"/>
    <p:sldId id="256" r:id="rId11"/>
    <p:sldId id="257" r:id="rId12"/>
    <p:sldId id="263" r:id="rId13"/>
    <p:sldId id="276" r:id="rId14"/>
    <p:sldId id="274" r:id="rId15"/>
    <p:sldId id="277" r:id="rId16"/>
    <p:sldId id="26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50" d="100"/>
          <a:sy n="50" d="100"/>
        </p:scale>
        <p:origin x="-1932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6F5C947-E78D-480A-9CD5-FB8F886E155E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9CF5383-F7DB-4C64-BCC9-F082D80E22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ED8B920-06F2-4983-AAC5-E18998DF29E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064569-A05E-4D10-BB0B-4943282E995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8D4518-CF63-4B85-9974-E68D6F66111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4CB89-8C8B-4341-BC7C-00380AB2CE97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EBF05-6BE8-47A0-8DCC-778D17DC6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4757A-5AC4-4747-AFB5-7DE937A02440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D898A-451E-4A99-909C-AB5E9A05B9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00C41-F9A4-4759-891B-BA13A4CE0D71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AADD7-4D93-4FB8-809C-18F201D33D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EBA82-23D2-4EFC-9F7D-69468CD420F7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11DD9-4E27-4324-A58D-DDD2193BE3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D8FDD-4E7A-4C7D-A73E-6771A6F38FE5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985C3-BCBC-457F-A29A-FE6DB8B05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96153-C875-477A-AAFC-F1AA58DC75E2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9ECE4-25E5-45CB-8C78-A865ABB314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09E22-4D3A-4264-AE79-2E037DB4E2CB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DAD34-E1BB-49A3-8ABF-3A94BF6EBD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A165B-C038-4925-8880-5EF0BF05806B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E68B0-5714-4A5E-A13C-606E23DA97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93D11-251C-4BA1-BD95-27BDA951A74C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78BE1-0CB4-4335-9F24-0B8E53B7F8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1689C-16CF-43B4-BCE6-580BEBF6CAAE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64306-ABC3-4B2B-8A1D-888262B9B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5FD62-919E-46AF-A1CE-E4262E91CED8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3D8B0-CE97-433D-9D5B-8D559053B0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928F59-1E8D-49A3-8E31-56BF3FBC69B7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89BD20-7BDE-407A-B00F-9665A3090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3770313" y="1500188"/>
            <a:ext cx="2016125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SOS!</a:t>
            </a:r>
            <a:endParaRPr lang="ru-RU" sz="6600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2342" y="1215227"/>
            <a:ext cx="9031320" cy="2499523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Человек – хозяин на земле!?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6387" name="Рисунок 1" descr="imgpreview (24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5" y="2714625"/>
            <a:ext cx="5143500" cy="382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Прямоугольник 3"/>
          <p:cNvSpPr>
            <a:spLocks noChangeArrowheads="1"/>
          </p:cNvSpPr>
          <p:nvPr/>
        </p:nvSpPr>
        <p:spPr bwMode="auto">
          <a:xfrm>
            <a:off x="5651500" y="404813"/>
            <a:ext cx="3214688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В катакомбах музея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Пылится пастушья свирель,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Бивень мамонта, зуб кашалота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И прочие цацки...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Человек!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Ты послушай царя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Терпеливых зверей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И прости, что слова мои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Будут звучать не по царски.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"Я - последний из львов,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Но пускай за меня говорит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Лань в объятьях капкана,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Ползучего смога громадность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И дельфинья семья,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За которой неделю подряд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С вертолета охотился ты,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Чтоб развеяться малость</a:t>
            </a:r>
          </a:p>
        </p:txBody>
      </p:sp>
      <p:pic>
        <p:nvPicPr>
          <p:cNvPr id="18434" name="Рисунок 5" descr="i (3).jpg"/>
          <p:cNvPicPr>
            <a:picLocks noChangeAspect="1"/>
          </p:cNvPicPr>
          <p:nvPr/>
        </p:nvPicPr>
        <p:blipFill>
          <a:blip r:embed="rId2"/>
          <a:srcRect t="5875" r="26268" b="-481"/>
          <a:stretch>
            <a:fillRect/>
          </a:stretch>
        </p:blipFill>
        <p:spPr bwMode="auto">
          <a:xfrm>
            <a:off x="428625" y="1000125"/>
            <a:ext cx="464343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" descr="i (14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428625"/>
            <a:ext cx="48418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Рисунок 2" descr="i (9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50" y="3276600"/>
            <a:ext cx="5065713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Рисунок 3" descr="i (8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3857625"/>
            <a:ext cx="37814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4" descr="i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38" y="482600"/>
            <a:ext cx="3071812" cy="2303463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рямоугольник 1"/>
          <p:cNvSpPr>
            <a:spLocks noChangeArrowheads="1"/>
          </p:cNvSpPr>
          <p:nvPr/>
        </p:nvSpPr>
        <p:spPr bwMode="auto">
          <a:xfrm>
            <a:off x="571500" y="500063"/>
            <a:ext cx="37147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Пусть тебе повстречается голубь,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Хлебнувший отрав,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Муравейник сожженый,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Разрытые норы барсучьи,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Оглушенная семга,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Дрожащий от страха жираф,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И подстреленный лебедь,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И чайки по горло в мазуте.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Пусть они голосят,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Вопрошая карающий век,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Пусть они стороною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Обходят любую машину..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Ты - бесспорно, вершина природы,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Мой брат Человек,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Только где и когда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Ты встречал без подножья вершину</a:t>
            </a:r>
          </a:p>
        </p:txBody>
      </p:sp>
      <p:pic>
        <p:nvPicPr>
          <p:cNvPr id="21506" name="Рисунок 2" descr="imgpreview (2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3286125"/>
            <a:ext cx="4478337" cy="306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2" descr="i (7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500063"/>
            <a:ext cx="36449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Рисунок 3" descr="imgpreview (37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42875"/>
            <a:ext cx="449580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Рисунок 4" descr="i (11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8" y="3214688"/>
            <a:ext cx="4737100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5" descr="i (3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968620">
            <a:off x="644525" y="4078288"/>
            <a:ext cx="2897188" cy="1968500"/>
          </a:xfrm>
          <a:prstGeom prst="rect">
            <a:avLst/>
          </a:prstGeom>
          <a:noFill/>
          <a:ln w="76200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857250" y="214313"/>
            <a:ext cx="3643313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Ты командуешь миром.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Пророчишь. Стоишь у руля.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Ты - хозяин! Мы спорить с тобой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Не хотим и не можем.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Но без нас - ты представь -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Разве будет Землею Земля?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Но без нас - ты пойми -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Разве море останется морем?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Будут жить на бетонном безмолвье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Одни слизняки,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Океан разольется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Огромной протухшею лужей.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Я тебя не пугаю,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Но очень уж сети крепки,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И растет скорострельность</a:t>
            </a:r>
            <a:b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Твоих замечательных ружей</a:t>
            </a:r>
            <a:r>
              <a:rPr lang="ru-RU" sz="1400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.</a:t>
            </a:r>
            <a:endParaRPr lang="ru-RU">
              <a:latin typeface="Trebuchet MS" pitchFamily="34" charset="0"/>
            </a:endParaRPr>
          </a:p>
        </p:txBody>
      </p:sp>
      <p:pic>
        <p:nvPicPr>
          <p:cNvPr id="23554" name="Рисунок 2" descr="imgpreview (28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285750"/>
            <a:ext cx="315912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Рисунок 3" descr="imgpreview (43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3643313"/>
            <a:ext cx="330835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1" descr="imgpreview (3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286125"/>
            <a:ext cx="4071937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Прямоугольник 2"/>
          <p:cNvSpPr>
            <a:spLocks noChangeArrowheads="1"/>
          </p:cNvSpPr>
          <p:nvPr/>
        </p:nvSpPr>
        <p:spPr bwMode="auto">
          <a:xfrm>
            <a:off x="428625" y="357188"/>
            <a:ext cx="2714625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Все твое на планете,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А нашего нет ничего.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Так устроена жизнь -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Мы уже лишь на чучела сгожи.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Зоопарки твои превосходны -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Да жаль одного: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Мы в твоих зоопарках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Давно на себя не похожи...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Так устроена жизнь,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Мы поладить с тобой не могли,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Нашу поступь неслышную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Тихие сумерки спрячут.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Мы уходим в историю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Этой печальной Земли,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Человечьи детеныши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Вспомнят о нас, и заплачут</a:t>
            </a:r>
          </a:p>
        </p:txBody>
      </p:sp>
      <p:pic>
        <p:nvPicPr>
          <p:cNvPr id="24579" name="Рисунок 3" descr="imgpreview (27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88" y="214313"/>
            <a:ext cx="4000500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2" descr="imgpreview (22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0" y="214313"/>
            <a:ext cx="4643438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Рисунок 3" descr="imgpreview (30).jpg"/>
          <p:cNvPicPr>
            <a:picLocks noChangeAspect="1"/>
          </p:cNvPicPr>
          <p:nvPr/>
        </p:nvPicPr>
        <p:blipFill>
          <a:blip r:embed="rId3"/>
          <a:srcRect l="18033" t="4001"/>
          <a:stretch>
            <a:fillRect/>
          </a:stretch>
        </p:blipFill>
        <p:spPr bwMode="auto">
          <a:xfrm>
            <a:off x="2857500" y="3214688"/>
            <a:ext cx="35718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1"/>
          <p:cNvSpPr>
            <a:spLocks noChangeArrowheads="1"/>
          </p:cNvSpPr>
          <p:nvPr/>
        </p:nvSpPr>
        <p:spPr bwMode="auto">
          <a:xfrm>
            <a:off x="357188" y="642938"/>
            <a:ext cx="3286125" cy="393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Мы - пушистые глыбы тепла,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Мы - живое зверье.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Может, правда, что день ото дня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Мир становится злее.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Вот глядит на тебя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Поредевшее царство мое,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Не мигая глядит,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И почти ни о чем не жалея,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И совсем ничего не прося,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Ни за что не коря,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Видно, правла, что в хоботы,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Ласты и когти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Судьба не дается.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Я с седеющей гривы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Срываю корону царя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И реву от бессилья...</a:t>
            </a:r>
            <a:b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А что мне еще остается?"</a:t>
            </a:r>
            <a:endParaRPr lang="ru-RU" sz="1400" b="1">
              <a:latin typeface="Trebuchet MS" pitchFamily="34" charset="0"/>
            </a:endParaRPr>
          </a:p>
        </p:txBody>
      </p:sp>
      <p:pic>
        <p:nvPicPr>
          <p:cNvPr id="25604" name="Рисунок 6" descr="imgpreview (26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4786313"/>
            <a:ext cx="300037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1" descr="imgpreview (39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13" y="285750"/>
            <a:ext cx="5160962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imgpreview (50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0" y="3786188"/>
            <a:ext cx="3500438" cy="2857500"/>
          </a:xfrm>
          <a:prstGeom prst="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</p:pic>
      <p:pic>
        <p:nvPicPr>
          <p:cNvPr id="26627" name="Рисунок 4" descr="imgpreview (47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142875"/>
            <a:ext cx="3857625" cy="3028950"/>
          </a:xfrm>
          <a:prstGeom prst="rect">
            <a:avLst/>
          </a:prstGeom>
          <a:noFill/>
          <a:ln w="762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6" name="Рисунок 5" descr="i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13" y="3357563"/>
            <a:ext cx="4365625" cy="3357562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1"/>
          <p:cNvSpPr txBox="1">
            <a:spLocks noChangeArrowheads="1"/>
          </p:cNvSpPr>
          <p:nvPr/>
        </p:nvSpPr>
        <p:spPr bwMode="auto">
          <a:xfrm>
            <a:off x="539750" y="2471738"/>
            <a:ext cx="810895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800" b="1">
                <a:latin typeface="Times New Roman" pitchFamily="18" charset="0"/>
                <a:cs typeface="Times New Roman" pitchFamily="18" charset="0"/>
              </a:rPr>
              <a:t>Как</a:t>
            </a:r>
            <a:r>
              <a:rPr lang="ru-RU" sz="4400">
                <a:latin typeface="Times New Roman" pitchFamily="18" charset="0"/>
                <a:cs typeface="Times New Roman" pitchFamily="18" charset="0"/>
              </a:rPr>
              <a:t> можно решить  проблему?</a:t>
            </a:r>
          </a:p>
          <a:p>
            <a:pPr algn="ctr"/>
            <a:endParaRPr lang="ru-RU" sz="4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800" b="1">
                <a:latin typeface="Times New Roman" pitchFamily="18" charset="0"/>
                <a:cs typeface="Times New Roman" pitchFamily="18" charset="0"/>
              </a:rPr>
              <a:t>Кто</a:t>
            </a:r>
            <a:r>
              <a:rPr lang="ru-RU" sz="4400">
                <a:latin typeface="Times New Roman" pitchFamily="18" charset="0"/>
                <a:cs typeface="Times New Roman" pitchFamily="18" charset="0"/>
              </a:rPr>
              <a:t> должен её решать?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2A6605-C0E2-4534-BE38-F9F7E4D584A7}" type="slidenum">
              <a:rPr lang="ru-RU">
                <a:solidFill>
                  <a:schemeClr val="tx1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154323"/>
            <a:ext cx="7500990" cy="1274413"/>
          </a:xfrm>
          <a:ln>
            <a:solidFill>
              <a:srgbClr val="C00000"/>
            </a:solidFill>
          </a:ln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solidFill>
                  <a:srgbClr val="C00000"/>
                </a:solidFill>
              </a:rPr>
              <a:t>Глобальные проблемы</a:t>
            </a:r>
          </a:p>
        </p:txBody>
      </p:sp>
      <p:sp>
        <p:nvSpPr>
          <p:cNvPr id="60420" name="Oval 4"/>
          <p:cNvSpPr>
            <a:spLocks noChangeArrowheads="1"/>
          </p:cNvSpPr>
          <p:nvPr/>
        </p:nvSpPr>
        <p:spPr bwMode="auto">
          <a:xfrm>
            <a:off x="571500" y="3141663"/>
            <a:ext cx="3286125" cy="2592387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>
                <a:latin typeface="Trebuchet MS" pitchFamily="34" charset="0"/>
              </a:rPr>
              <a:t>носят </a:t>
            </a:r>
          </a:p>
          <a:p>
            <a:pPr algn="ctr"/>
            <a:r>
              <a:rPr lang="ru-RU" sz="3200" b="1">
                <a:latin typeface="Trebuchet MS" pitchFamily="34" charset="0"/>
              </a:rPr>
              <a:t>планетарный </a:t>
            </a:r>
          </a:p>
          <a:p>
            <a:pPr algn="ctr"/>
            <a:r>
              <a:rPr lang="ru-RU" sz="3200" b="1">
                <a:latin typeface="Trebuchet MS" pitchFamily="34" charset="0"/>
              </a:rPr>
              <a:t>характер</a:t>
            </a:r>
          </a:p>
        </p:txBody>
      </p:sp>
      <p:sp>
        <p:nvSpPr>
          <p:cNvPr id="60422" name="AutoShape 6"/>
          <p:cNvSpPr>
            <a:spLocks noChangeArrowheads="1"/>
          </p:cNvSpPr>
          <p:nvPr/>
        </p:nvSpPr>
        <p:spPr bwMode="auto">
          <a:xfrm>
            <a:off x="1258888" y="1628775"/>
            <a:ext cx="2232025" cy="1871663"/>
          </a:xfrm>
          <a:prstGeom prst="lightningBol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2857500" y="1500188"/>
            <a:ext cx="22145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угрожают всему человечеству</a:t>
            </a:r>
          </a:p>
        </p:txBody>
      </p:sp>
      <p:sp>
        <p:nvSpPr>
          <p:cNvPr id="60427" name="AutoShape 11"/>
          <p:cNvSpPr>
            <a:spLocks noChangeArrowheads="1"/>
          </p:cNvSpPr>
          <p:nvPr/>
        </p:nvSpPr>
        <p:spPr bwMode="auto">
          <a:xfrm>
            <a:off x="3714750" y="2643188"/>
            <a:ext cx="5103813" cy="2643187"/>
          </a:xfrm>
          <a:prstGeom prst="leftArrowCallout">
            <a:avLst>
              <a:gd name="adj1" fmla="val 25000"/>
              <a:gd name="adj2" fmla="val 25000"/>
              <a:gd name="adj3" fmla="val 29990"/>
              <a:gd name="adj4" fmla="val 79940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20" b="1" dirty="0">
                <a:latin typeface="+mj-lt"/>
                <a:cs typeface="+mn-cs"/>
              </a:rPr>
              <a:t>могут быть решены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20" b="1" dirty="0">
                <a:latin typeface="+mj-lt"/>
                <a:cs typeface="+mn-cs"/>
              </a:rPr>
              <a:t>только совместными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20" b="1" dirty="0">
                <a:latin typeface="+mj-lt"/>
                <a:cs typeface="+mn-cs"/>
              </a:rPr>
              <a:t>усилиями всех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20" b="1" dirty="0">
                <a:latin typeface="+mj-lt"/>
                <a:cs typeface="+mn-cs"/>
              </a:rPr>
              <a:t>народов 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20" b="1" dirty="0">
                <a:latin typeface="+mj-lt"/>
                <a:cs typeface="+mn-cs"/>
              </a:rPr>
              <a:t>государств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 animBg="1"/>
      <p:bldP spid="60422" grpId="0" animBg="1"/>
      <p:bldP spid="60423" grpId="0"/>
      <p:bldP spid="604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3770313" y="1643063"/>
            <a:ext cx="2016125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SOS!</a:t>
            </a:r>
            <a:endParaRPr lang="ru-RU" sz="6600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2342" y="1215227"/>
            <a:ext cx="9031320" cy="2499523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Человек – хозяин на земле!?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9699" name="Рисунок 1" descr="imgpreview (33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857500"/>
            <a:ext cx="4676775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Рисунок 1" descr="imgpreview (44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52863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Рисунок 2" descr="imgpreview (46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8" y="3000375"/>
            <a:ext cx="5094287" cy="356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Рисунок 5" descr="imgpreview (20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25" y="4143375"/>
            <a:ext cx="2357438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1" descr="imgpreview (40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42875"/>
            <a:ext cx="5861050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Рисунок 3" descr="imgpreview (4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3214688"/>
            <a:ext cx="4792663" cy="345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Рисунок 4" descr="imgpreview (35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25" y="500063"/>
            <a:ext cx="27146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Рисунок 5" descr="imgpreview (20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75" y="4357688"/>
            <a:ext cx="221456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28688" y="428625"/>
            <a:ext cx="4786312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3100" b="1">
                <a:solidFill>
                  <a:srgbClr val="002060"/>
                </a:solidFill>
                <a:latin typeface="Trebuchet MS" pitchFamily="34" charset="0"/>
                <a:cs typeface="Times New Roman" pitchFamily="18" charset="0"/>
              </a:rPr>
              <a:t>-От нас зависит…</a:t>
            </a:r>
          </a:p>
          <a:p>
            <a:endParaRPr lang="ru-RU" sz="3100" b="1">
              <a:solidFill>
                <a:srgbClr val="002060"/>
              </a:solidFill>
              <a:latin typeface="Trebuchet MS" pitchFamily="34" charset="0"/>
            </a:endParaRPr>
          </a:p>
          <a:p>
            <a:pPr eaLnBrk="0" hangingPunct="0"/>
            <a:r>
              <a:rPr lang="ru-RU" sz="3100" b="1">
                <a:solidFill>
                  <a:srgbClr val="002060"/>
                </a:solidFill>
                <a:latin typeface="Trebuchet MS" pitchFamily="34" charset="0"/>
                <a:cs typeface="Times New Roman" pitchFamily="18" charset="0"/>
              </a:rPr>
              <a:t>-Мы сделаем…</a:t>
            </a:r>
          </a:p>
          <a:p>
            <a:pPr eaLnBrk="0" hangingPunct="0"/>
            <a:endParaRPr lang="ru-RU" sz="3100" b="1">
              <a:solidFill>
                <a:srgbClr val="002060"/>
              </a:solidFill>
              <a:latin typeface="Trebuchet MS" pitchFamily="34" charset="0"/>
            </a:endParaRPr>
          </a:p>
          <a:p>
            <a:pPr eaLnBrk="0" hangingPunct="0"/>
            <a:r>
              <a:rPr lang="ru-RU" sz="3100" b="1">
                <a:solidFill>
                  <a:srgbClr val="002060"/>
                </a:solidFill>
                <a:latin typeface="Trebuchet MS" pitchFamily="34" charset="0"/>
                <a:cs typeface="Times New Roman" pitchFamily="18" charset="0"/>
              </a:rPr>
              <a:t>-Мы обещаем…</a:t>
            </a:r>
          </a:p>
          <a:p>
            <a:pPr eaLnBrk="0" hangingPunct="0"/>
            <a:endParaRPr lang="ru-RU" sz="3100" b="1">
              <a:solidFill>
                <a:srgbClr val="002060"/>
              </a:solidFill>
              <a:latin typeface="Trebuchet MS" pitchFamily="34" charset="0"/>
              <a:cs typeface="Times New Roman" pitchFamily="18" charset="0"/>
            </a:endParaRPr>
          </a:p>
          <a:p>
            <a:pPr eaLnBrk="0" hangingPunct="0"/>
            <a:r>
              <a:rPr lang="ru-RU" sz="3100" b="1">
                <a:solidFill>
                  <a:srgbClr val="002060"/>
                </a:solidFill>
                <a:latin typeface="Trebuchet MS" pitchFamily="34" charset="0"/>
                <a:cs typeface="Times New Roman" pitchFamily="18" charset="0"/>
              </a:rPr>
              <a:t>-Мы убеждены</a:t>
            </a:r>
            <a:r>
              <a:rPr lang="ru-RU" sz="3100" b="1">
                <a:solidFill>
                  <a:srgbClr val="002060"/>
                </a:solidFill>
                <a:latin typeface="Trebuchet MS" pitchFamily="34" charset="0"/>
              </a:rPr>
              <a:t> </a:t>
            </a:r>
          </a:p>
        </p:txBody>
      </p:sp>
      <p:pic>
        <p:nvPicPr>
          <p:cNvPr id="33794" name="Рисунок 3" descr="imgpreview (20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8" y="1643063"/>
            <a:ext cx="4191000" cy="440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4213" y="1287463"/>
            <a:ext cx="7862887" cy="2770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FontTx/>
              <a:buAutoNum type="arabicPeriod"/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Сценарий рекламного ролика.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FontTx/>
              <a:buAutoNum type="arabicPeriod"/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Эссе «глазами фантаста»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Плакат «Человек – хозяин планеты?»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34819" name="Содержимое 9"/>
          <p:cNvSpPr>
            <a:spLocks noGrp="1"/>
          </p:cNvSpPr>
          <p:nvPr>
            <p:ph sz="quarter" idx="13"/>
          </p:nvPr>
        </p:nvSpPr>
        <p:spPr>
          <a:xfrm>
            <a:off x="428625" y="857250"/>
            <a:ext cx="8001000" cy="3357563"/>
          </a:xfrm>
        </p:spPr>
        <p:txBody>
          <a:bodyPr/>
          <a:lstStyle/>
          <a:p>
            <a:pPr>
              <a:buFont typeface="Georgia" pitchFamily="18" charset="0"/>
              <a:buNone/>
            </a:pP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299</TotalTime>
  <Words>358</Words>
  <Application>Microsoft Office PowerPoint</Application>
  <PresentationFormat>Экран (4:3)</PresentationFormat>
  <Paragraphs>35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Trebuchet MS</vt:lpstr>
      <vt:lpstr>Arial</vt:lpstr>
      <vt:lpstr>Georgia</vt:lpstr>
      <vt:lpstr>Calibri</vt:lpstr>
      <vt:lpstr>Times New Roman</vt:lpstr>
      <vt:lpstr>Воздушный поток</vt:lpstr>
      <vt:lpstr>Воздушный поток</vt:lpstr>
      <vt:lpstr>Воздушный поток</vt:lpstr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</dc:creator>
  <cp:lastModifiedBy>1</cp:lastModifiedBy>
  <cp:revision>16</cp:revision>
  <dcterms:created xsi:type="dcterms:W3CDTF">2012-11-14T11:18:31Z</dcterms:created>
  <dcterms:modified xsi:type="dcterms:W3CDTF">2014-12-09T15:34:07Z</dcterms:modified>
</cp:coreProperties>
</file>