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3" r:id="rId2"/>
    <p:sldId id="257" r:id="rId3"/>
    <p:sldId id="258" r:id="rId4"/>
    <p:sldId id="259" r:id="rId5"/>
    <p:sldId id="261" r:id="rId6"/>
    <p:sldId id="260" r:id="rId7"/>
    <p:sldId id="262" r:id="rId8"/>
    <p:sldId id="265" r:id="rId9"/>
    <p:sldId id="263" r:id="rId10"/>
    <p:sldId id="29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91" r:id="rId3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4/1/2016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500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«Природные зоны»</a:t>
            </a:r>
            <a:br>
              <a:rPr lang="ru-RU" dirty="0" smtClean="0"/>
            </a:br>
            <a:r>
              <a:rPr lang="ru-RU" dirty="0" smtClean="0"/>
              <a:t>окружающий мир 4 класс</a:t>
            </a:r>
            <a:br>
              <a:rPr lang="ru-RU" dirty="0" smtClean="0"/>
            </a:br>
            <a:r>
              <a:rPr lang="ru-RU" dirty="0" smtClean="0"/>
              <a:t>УМК» Гармония»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Подготовила презентацию учитель начальных классов: Иванова Ирина Ивановна( высшая квалификационная категория) г. Изобильный ИМРСК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284900"/>
      </p:ext>
    </p:extLst>
  </p:cSld>
  <p:clrMapOvr>
    <a:masterClrMapping/>
  </p:clrMapOvr>
  <p:transition advClick="0" advTm="5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Арктические  пустыни</a:t>
            </a:r>
            <a:endParaRPr lang="ru-RU" dirty="0"/>
          </a:p>
        </p:txBody>
      </p:sp>
      <p:pic>
        <p:nvPicPr>
          <p:cNvPr id="4" name="Содержимое 3" descr="361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69749" y="1600200"/>
            <a:ext cx="6004501" cy="4708525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Царство  льда  и снега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sz="1600" dirty="0" smtClean="0"/>
              <a:t>Арктика-  от этого слова  веет холодом, жгучим  морозом. Арктика-  огромное пространство льда и снега. Земля покрыта ледяным панцирем. Лишь  кое-  где  можно увидеть земля, но она промерзает в глубину на много метров. Зимой в Арктике  -ночь и можно увидеть прекрасное Северное  Сияние</a:t>
            </a:r>
            <a:r>
              <a:rPr lang="ru-RU" dirty="0" smtClean="0"/>
              <a:t>.  </a:t>
            </a:r>
            <a:r>
              <a:rPr lang="ru-RU" sz="1600" dirty="0" smtClean="0"/>
              <a:t>Суровая  красота  Арктики.</a:t>
            </a:r>
            <a:endParaRPr lang="ru-RU" sz="1600" dirty="0"/>
          </a:p>
        </p:txBody>
      </p:sp>
      <p:pic>
        <p:nvPicPr>
          <p:cNvPr id="5" name="Содержимое 4" descr="6305.T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71924" y="273050"/>
            <a:ext cx="3918002" cy="585311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Мало  животных  в ледяной  пустыне.</a:t>
            </a:r>
            <a:endParaRPr lang="ru-RU" dirty="0"/>
          </a:p>
        </p:txBody>
      </p:sp>
      <p:pic>
        <p:nvPicPr>
          <p:cNvPr id="5" name="Содержимое 4" descr="6039.T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1950" y="1143000"/>
            <a:ext cx="2533650" cy="3378200"/>
          </a:xfrm>
        </p:spPr>
      </p:pic>
      <p:pic>
        <p:nvPicPr>
          <p:cNvPr id="6" name="Содержимое 5" descr="6083.T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52688" y="1295401"/>
            <a:ext cx="3076912" cy="2667000"/>
          </a:xfrm>
        </p:spPr>
      </p:pic>
      <p:pic>
        <p:nvPicPr>
          <p:cNvPr id="10" name="Рисунок 9" descr="IMG00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4267200"/>
            <a:ext cx="3524250" cy="23622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Белый  медведь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Белый  медведь-  самый  большой, достигает в длину более 3 метров и весит более  тонны.  От холода  белого медведя  спасает толстый слой  жира и белая шкура с густой и теплым  мехом.  Даже  подошвы  лап  медведя  защищены мехом.  Этот гигант  способен проплыть под водой  десятки километров.  Он прекрасно  ныряет  при этом  глаза  у  него открыты, а отверстия ноздрей и ушей  сжаты, но при этом он хорошо слышит и видит. Самки  залегают  на  зиму  в снежные  берлоги.  Здесь  у них  рождаются  крошечные   медвежата, которые не крупнее котят. В  берлоге  маме и медвежатам  тепло, позднее  они  выйдут и мать научит их  ловит рыбу и плавать.</a:t>
            </a:r>
            <a:endParaRPr lang="ru-RU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Животные 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        Моржи.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         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Крупнейшие  </a:t>
            </a:r>
            <a:r>
              <a:rPr lang="ru-RU" sz="1600" dirty="0" err="1" smtClean="0"/>
              <a:t>ластоногие,У</a:t>
            </a:r>
            <a:r>
              <a:rPr lang="ru-RU" sz="1600" dirty="0" smtClean="0"/>
              <a:t>  них  мощные  клыки.  Клыками они выковыривают на  дне  моллюсков, а  затем  зубами  дробят  их  </a:t>
            </a:r>
            <a:r>
              <a:rPr lang="ru-RU" sz="1600" dirty="0" err="1" smtClean="0"/>
              <a:t>панцырь</a:t>
            </a:r>
            <a:r>
              <a:rPr lang="ru-RU" sz="1600" dirty="0" smtClean="0"/>
              <a:t>. Это добродушные и любознательные  животные. Моржи  ценятся за  как промысловые  звери.  Кроме  шкуры и жира  высоко  ценятся их  клыки.</a:t>
            </a:r>
            <a:endParaRPr lang="ru-RU" sz="1600" dirty="0"/>
          </a:p>
        </p:txBody>
      </p:sp>
      <p:pic>
        <p:nvPicPr>
          <p:cNvPr id="9" name="Содержимое 8" descr="6062.TIF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648200" y="1676400"/>
            <a:ext cx="4041775" cy="4114800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Тундра.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Южнее  Арктики, вдоль  берегов  северных  морей  протянулась  зона  тундры. Холодная  безлесная  равнина..</a:t>
            </a:r>
          </a:p>
          <a:p>
            <a:r>
              <a:rPr lang="ru-RU" sz="2400" dirty="0" smtClean="0"/>
              <a:t>Зима  долгая  (7-8 месяцев) и очень  суровая. Лето короткое, прохладное. Круглый год дуют в тундре  сильные  холодные ветра. Зимой свирепствует  пурга.</a:t>
            </a:r>
          </a:p>
          <a:p>
            <a:r>
              <a:rPr lang="ru-RU" sz="2400" dirty="0" smtClean="0"/>
              <a:t>За  лето земля оттаивает  на  50  см , поэтому  все растения  скорее пытаются  расцвести и показать свою  красоту.  Можно увидеть  морошку,  голубику, бруснику, карликовая  березка и карликовая  ива, много лишайников.</a:t>
            </a:r>
            <a:endParaRPr lang="ru-RU" sz="24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3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30562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ru-RU" sz="1800" dirty="0" smtClean="0">
                <a:ln w="6350">
                  <a:solidFill>
                    <a:schemeClr val="accent1"/>
                  </a:solidFill>
                </a:ln>
              </a:rPr>
              <a:t>Тундру обычно представляют себе как беспредельную равнину, богатую водой, совсем лишенную растительности или покрытую мхом с мелким кустарником и пересеченную местами каменистыми грядами. По отношению к европейской и западносибирской тундрам такое представление в общем, пожалуй, и правильно. Но в восточносибирской тундре неотъемлемую часть ландшафта составляют горы, хотя и невысокие.</a:t>
            </a:r>
            <a:r>
              <a:rPr lang="ru-RU" dirty="0" smtClean="0">
                <a:ln w="6350">
                  <a:solidFill>
                    <a:schemeClr val="accent1"/>
                  </a:solidFill>
                </a:ln>
              </a:rPr>
              <a:t/>
            </a:r>
            <a:br>
              <a:rPr lang="ru-RU" dirty="0" smtClean="0">
                <a:ln w="6350">
                  <a:solidFill>
                    <a:schemeClr val="accent1"/>
                  </a:solidFill>
                </a:ln>
              </a:rPr>
            </a:br>
            <a:endParaRPr lang="ru-RU" dirty="0">
              <a:ln w="6350">
                <a:solidFill>
                  <a:schemeClr val="accent1"/>
                </a:solidFill>
              </a:ln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200" y="3886200"/>
            <a:ext cx="4191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Растения.</a:t>
            </a:r>
            <a:endParaRPr lang="ru-RU" dirty="0"/>
          </a:p>
        </p:txBody>
      </p:sp>
      <p:pic>
        <p:nvPicPr>
          <p:cNvPr id="5" name="Содержимое 4" descr="6077.T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000" y="1295400"/>
            <a:ext cx="3124200" cy="2703389"/>
          </a:xfrm>
        </p:spPr>
      </p:pic>
      <p:pic>
        <p:nvPicPr>
          <p:cNvPr id="6" name="Содержимое 5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143000"/>
            <a:ext cx="3505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Голубика</a:t>
            </a:r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828800"/>
            <a:ext cx="3505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Мои рисунки\альбом\Мои рисунки\фрукты\08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0183506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Животные  тундры.</a:t>
            </a:r>
            <a:endParaRPr lang="ru-RU" dirty="0"/>
          </a:p>
        </p:txBody>
      </p:sp>
      <p:pic>
        <p:nvPicPr>
          <p:cNvPr id="5" name="Содержимое 4" descr="6071.T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511487"/>
            <a:ext cx="4038600" cy="3127313"/>
          </a:xfrm>
        </p:spPr>
      </p:pic>
      <p:pic>
        <p:nvPicPr>
          <p:cNvPr id="6" name="Содержимое 5" descr="6237.T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52688" y="1600200"/>
            <a:ext cx="3029624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Животный мир</a:t>
            </a:r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1" y="1752600"/>
            <a:ext cx="2743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438400"/>
            <a:ext cx="381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Таймырский  заповедник </a:t>
            </a:r>
            <a:br>
              <a:rPr lang="ru-RU" dirty="0" smtClean="0"/>
            </a:br>
            <a:r>
              <a:rPr lang="ru-RU" dirty="0" smtClean="0"/>
              <a:t>( тундра)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На Севере России. На Таймырском  полуострове, большой участок  тундры  в 1979  году взят под охрану.</a:t>
            </a:r>
          </a:p>
          <a:p>
            <a:r>
              <a:rPr lang="ru-RU" sz="2400" dirty="0" smtClean="0"/>
              <a:t>Погода здесь  не балует  теплом:  заморозки и снег бывают  даже в июле. Зимой на водоемах  образуется лед толщиной около 2 метров. Среди  обитателей  заповедника можно встретить северного оленя, овцебык(  недавно завезенные), в заповеднике гнездятся  </a:t>
            </a:r>
            <a:r>
              <a:rPr lang="ru-RU" sz="2400" dirty="0" err="1" smtClean="0"/>
              <a:t>краснозобая</a:t>
            </a:r>
            <a:r>
              <a:rPr lang="ru-RU" sz="2400" dirty="0" smtClean="0"/>
              <a:t>  казарка. </a:t>
            </a:r>
          </a:p>
          <a:p>
            <a:r>
              <a:rPr lang="ru-RU" sz="2400" dirty="0" err="1" smtClean="0"/>
              <a:t>Краснозобая</a:t>
            </a:r>
            <a:r>
              <a:rPr lang="ru-RU" sz="2400" dirty="0" smtClean="0"/>
              <a:t> казарка – небольшой  гусь.  От других  гусей  отличается  яркой  окраской.  Казарка  очень  хорошо плавает  и ныряет.  Питается  в  основном  травянистыми  растениями.  Интересно, что казарки строят свои  гнезда  недалеко от гнезд  сокола-  сапсана.  Этот хищник  не охотится возле своего гнезда и поэтому не трогает  казарку.  Зато  он  защищает  ее  гнездо от песцов.</a:t>
            </a:r>
            <a:endParaRPr lang="ru-RU" sz="24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Леса      России.</a:t>
            </a:r>
            <a:endParaRPr lang="ru-RU" dirty="0"/>
          </a:p>
        </p:txBody>
      </p:sp>
      <p:pic>
        <p:nvPicPr>
          <p:cNvPr id="4" name="Содержимое 3" descr="68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2983" y="1600200"/>
            <a:ext cx="6278033" cy="4708525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Тайга.</a:t>
            </a:r>
            <a:endParaRPr lang="ru-RU" dirty="0"/>
          </a:p>
        </p:txBody>
      </p:sp>
      <p:pic>
        <p:nvPicPr>
          <p:cNvPr id="8" name="Содержимое 7" descr="2600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447800"/>
            <a:ext cx="4038600" cy="4495799"/>
          </a:xfrm>
        </p:spPr>
      </p:pic>
      <p:pic>
        <p:nvPicPr>
          <p:cNvPr id="7" name="Содержимое 6" descr="9000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67845" y="1600200"/>
            <a:ext cx="3017309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Смешанные  и широколиственные  леса.</a:t>
            </a:r>
            <a:endParaRPr lang="ru-RU" dirty="0"/>
          </a:p>
        </p:txBody>
      </p:sp>
      <p:pic>
        <p:nvPicPr>
          <p:cNvPr id="4" name="Содержимое 3" descr="2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2983" y="1600200"/>
            <a:ext cx="6278033" cy="4708525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Животные   тайги.</a:t>
            </a:r>
            <a:endParaRPr lang="ru-RU" dirty="0"/>
          </a:p>
        </p:txBody>
      </p:sp>
      <p:pic>
        <p:nvPicPr>
          <p:cNvPr id="6" name="Содержимое 5" descr="4204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0606" y="1600200"/>
            <a:ext cx="7062788" cy="4708525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Животный мир</a:t>
            </a:r>
            <a:endParaRPr lang="ru-RU" dirty="0"/>
          </a:p>
        </p:txBody>
      </p:sp>
      <p:pic>
        <p:nvPicPr>
          <p:cNvPr id="5" name="Содержимое 4" descr="12300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000" y="2057400"/>
            <a:ext cx="3962400" cy="4038600"/>
          </a:xfrm>
        </p:spPr>
      </p:pic>
      <p:pic>
        <p:nvPicPr>
          <p:cNvPr id="6" name="Содержимое 5" descr="12307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83428" y="1367460"/>
            <a:ext cx="4267200" cy="3661739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Хищники.</a:t>
            </a:r>
            <a:endParaRPr lang="ru-RU" dirty="0"/>
          </a:p>
        </p:txBody>
      </p:sp>
      <p:pic>
        <p:nvPicPr>
          <p:cNvPr id="5" name="Содержимое 4" descr="4201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8600" y="1676400"/>
            <a:ext cx="3017309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Содержимое 5" descr="31901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95800" y="2895600"/>
            <a:ext cx="33528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Мелкие  зверушки</a:t>
            </a:r>
            <a:endParaRPr lang="ru-RU" dirty="0"/>
          </a:p>
        </p:txBody>
      </p:sp>
      <p:pic>
        <p:nvPicPr>
          <p:cNvPr id="4" name="Содержимое 3" descr="31907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600200"/>
            <a:ext cx="5867400" cy="4708525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Красная  книга.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Леса- </a:t>
            </a:r>
            <a:r>
              <a:rPr lang="ru-RU" sz="1600" dirty="0" smtClean="0"/>
              <a:t>легкие  нашей  планеты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Животные и растения</a:t>
            </a: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Лес-  защитник  водоемов.</a:t>
            </a:r>
          </a:p>
          <a:p>
            <a:r>
              <a:rPr lang="ru-RU" sz="2000" dirty="0" smtClean="0"/>
              <a:t>Дело в том, что в  лесу  талая и дождевая вода медленно  просачивается  в почву и оттуда  постепенно попадает  в  реку « питает» ее. Если же лес вырублен, вода  быстро, потоками стекает в реку по поверхности  почвы.</a:t>
            </a:r>
          </a:p>
          <a:p>
            <a:r>
              <a:rPr lang="ru-RU" sz="2000" dirty="0" smtClean="0"/>
              <a:t>Лес-  защитник  почвы.</a:t>
            </a:r>
          </a:p>
          <a:p>
            <a:r>
              <a:rPr lang="ru-RU" sz="2000" dirty="0" smtClean="0"/>
              <a:t>Ветер и потоки  воды  быстро разрушают  почву в тех  местах, где вырублен лес.</a:t>
            </a:r>
          </a:p>
          <a:p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Люди  часто охотились на зверей, безжалостно уничтожая  их. Сейчас охота  разрешена  в определенное время и на определенных  животных. Под </a:t>
            </a:r>
            <a:r>
              <a:rPr lang="ru-RU" sz="2200" dirty="0" smtClean="0"/>
              <a:t>охраной из-  за браконьерства пострадали: рысь, глухарь, рябчик, лось, кабан, соболь, амурский тигр, дровосек реликтовый, жук- олень, утка- мандаринка.</a:t>
            </a:r>
          </a:p>
          <a:p>
            <a:r>
              <a:rPr lang="ru-RU" sz="2200" dirty="0" smtClean="0"/>
              <a:t>Растения: венерин- башмачок, </a:t>
            </a:r>
            <a:r>
              <a:rPr lang="ru-RU" sz="2200" dirty="0" err="1" smtClean="0"/>
              <a:t>женшень</a:t>
            </a:r>
            <a:r>
              <a:rPr lang="ru-RU" sz="2200" dirty="0" smtClean="0"/>
              <a:t>. </a:t>
            </a:r>
            <a:endParaRPr lang="ru-RU" sz="22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Степи</a:t>
            </a:r>
            <a:endParaRPr lang="ru-RU" dirty="0"/>
          </a:p>
        </p:txBody>
      </p:sp>
      <p:pic>
        <p:nvPicPr>
          <p:cNvPr id="8" name="Содержимое 6" descr="36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676400"/>
            <a:ext cx="7046976" cy="4651248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Степные  просторы.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  степной  зоне   очень  теплое, продолжительное лето. Часто дуют горячие  сухие ветры-  суховеи. Иногда  они переходят  в  пыльные  бури.  Дожди здесь редки.  Обычно они ливневые. Почвы очень плодородны. Здесь  растут  тюльпаны, ирисы-  цветут  весной, пока не наступила  жара и не высушила  растения.</a:t>
            </a:r>
            <a:endParaRPr lang="ru-RU" dirty="0"/>
          </a:p>
        </p:txBody>
      </p:sp>
      <p:pic>
        <p:nvPicPr>
          <p:cNvPr id="9" name="Содержимое 8" descr="S216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447799"/>
            <a:ext cx="4038600" cy="1981201"/>
          </a:xfrm>
        </p:spPr>
      </p:pic>
      <p:pic>
        <p:nvPicPr>
          <p:cNvPr id="11" name="Содержимое 4" descr="6128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3733800"/>
            <a:ext cx="3581400" cy="31242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Степь  летом</a:t>
            </a:r>
            <a:endParaRPr lang="ru-RU" dirty="0"/>
          </a:p>
        </p:txBody>
      </p:sp>
      <p:pic>
        <p:nvPicPr>
          <p:cNvPr id="4" name="Содержимое 3" descr="WHEATFL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5784" y="1600200"/>
            <a:ext cx="6952431" cy="4708525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Животные  степей.</a:t>
            </a:r>
            <a:endParaRPr lang="ru-RU" dirty="0"/>
          </a:p>
        </p:txBody>
      </p:sp>
      <p:pic>
        <p:nvPicPr>
          <p:cNvPr id="5" name="Содержимое 4" descr="609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000" y="1524000"/>
            <a:ext cx="4800600" cy="3835400"/>
          </a:xfrm>
        </p:spPr>
      </p:pic>
      <p:pic>
        <p:nvPicPr>
          <p:cNvPr id="6" name="Содержимое 5" descr="G122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10200" y="1752600"/>
            <a:ext cx="3505200" cy="3063081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Разнообразие  степи.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Разнообразны  насекомые  степной  зоны здесь  много кобылок  и кузнечиков.- отовсюду  слышится  громкое  стрекотание. Растениями и насекомыми  питаются   птицы: серая куропатка, журавль-  красавка,  дрофа.</a:t>
            </a:r>
          </a:p>
          <a:p>
            <a:r>
              <a:rPr lang="ru-RU" sz="2000" dirty="0" smtClean="0"/>
              <a:t>Красавка – самый мелкий  из  журавлей. Это красивая птица. Особенно примечательны  пучки длинных белых перьев  по бокам головы. Дрофа- это самая крупная из птиц нашей страны. Летает хорошо, а еще лучше бегает на сильных ногах.</a:t>
            </a:r>
            <a:endParaRPr lang="ru-RU" sz="2000" dirty="0"/>
          </a:p>
        </p:txBody>
      </p:sp>
      <p:pic>
        <p:nvPicPr>
          <p:cNvPr id="11" name="Содержимое 10" descr="6250.T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11487"/>
            <a:ext cx="4038600" cy="2703389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Пустыня.</a:t>
            </a:r>
            <a:endParaRPr lang="ru-RU" dirty="0"/>
          </a:p>
        </p:txBody>
      </p:sp>
      <p:pic>
        <p:nvPicPr>
          <p:cNvPr id="4" name="Содержимое 3" descr="362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8512" y="1628838"/>
            <a:ext cx="7046976" cy="4651248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Животные и растения в пустыне.</a:t>
            </a:r>
            <a:endParaRPr lang="ru-RU" dirty="0"/>
          </a:p>
        </p:txBody>
      </p:sp>
      <p:pic>
        <p:nvPicPr>
          <p:cNvPr id="8" name="Содержимое 7" descr="G1219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3500" y="2910680"/>
            <a:ext cx="3048000" cy="2651919"/>
          </a:xfrm>
        </p:spPr>
      </p:pic>
      <p:pic>
        <p:nvPicPr>
          <p:cNvPr id="7" name="Содержимое 6" descr="CAMELS~1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1676400"/>
            <a:ext cx="4038600" cy="3701256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6024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16980"/>
            <a:ext cx="4038600" cy="3350419"/>
          </a:xfr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2057400"/>
            <a:ext cx="3809999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 черного моря</a:t>
            </a:r>
            <a:endParaRPr lang="ru-RU" dirty="0"/>
          </a:p>
        </p:txBody>
      </p:sp>
      <p:pic>
        <p:nvPicPr>
          <p:cNvPr id="6" name="Содержимое 5" descr="4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2983" y="1600200"/>
            <a:ext cx="6491817" cy="4708525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Растения и животные</a:t>
            </a:r>
            <a:endParaRPr lang="ru-RU" dirty="0"/>
          </a:p>
        </p:txBody>
      </p:sp>
      <p:pic>
        <p:nvPicPr>
          <p:cNvPr id="6" name="Содержимое 5" descr="WaterWorld_09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76400"/>
            <a:ext cx="4038600" cy="4495800"/>
          </a:xfrm>
        </p:spPr>
      </p:pic>
      <p:pic>
        <p:nvPicPr>
          <p:cNvPr id="7" name="Содержимое 4" descr="WLD08-~1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xit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«Флора и фауна»</a:t>
            </a:r>
            <a:endParaRPr lang="ru-RU" dirty="0"/>
          </a:p>
        </p:txBody>
      </p:sp>
      <p:pic>
        <p:nvPicPr>
          <p:cNvPr id="8" name="Содержимое 7" descr="MOTH-80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76800" y="3048000"/>
            <a:ext cx="4038600" cy="3028950"/>
          </a:xfrm>
        </p:spPr>
      </p:pic>
      <p:pic>
        <p:nvPicPr>
          <p:cNvPr id="12" name="Содержимое 6" descr="6011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590800"/>
            <a:ext cx="3429000" cy="229533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Отдых и лечение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5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2983" y="1600200"/>
            <a:ext cx="6278033" cy="4708525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310</TotalTime>
  <Words>830</Words>
  <Application>Microsoft Office PowerPoint</Application>
  <PresentationFormat>Экран (4:3)</PresentationFormat>
  <Paragraphs>55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Апекс</vt:lpstr>
      <vt:lpstr>«Природные зоны» окружающий мир 4 класс УМК» Гармония»</vt:lpstr>
      <vt:lpstr>Арктические  пустыни</vt:lpstr>
      <vt:lpstr>Царство  льда  и снега</vt:lpstr>
      <vt:lpstr>Мало  животных  в ледяной  пустыне.</vt:lpstr>
      <vt:lpstr>Белый  медведь</vt:lpstr>
      <vt:lpstr>Животные .</vt:lpstr>
      <vt:lpstr>Тундра.</vt:lpstr>
      <vt:lpstr>Тундру обычно представляют себе как беспредельную равнину, богатую водой, совсем лишенную растительности или покрытую мхом с мелким кустарником и пересеченную местами каменистыми грядами. По отношению к европейской и западносибирской тундрам такое представление в общем, пожалуй, и правильно. Но в восточносибирской тундре неотъемлемую часть ландшафта составляют горы, хотя и невысокие. </vt:lpstr>
      <vt:lpstr>Растения.</vt:lpstr>
      <vt:lpstr>Голубика</vt:lpstr>
      <vt:lpstr>Животные  тундры.</vt:lpstr>
      <vt:lpstr>Животный мир</vt:lpstr>
      <vt:lpstr>Таймырский  заповедник  ( тундра)</vt:lpstr>
      <vt:lpstr>Леса      России.</vt:lpstr>
      <vt:lpstr>Тайга.</vt:lpstr>
      <vt:lpstr>Смешанные  и широколиственные  леса.</vt:lpstr>
      <vt:lpstr>Животные   тайги.</vt:lpstr>
      <vt:lpstr>Животный мир</vt:lpstr>
      <vt:lpstr>Хищники.</vt:lpstr>
      <vt:lpstr>Мелкие  зверушки</vt:lpstr>
      <vt:lpstr>Красная  книга.</vt:lpstr>
      <vt:lpstr>Степи</vt:lpstr>
      <vt:lpstr>Степные  просторы.</vt:lpstr>
      <vt:lpstr>Степь  летом</vt:lpstr>
      <vt:lpstr>Животные  степей.</vt:lpstr>
      <vt:lpstr>Разнообразие  степи. </vt:lpstr>
      <vt:lpstr>Пустыня.</vt:lpstr>
      <vt:lpstr>Животные и растения в пустыне.</vt:lpstr>
      <vt:lpstr>Презентация PowerPoint</vt:lpstr>
      <vt:lpstr>У черного моря</vt:lpstr>
      <vt:lpstr>Растения и животные</vt:lpstr>
      <vt:lpstr>«Флора и фауна»</vt:lpstr>
      <vt:lpstr>Отдых и лечение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 Windows</cp:lastModifiedBy>
  <cp:revision>37</cp:revision>
  <dcterms:modified xsi:type="dcterms:W3CDTF">2016-04-01T05:52:52Z</dcterms:modified>
</cp:coreProperties>
</file>