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9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C32BEC-2FA9-47BF-B643-32044F21A98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63C22A-4C11-451E-91FD-1F369B2BD0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3543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3C22A-4C11-451E-91FD-1F369B2BD06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91283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97B21-947F-436C-99A2-16CDA9DEDDB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325D8-92C7-4A29-8575-8760324FA9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97B21-947F-436C-99A2-16CDA9DEDDB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325D8-92C7-4A29-8575-8760324FA9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97B21-947F-436C-99A2-16CDA9DEDDB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325D8-92C7-4A29-8575-8760324FA9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97B21-947F-436C-99A2-16CDA9DEDDB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325D8-92C7-4A29-8575-8760324FA9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97B21-947F-436C-99A2-16CDA9DEDDB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325D8-92C7-4A29-8575-8760324FA9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97B21-947F-436C-99A2-16CDA9DEDDB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325D8-92C7-4A29-8575-8760324FA9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97B21-947F-436C-99A2-16CDA9DEDDB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325D8-92C7-4A29-8575-8760324FA9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97B21-947F-436C-99A2-16CDA9DEDDB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325D8-92C7-4A29-8575-8760324FA9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97B21-947F-436C-99A2-16CDA9DEDDB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6E325D8-92C7-4A29-8575-8760324FA9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97B21-947F-436C-99A2-16CDA9DEDDB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325D8-92C7-4A29-8575-8760324FA9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97B21-947F-436C-99A2-16CDA9DEDDB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325D8-92C7-4A29-8575-8760324FA9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3097B21-947F-436C-99A2-16CDA9DEDDB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6E325D8-92C7-4A29-8575-8760324FA90E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35696" y="928670"/>
            <a:ext cx="59766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Открытый банк заданий ОГЭ </a:t>
            </a:r>
          </a:p>
          <a:p>
            <a:r>
              <a:rPr lang="ru-RU" sz="5400" dirty="0" smtClean="0"/>
              <a:t>по математике </a:t>
            </a:r>
            <a:endParaRPr lang="ru-RU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000100" y="4143380"/>
            <a:ext cx="7316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Comic Sans MS" pitchFamily="66" charset="0"/>
              </a:rPr>
              <a:t>Часть: Уравнения и неравенства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29191" y="5143512"/>
            <a:ext cx="40719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omic Sans MS" pitchFamily="66" charset="0"/>
              </a:rPr>
              <a:t>Выполнила: </a:t>
            </a:r>
          </a:p>
          <a:p>
            <a:r>
              <a:rPr lang="ru-RU" dirty="0" err="1" smtClean="0">
                <a:latin typeface="Comic Sans MS" pitchFamily="66" charset="0"/>
              </a:rPr>
              <a:t>Вильданова</a:t>
            </a:r>
            <a:r>
              <a:rPr lang="ru-RU" dirty="0" smtClean="0">
                <a:latin typeface="Comic Sans MS" pitchFamily="66" charset="0"/>
              </a:rPr>
              <a:t> </a:t>
            </a:r>
            <a:r>
              <a:rPr lang="ru-RU" dirty="0" err="1" smtClean="0">
                <a:latin typeface="Comic Sans MS" pitchFamily="66" charset="0"/>
              </a:rPr>
              <a:t>Рамиля</a:t>
            </a:r>
            <a:endParaRPr lang="ru-RU" dirty="0" smtClean="0">
              <a:latin typeface="Comic Sans MS" pitchFamily="66" charset="0"/>
            </a:endParaRPr>
          </a:p>
          <a:p>
            <a:r>
              <a:rPr lang="ru-RU" dirty="0" smtClean="0">
                <a:latin typeface="Comic Sans MS" pitchFamily="66" charset="0"/>
              </a:rPr>
              <a:t> ученица 10 А класса </a:t>
            </a:r>
          </a:p>
          <a:p>
            <a:r>
              <a:rPr lang="ru-RU" dirty="0" smtClean="0">
                <a:latin typeface="Comic Sans MS" pitchFamily="66" charset="0"/>
              </a:rPr>
              <a:t>МБОУ СОШ №21</a:t>
            </a:r>
          </a:p>
          <a:p>
            <a:r>
              <a:rPr lang="ru-RU" dirty="0" smtClean="0">
                <a:latin typeface="Comic Sans MS" pitchFamily="66" charset="0"/>
              </a:rPr>
              <a:t>Республики Татарстан</a:t>
            </a:r>
            <a:endParaRPr lang="ru-RU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350720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4106166" cy="66859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Comic Sans MS" pitchFamily="66" charset="0"/>
              </a:rPr>
              <a:t>Задание №1 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42984"/>
            <a:ext cx="7676186" cy="3211171"/>
          </a:xfrm>
          <a:solidFill>
            <a:schemeClr val="accent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Comic Sans MS" pitchFamily="66" charset="0"/>
              </a:rPr>
              <a:t>Акции предприятия распределены между государством и частными лицами в отношении 3:2. Общая прибыль предприятия после уплаты налогов за год составила 63 млн. р. Какая сумма (в рублях) из этой прибыли должна пойти на выплату частным акционерам?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51920" y="4399206"/>
            <a:ext cx="4824536" cy="224676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</a:rPr>
              <a:t>Решение:</a:t>
            </a:r>
          </a:p>
          <a:p>
            <a:pPr algn="ctr"/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</a:rPr>
              <a:t>3х+2х=63000000</a:t>
            </a:r>
          </a:p>
          <a:p>
            <a:pPr algn="ctr"/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</a:rPr>
              <a:t>5х=63000000</a:t>
            </a:r>
          </a:p>
          <a:p>
            <a:pPr algn="ctr"/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</a:rPr>
              <a:t>х=25000000</a:t>
            </a:r>
          </a:p>
          <a:p>
            <a:pPr algn="ctr"/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</a:rPr>
              <a:t>Ответ: 252000000р.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34885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125113" cy="924475"/>
          </a:xfrm>
        </p:spPr>
        <p:txBody>
          <a:bodyPr/>
          <a:lstStyle/>
          <a:p>
            <a:r>
              <a:rPr lang="ru-RU" dirty="0">
                <a:latin typeface="Comic Sans MS" pitchFamily="66" charset="0"/>
              </a:rPr>
              <a:t>Задание </a:t>
            </a:r>
            <a:r>
              <a:rPr lang="ru-RU" dirty="0" smtClean="0">
                <a:latin typeface="Comic Sans MS" pitchFamily="66" charset="0"/>
              </a:rPr>
              <a:t>№2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428736"/>
            <a:ext cx="7632847" cy="2071703"/>
          </a:xfrm>
          <a:solidFill>
            <a:schemeClr val="accent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/>
              <a:t>Смешали некоторое количество 55%-</a:t>
            </a:r>
            <a:r>
              <a:rPr lang="ru-RU" sz="2400" dirty="0" err="1"/>
              <a:t>го</a:t>
            </a:r>
            <a:r>
              <a:rPr lang="ru-RU" sz="2400" dirty="0"/>
              <a:t> раствора некоторого вещества с таким же количеством 97%-</a:t>
            </a:r>
            <a:r>
              <a:rPr lang="ru-RU" sz="2400" dirty="0" err="1"/>
              <a:t>го</a:t>
            </a:r>
            <a:r>
              <a:rPr lang="ru-RU" sz="2400" dirty="0"/>
              <a:t> раствора этого же вещества. Сколько процентов составляет концентрация получившегося раствора?</a:t>
            </a:r>
          </a:p>
        </p:txBody>
      </p:sp>
    </p:spTree>
    <p:extLst>
      <p:ext uri="{BB962C8B-B14F-4D97-AF65-F5344CB8AC3E}">
        <p14:creationId xmlns="" xmlns:p14="http://schemas.microsoft.com/office/powerpoint/2010/main" val="30327426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92696"/>
            <a:ext cx="3706574" cy="73604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Comic Sans MS" pitchFamily="66" charset="0"/>
              </a:rPr>
              <a:t>Задание </a:t>
            </a:r>
            <a:r>
              <a:rPr lang="ru-RU" dirty="0" smtClean="0">
                <a:latin typeface="Comic Sans MS" pitchFamily="66" charset="0"/>
              </a:rPr>
              <a:t>№3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785926"/>
            <a:ext cx="7416824" cy="2214578"/>
          </a:xfrm>
          <a:solidFill>
            <a:schemeClr val="accent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>
                <a:latin typeface="Comic Sans MS" pitchFamily="66" charset="0"/>
              </a:rPr>
              <a:t>Принтер печатает одну страницу за 5 секунд. Сколько страниц можно напечатать на этом принтере за 6,5 минут?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23928" y="4214819"/>
            <a:ext cx="4392488" cy="224676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>
                <a:latin typeface="Comic Sans MS" pitchFamily="66" charset="0"/>
              </a:rPr>
              <a:t>Решение: </a:t>
            </a:r>
          </a:p>
          <a:p>
            <a:r>
              <a:rPr lang="ru-RU" sz="2800" dirty="0" smtClean="0">
                <a:latin typeface="Comic Sans MS" pitchFamily="66" charset="0"/>
              </a:rPr>
              <a:t>6,5 мин=6,5∙60с=390с</a:t>
            </a:r>
          </a:p>
          <a:p>
            <a:r>
              <a:rPr lang="ru-RU" sz="2800" dirty="0" smtClean="0">
                <a:latin typeface="Comic Sans MS" pitchFamily="66" charset="0"/>
              </a:rPr>
              <a:t>390:5с=78 страниц.</a:t>
            </a:r>
          </a:p>
          <a:p>
            <a:endParaRPr lang="ru-RU" sz="2800" dirty="0" smtClean="0">
              <a:latin typeface="Comic Sans MS" pitchFamily="66" charset="0"/>
            </a:endParaRPr>
          </a:p>
          <a:p>
            <a:r>
              <a:rPr lang="ru-RU" sz="2800" dirty="0" smtClean="0">
                <a:latin typeface="Comic Sans MS" pitchFamily="66" charset="0"/>
              </a:rPr>
              <a:t>Ответ: 78</a:t>
            </a:r>
            <a:endParaRPr lang="ru-RU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851652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125113" cy="924475"/>
          </a:xfrm>
        </p:spPr>
        <p:txBody>
          <a:bodyPr/>
          <a:lstStyle/>
          <a:p>
            <a:r>
              <a:rPr lang="ru-RU" dirty="0">
                <a:latin typeface="Comic Sans MS" pitchFamily="66" charset="0"/>
              </a:rPr>
              <a:t>Задание </a:t>
            </a:r>
            <a:r>
              <a:rPr lang="ru-RU" dirty="0" smtClean="0">
                <a:latin typeface="Comic Sans MS" pitchFamily="66" charset="0"/>
              </a:rPr>
              <a:t>№4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571612"/>
            <a:ext cx="7595006" cy="2143140"/>
          </a:xfrm>
          <a:solidFill>
            <a:schemeClr val="accent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Первые 5 часов автомобиль ехал со скоростью 110 км/ч, следующие 3 часа — со скоростью 50 км/ч, а последние 3 часа — со скоростью 60 км/ч. Найдите среднюю скорость автомобиля на протяжении всего пути.</a:t>
            </a:r>
          </a:p>
        </p:txBody>
      </p:sp>
    </p:spTree>
    <p:extLst>
      <p:ext uri="{BB962C8B-B14F-4D97-AF65-F5344CB8AC3E}">
        <p14:creationId xmlns="" xmlns:p14="http://schemas.microsoft.com/office/powerpoint/2010/main" val="32223419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125113" cy="924475"/>
          </a:xfrm>
        </p:spPr>
        <p:txBody>
          <a:bodyPr/>
          <a:lstStyle/>
          <a:p>
            <a:r>
              <a:rPr lang="ru-RU" dirty="0"/>
              <a:t>Задание </a:t>
            </a:r>
            <a:r>
              <a:rPr lang="ru-RU" dirty="0" smtClean="0"/>
              <a:t>№5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7378981" cy="2845775"/>
          </a:xfrm>
          <a:solidFill>
            <a:schemeClr val="accent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/>
              <a:t>После уценки телевизора его новая цена составила 0,9 старой. На сколько процентов уменьшилась цена телевизора в результате уценки?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27984" y="4293096"/>
            <a:ext cx="3888432" cy="224676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>
                <a:latin typeface="Comic Sans MS" pitchFamily="66" charset="0"/>
              </a:rPr>
              <a:t>Решение:</a:t>
            </a:r>
            <a:r>
              <a:rPr lang="ru-RU" sz="2800" dirty="0">
                <a:latin typeface="Comic Sans MS" pitchFamily="66" charset="0"/>
              </a:rPr>
              <a:t> </a:t>
            </a:r>
            <a:endParaRPr lang="ru-RU" sz="2800" dirty="0" smtClean="0">
              <a:latin typeface="Comic Sans MS" pitchFamily="66" charset="0"/>
            </a:endParaRPr>
          </a:p>
          <a:p>
            <a:r>
              <a:rPr lang="ru-RU" sz="2800" dirty="0" smtClean="0">
                <a:latin typeface="Comic Sans MS" pitchFamily="66" charset="0"/>
              </a:rPr>
              <a:t>1-0,9=0,1</a:t>
            </a:r>
          </a:p>
          <a:p>
            <a:r>
              <a:rPr lang="ru-RU" sz="2800" dirty="0" smtClean="0">
                <a:latin typeface="Comic Sans MS" pitchFamily="66" charset="0"/>
              </a:rPr>
              <a:t>0,1∙10%=10%</a:t>
            </a:r>
          </a:p>
          <a:p>
            <a:endParaRPr lang="ru-RU" sz="2800" dirty="0">
              <a:latin typeface="Comic Sans MS" pitchFamily="66" charset="0"/>
            </a:endParaRPr>
          </a:p>
          <a:p>
            <a:r>
              <a:rPr lang="ru-RU" sz="2800" dirty="0" smtClean="0">
                <a:latin typeface="Comic Sans MS" pitchFamily="66" charset="0"/>
              </a:rPr>
              <a:t>Ответ: на 10%</a:t>
            </a:r>
          </a:p>
        </p:txBody>
      </p:sp>
    </p:spTree>
    <p:extLst>
      <p:ext uri="{BB962C8B-B14F-4D97-AF65-F5344CB8AC3E}">
        <p14:creationId xmlns="" xmlns:p14="http://schemas.microsoft.com/office/powerpoint/2010/main" val="8365349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125113" cy="924475"/>
          </a:xfrm>
        </p:spPr>
        <p:txBody>
          <a:bodyPr/>
          <a:lstStyle/>
          <a:p>
            <a:r>
              <a:rPr lang="ru-RU" dirty="0"/>
              <a:t>Задание </a:t>
            </a:r>
            <a:r>
              <a:rPr lang="ru-RU" dirty="0" smtClean="0"/>
              <a:t>№6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5"/>
            <a:ext cx="7955045" cy="2301406"/>
          </a:xfrm>
          <a:solidFill>
            <a:schemeClr val="accent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Comic Sans MS" pitchFamily="66" charset="0"/>
              </a:rPr>
              <a:t>В </a:t>
            </a:r>
            <a:r>
              <a:rPr lang="ru-RU" sz="2800" dirty="0">
                <a:latin typeface="Comic Sans MS" pitchFamily="66" charset="0"/>
              </a:rPr>
              <a:t>городе 70000 жителей, причем 39% – это пенсионеры. Сколько примерно человек составляет эта категория жителей? Ответ округлите до тысяч.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91880" y="4365104"/>
            <a:ext cx="5040560" cy="224676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>
                <a:latin typeface="Comic Sans MS" pitchFamily="66" charset="0"/>
              </a:rPr>
              <a:t>Решение: </a:t>
            </a:r>
          </a:p>
          <a:p>
            <a:r>
              <a:rPr lang="ru-RU" sz="2800" dirty="0" smtClean="0">
                <a:latin typeface="Comic Sans MS" pitchFamily="66" charset="0"/>
              </a:rPr>
              <a:t>70000 – 100%</a:t>
            </a:r>
          </a:p>
          <a:p>
            <a:r>
              <a:rPr lang="ru-RU" sz="2800" dirty="0" smtClean="0">
                <a:latin typeface="Comic Sans MS" pitchFamily="66" charset="0"/>
              </a:rPr>
              <a:t>Х – 39%</a:t>
            </a:r>
          </a:p>
          <a:p>
            <a:r>
              <a:rPr lang="ru-RU" sz="2800" dirty="0" smtClean="0">
                <a:latin typeface="Comic Sans MS" pitchFamily="66" charset="0"/>
              </a:rPr>
              <a:t>Х= 70000∙39:100=27300 </a:t>
            </a:r>
          </a:p>
          <a:p>
            <a:r>
              <a:rPr lang="ru-RU" sz="2800" dirty="0" smtClean="0">
                <a:latin typeface="Comic Sans MS" pitchFamily="66" charset="0"/>
              </a:rPr>
              <a:t>Ответ: 27000 </a:t>
            </a:r>
            <a:r>
              <a:rPr lang="ru-RU" sz="2800" dirty="0" smtClean="0"/>
              <a:t>     </a:t>
            </a:r>
          </a:p>
        </p:txBody>
      </p:sp>
    </p:spTree>
    <p:extLst>
      <p:ext uri="{BB962C8B-B14F-4D97-AF65-F5344CB8AC3E}">
        <p14:creationId xmlns="" xmlns:p14="http://schemas.microsoft.com/office/powerpoint/2010/main" val="360523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174</TotalTime>
  <Words>270</Words>
  <Application>Microsoft Office PowerPoint</Application>
  <PresentationFormat>Экран (4:3)</PresentationFormat>
  <Paragraphs>41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Слайд 1</vt:lpstr>
      <vt:lpstr>Задание №1 </vt:lpstr>
      <vt:lpstr>Задание №2</vt:lpstr>
      <vt:lpstr>Задание №3</vt:lpstr>
      <vt:lpstr>Задание №4</vt:lpstr>
      <vt:lpstr>Задание №5</vt:lpstr>
      <vt:lpstr>Задание №6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Сирина</dc:creator>
  <cp:lastModifiedBy>AMINA</cp:lastModifiedBy>
  <cp:revision>18</cp:revision>
  <dcterms:created xsi:type="dcterms:W3CDTF">2014-05-21T16:41:44Z</dcterms:created>
  <dcterms:modified xsi:type="dcterms:W3CDTF">2015-01-26T05:34:27Z</dcterms:modified>
</cp:coreProperties>
</file>