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8" r:id="rId3"/>
    <p:sldId id="259" r:id="rId4"/>
    <p:sldId id="272" r:id="rId5"/>
    <p:sldId id="280" r:id="rId6"/>
    <p:sldId id="261" r:id="rId7"/>
    <p:sldId id="262" r:id="rId8"/>
    <p:sldId id="260" r:id="rId9"/>
    <p:sldId id="263" r:id="rId10"/>
    <p:sldId id="273" r:id="rId11"/>
    <p:sldId id="279" r:id="rId12"/>
    <p:sldId id="264" r:id="rId13"/>
    <p:sldId id="265" r:id="rId14"/>
    <p:sldId id="266" r:id="rId15"/>
    <p:sldId id="267" r:id="rId16"/>
    <p:sldId id="270" r:id="rId17"/>
    <p:sldId id="271" r:id="rId18"/>
    <p:sldId id="278" r:id="rId19"/>
    <p:sldId id="274" r:id="rId20"/>
    <p:sldId id="275" r:id="rId21"/>
    <p:sldId id="268" r:id="rId22"/>
    <p:sldId id="269" r:id="rId23"/>
    <p:sldId id="276" r:id="rId24"/>
    <p:sldId id="277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5B3C8-14E9-4A9C-A877-689AD631F2D6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F9559-3CFB-472E-B8F6-8AD374025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6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1977AC-9317-4CB5-BE4D-A44DE3E370C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56313E7-AB6F-42C9-84F7-2053A28184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omanadvice.ru/primeta-na-schaste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2777" y="2348880"/>
            <a:ext cx="5838458" cy="132343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chemeClr val="bg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«</a:t>
            </a:r>
            <a:r>
              <a:rPr lang="ru-RU" sz="8000" b="1" cap="none" spc="50" dirty="0" smtClean="0">
                <a:ln w="11430"/>
                <a:solidFill>
                  <a:schemeClr val="bg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Времена</a:t>
            </a:r>
            <a:r>
              <a:rPr lang="ru-RU" sz="5400" b="1" cap="none" spc="50" dirty="0" smtClean="0">
                <a:ln w="11430"/>
                <a:solidFill>
                  <a:schemeClr val="bg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8000" b="1" cap="none" spc="50" dirty="0" smtClean="0">
                <a:ln w="11430"/>
                <a:solidFill>
                  <a:schemeClr val="bg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года</a:t>
            </a:r>
            <a:r>
              <a:rPr lang="ru-RU" sz="5400" b="1" cap="none" spc="50" dirty="0" smtClean="0">
                <a:ln w="11430"/>
                <a:solidFill>
                  <a:schemeClr val="bg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»</a:t>
            </a:r>
            <a:endParaRPr lang="ru-RU" sz="5400" b="1" cap="none" spc="50" dirty="0">
              <a:ln w="11430"/>
              <a:solidFill>
                <a:schemeClr val="bg1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564904"/>
            <a:ext cx="4073551" cy="19389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Работу выполнил</a:t>
            </a:r>
          </a:p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Ученик 6 класса «Б»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Матаров Инал</a:t>
            </a:r>
            <a:endParaRPr lang="ru-RU" sz="4000" b="1" cap="none" spc="0" dirty="0">
              <a:ln/>
              <a:solidFill>
                <a:schemeClr val="accent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551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332656"/>
            <a:ext cx="423866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Времена года: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3860" y="1700808"/>
            <a:ext cx="25090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1)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Зима;</a:t>
            </a:r>
            <a:endParaRPr lang="ru-RU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8231" y="1700808"/>
            <a:ext cx="262604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alpha val="6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2)</a:t>
            </a:r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alpha val="6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Весна;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alpha val="6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8310" y="3380520"/>
            <a:ext cx="247375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3)</a:t>
            </a:r>
            <a:r>
              <a:rPr lang="ru-RU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Лето;</a:t>
            </a:r>
            <a:endParaRPr lang="ru-RU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11875" y="3426686"/>
            <a:ext cx="24272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4)</a:t>
            </a:r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Осень;</a:t>
            </a:r>
            <a:endParaRPr lang="ru-RU" sz="6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6">
                    <a:lumMod val="50000"/>
                    <a:alpha val="6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643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635" y="188640"/>
            <a:ext cx="21563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Monotype Corsiva" panose="03010101010201010101" pitchFamily="66" charset="0"/>
              </a:rPr>
              <a:t>Зима</a:t>
            </a:r>
            <a:endParaRPr lang="ru-RU" sz="7200" b="1" u="sng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32985"/>
            <a:ext cx="4572000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Пришла зима - </a:t>
            </a:r>
            <a:r>
              <a:rPr lang="ru-RU" sz="2400" b="1" dirty="0" err="1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пипец</a:t>
            </a:r>
            <a:r>
              <a:rPr lang="ru-RU" sz="24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 прическе!</a:t>
            </a:r>
            <a: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Башка нуждается в расческе!</a:t>
            </a:r>
            <a: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Снял шапку - волосы торчком,</a:t>
            </a:r>
            <a: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Заходишь в офис дурачком!</a:t>
            </a:r>
          </a:p>
        </p:txBody>
      </p:sp>
      <p:cxnSp>
        <p:nvCxnSpPr>
          <p:cNvPr id="5" name="Прямая соединительная линия 4"/>
          <p:cNvCxnSpPr>
            <a:stCxn id="2" idx="2"/>
          </p:cNvCxnSpPr>
          <p:nvPr/>
        </p:nvCxnSpPr>
        <p:spPr>
          <a:xfrm>
            <a:off x="4488815" y="1388969"/>
            <a:ext cx="0" cy="5064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23528" y="3356992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572000" y="3356992"/>
            <a:ext cx="4572000" cy="31700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Мы снежинки, мы пушинки,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Покружиться мы не прочь.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Мы снежинки-</a:t>
            </a:r>
            <a:r>
              <a:rPr lang="ru-RU" sz="2000" b="1" dirty="0" err="1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балеринки</a:t>
            </a: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,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Мы танцуем день и ночь.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Встанем вместе мы в кружок -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Получается снежок.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Мы деревья побелили,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Крыши пухом замели.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Землю бархатом укрыли</a:t>
            </a:r>
            <a: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dirty="0" smtClean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dirty="0">
                <a:ln/>
                <a:solidFill>
                  <a:schemeClr val="accent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И от стужи сберегли.</a:t>
            </a:r>
          </a:p>
        </p:txBody>
      </p:sp>
      <p:pic>
        <p:nvPicPr>
          <p:cNvPr id="1026" name="Picture 2" descr="http://boombob.ru/img/picture/Jun/21/48cc5d4d15588e105333840eabb0e26b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6993"/>
            <a:ext cx="2952328" cy="317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333v.ru/uploads/6e/6ef5e10182fcaf56b55447e05f68e9d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714" y="1308947"/>
            <a:ext cx="3276872" cy="204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41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332656"/>
            <a:ext cx="18982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Зима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cxnSp>
        <p:nvCxnSpPr>
          <p:cNvPr id="4" name="Прямая со стрелкой 3"/>
          <p:cNvCxnSpPr>
            <a:stCxn id="2" idx="2"/>
          </p:cNvCxnSpPr>
          <p:nvPr/>
        </p:nvCxnSpPr>
        <p:spPr>
          <a:xfrm flipH="1">
            <a:off x="2411760" y="1440652"/>
            <a:ext cx="2101267" cy="980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</p:cNvCxnSpPr>
          <p:nvPr/>
        </p:nvCxnSpPr>
        <p:spPr>
          <a:xfrm flipH="1">
            <a:off x="4513026" y="1440652"/>
            <a:ext cx="1" cy="980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>
            <a:off x="4513027" y="1440652"/>
            <a:ext cx="1859173" cy="980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404395" y="2852935"/>
            <a:ext cx="19656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Декабрь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97738" y="2852936"/>
            <a:ext cx="16305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январь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68143" y="2852934"/>
            <a:ext cx="18710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февраль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47535" y="4221088"/>
            <a:ext cx="31309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8000" b="1" u="sng" cap="none" spc="0" dirty="0" smtClean="0">
                <a:ln/>
                <a:solidFill>
                  <a:schemeClr val="accent3"/>
                </a:solidFill>
                <a:effectLst/>
                <a:latin typeface="Monotype Corsiva" panose="03010101010201010101" pitchFamily="66" charset="0"/>
              </a:rPr>
              <a:t>Месяца</a:t>
            </a:r>
            <a:endParaRPr lang="ru-RU" sz="8000" b="1" u="sng" cap="none" spc="0" dirty="0">
              <a:ln/>
              <a:solidFill>
                <a:schemeClr val="accent3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73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556792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Одним из четырех времен года, является зима, ее период - между осенью и весной, а главной характеристикой и признаком зимнего времени года низкая температура, часто ниже нулевой температуры по Цельсию, во многих районах нашей Земли выпадает снег.</a:t>
            </a:r>
          </a:p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Зима для нашего северного полушария Земли, где мы с вами и живем, или лето для южного полушария - время года, которое начинается со дня зимнего солнцестояния, 21-22 декабря и заканчивается 21-22 марта в день весеннего равноденствия.</a:t>
            </a:r>
          </a:p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Основной признак зимы — устойчивая низкая температура, у нас она обычно ниже 0 градусов по Цельсию, в эту пору года, во многих районах Земли выпадает снег, покрывая собой поверхность земли.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22195" y="541129"/>
            <a:ext cx="30668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/>
                <a:solidFill>
                  <a:schemeClr val="accent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Про Зиму</a:t>
            </a:r>
            <a:endParaRPr lang="ru-RU" sz="6000" b="1" cap="none" spc="0" dirty="0">
              <a:ln/>
              <a:solidFill>
                <a:schemeClr val="accent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74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55679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Во-первых, коротким световым днем. Утром солнышко поздно встает, а вечером рано садится. Поэтому на часах вроде бы и немного времени, а за окном уже темно , и мы не можем, как летом, долго гулять.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82508"/>
            <a:ext cx="88793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anose="03010101010201010101" pitchFamily="66" charset="0"/>
              </a:rPr>
              <a:t>Чем  отличается  Зима  от  других </a:t>
            </a: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anose="03010101010201010101" pitchFamily="66" charset="0"/>
              </a:rPr>
              <a:t>Времен  года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074" name="Picture 2" descr="http://boombob.ru/img/picture/Jul/01/9b82dda4a3dfa1e6562470ce9bd32ee8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67647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8314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79499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anose="03010101010201010101" pitchFamily="66" charset="0"/>
              </a:rPr>
              <a:t>С наступлением Зимы</a:t>
            </a:r>
          </a:p>
          <a:p>
            <a:pPr algn="ctr"/>
            <a:r>
              <a:rPr lang="ru-RU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anose="03010101010201010101" pitchFamily="66" charset="0"/>
              </a:rPr>
              <a:t>Многие птица улетают</a:t>
            </a:r>
          </a:p>
          <a:p>
            <a:pPr algn="ctr"/>
            <a:r>
              <a:rPr lang="ru-RU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anose="03010101010201010101" pitchFamily="66" charset="0"/>
              </a:rPr>
              <a:t>На юг </a:t>
            </a:r>
            <a:endParaRPr lang="ru-RU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098" name="Picture 2" descr="http://www.stihi.ru/pics/2015/12/14/6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3125357" cy="205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stihi.ru/pics/2015/10/12/38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45" y="4257670"/>
            <a:ext cx="328892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fotohomka.ru/images/Nov/14/cf644654565eaeed8eb22365007b674b/mini_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12421"/>
            <a:ext cx="242887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mirotvetov.net/wp-content/uploads/2015/12/Pochemu-ptitsyi-uletayut-na-yu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259" y="2312298"/>
            <a:ext cx="2549293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406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fc.mrech.ru/public/upload/news/summer-and-wi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0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831585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1754" y="116632"/>
            <a:ext cx="20152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Весна</a:t>
            </a:r>
            <a:endParaRPr lang="ru-RU" sz="6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26378"/>
            <a:ext cx="40324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Весна устраивает гонки</a:t>
            </a:r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Тепла, любви и красоты,</a:t>
            </a:r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И распускаются девчонки,</a:t>
            </a:r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Как распускаются цветы...</a:t>
            </a:r>
          </a:p>
        </p:txBody>
      </p:sp>
      <p:cxnSp>
        <p:nvCxnSpPr>
          <p:cNvPr id="5" name="Прямая соединительная линия 4"/>
          <p:cNvCxnSpPr>
            <a:stCxn id="2" idx="2"/>
          </p:cNvCxnSpPr>
          <p:nvPr/>
        </p:nvCxnSpPr>
        <p:spPr>
          <a:xfrm>
            <a:off x="4449402" y="1224628"/>
            <a:ext cx="0" cy="50846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23528" y="3356992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16016" y="37890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На веточке сидит скворец,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В лучах весенних спинку греет.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Седой зиме настал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конец,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Душа поет, а сердце млеет!</a:t>
            </a:r>
          </a:p>
        </p:txBody>
      </p:sp>
      <p:pic>
        <p:nvPicPr>
          <p:cNvPr id="5122" name="Picture 2" descr="https://im1-tub-ru.yandex.net/i?id=76304833c98f10175465de09d41edb4a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753412"/>
            <a:ext cx="3591381" cy="204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novokaolinoviy.ru/netcat_files/2818/473/p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734" y="1150545"/>
            <a:ext cx="3591381" cy="207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633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332656"/>
            <a:ext cx="21804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Весна</a:t>
            </a:r>
            <a:endParaRPr lang="ru-RU" sz="7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cxnSp>
        <p:nvCxnSpPr>
          <p:cNvPr id="4" name="Прямая со стрелкой 3"/>
          <p:cNvCxnSpPr>
            <a:stCxn id="2" idx="2"/>
          </p:cNvCxnSpPr>
          <p:nvPr/>
        </p:nvCxnSpPr>
        <p:spPr>
          <a:xfrm flipH="1">
            <a:off x="1835696" y="1532985"/>
            <a:ext cx="2602371" cy="12479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</p:cNvCxnSpPr>
          <p:nvPr/>
        </p:nvCxnSpPr>
        <p:spPr>
          <a:xfrm>
            <a:off x="4438067" y="1532985"/>
            <a:ext cx="2510197" cy="12479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>
            <a:off x="4438067" y="1532985"/>
            <a:ext cx="0" cy="13199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588224" y="2978819"/>
            <a:ext cx="11560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Май</a:t>
            </a:r>
            <a:endParaRPr lang="ru-RU" sz="44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85909" y="2978819"/>
            <a:ext cx="17043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Апрель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2978005"/>
            <a:ext cx="14943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Март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11422" y="4365104"/>
            <a:ext cx="26532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Месяца</a:t>
            </a:r>
            <a:endParaRPr lang="ru-RU" sz="6600" b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76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6092" y="1412776"/>
            <a:ext cx="66967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Весна – прекрасная пора года. В это время природа просыпается после зимнего сна. Все вокруг оживает: тает снег, распускаются деревья, цветут сады, клумбы, с теплых краев возвращаются птицы, начинаются полевые работы, посадка растений. Жизнь начинает бить ключом: вокруг слышно журчание ручьев, пение птиц, гул тракторов. Недаром люди говорят: «Весна днем красна». В эту пору года на смену холодным приходят теплые солнечные дни. В народе существует много примет весны, по которым можно предугадать будущую погоду, какого ждать лета, будет ли урожай в этом году.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28012" y="489446"/>
            <a:ext cx="2872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Про Весну</a:t>
            </a:r>
            <a:endParaRPr lang="ru-RU" sz="54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9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06084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Произведения о весне по настроению всегда жизнерадостные, поскольку Весной пробуждается природа ото сна. Весна - время возрождения и перерождения всего живого. Это прекрасное время года, </a:t>
            </a:r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чарущее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 нас своей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 красотой. Лето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- это расцвет жизни, Осень-  ее зрелость, а Зима- смерть, вечный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сон.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1398" y="332656"/>
            <a:ext cx="56012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anose="03010101010201010101" pitchFamily="66" charset="0"/>
              </a:rPr>
              <a:t>Чем отличается Весна</a:t>
            </a:r>
          </a:p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anose="03010101010201010101" pitchFamily="66" charset="0"/>
              </a:rPr>
              <a:t>От других времен года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http://www.stihi.ru/pics/2011/04/29/53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6" y="1799603"/>
            <a:ext cx="3128686" cy="234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postholder.ru/images/posts/img/prekrasnaya-vesna-14-foto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4" y="4221088"/>
            <a:ext cx="3128687" cy="2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02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5749" y="332656"/>
            <a:ext cx="7184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anose="03010101010201010101" pitchFamily="66" charset="0"/>
              </a:rPr>
              <a:t>Птицы и звери рады Весне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7170" name="Picture 2" descr="http://lol54.ru/uploads/posts/2011-05/1304588762_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55987"/>
            <a:ext cx="2160240" cy="267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cs7011.vk.me/c540100/v540100226/1b914/n_Z3R3cbcK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55986"/>
            <a:ext cx="3672408" cy="229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img0.liveinternet.ru/images/attach/c/4/84/444/84444606_1270823529_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29" y="4077072"/>
            <a:ext cx="3714504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3.bp.blogspot.com/-dlpP_9oFU1I/T227tK7X9yI/AAAAAAAAAOE/hX7w0pal1bM/s1600/couple-birds-HD_wallpaper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25799"/>
            <a:ext cx="3760572" cy="282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944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4643" y="188640"/>
            <a:ext cx="8820472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слышно, как поют синицы – скоро будет тепло, холода полностью отступят;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прилетели дрозды – морозов больше не будет;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птицы летят большими стаями – весна будет дружной;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птицы рано вернулись домой – урожай в этом году будет хорошим;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кукушка сидит на сухом старом дереве – ждите сильного мороза;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воробьи купаются вначале весны – весной будет хорошая погода;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в марте вы видите на дереве дятла – весна придет поздно;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в начале весны вороны купаются в воде – скоро придет тепло;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птицы возвращаются с теплых краев упитанными – весна будет долгой и холодной;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журавли летят низко и не издают ни звука – ждите неприятностей;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у дома вы видите много синиц – погода весной будет холодной;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птицы начинают вить гнезда на солнечной стороне – весна и лето будут прохладные, а если на северной, то теплые.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Есть большое количество примет, которые расскажут, какая погода будет весной:</a:t>
            </a:r>
            <a:endParaRPr kumimoji="0" lang="ru-RU" altLang="ru-RU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anose="03010101010201010101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снега уже нет в середине марта – весна и лето наступят рано;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начала цвести черемуха или распускается дуб – ждите похолодания;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большие сосульки – весна будет долгой;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облака на небе синего цвета – будет тепло, но пойдет дождь;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кольцо отчетливо видно вокруг луны – будет ветрено;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утром на земле пушистый иней – погода будет теплой;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itchFamily="18" charset="0"/>
              </a:rPr>
              <a:t>весной вы увидели белого пушистого зайку – ждите снега и заморозков;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 </a:t>
            </a:r>
            <a:r>
              <a:rPr kumimoji="0" lang="ru-RU" altLang="ru-RU" sz="1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kumimoji="0" lang="ru-RU" altLang="ru-RU" sz="1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57805" y="0"/>
            <a:ext cx="376737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Приметы Весны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475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nastol.com.ua/large/201503/1310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7325"/>
            <a:ext cx="434941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fotoprirodi.narod.ru/images/vesna/vesna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349412" cy="294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boombob.ru/img/picture/May/15/2a1c054ce543b2fb8650b6ff8d996c29/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403244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motto.net.ua/pic/201304/2560x1600/motto.net.ua-511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13924"/>
            <a:ext cx="4041827" cy="26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4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3520" y="332656"/>
            <a:ext cx="253466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600" b="1" cap="all" spc="0" dirty="0" smtClean="0">
                <a:ln/>
                <a:solidFill>
                  <a:schemeClr val="accent1"/>
                </a:solidFill>
                <a:effectLst>
                  <a:glow rad="101600">
                    <a:srgbClr val="FFC000">
                      <a:alpha val="60000"/>
                    </a:srgb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anose="03010101010201010101" pitchFamily="66" charset="0"/>
              </a:rPr>
              <a:t>Лето</a:t>
            </a:r>
            <a:endParaRPr lang="ru-RU" sz="6600" b="1" cap="all" spc="0" dirty="0">
              <a:ln/>
              <a:solidFill>
                <a:schemeClr val="accent1"/>
              </a:solidFill>
              <a:effectLst>
                <a:glow rad="101600">
                  <a:srgbClr val="FFC000">
                    <a:alpha val="60000"/>
                  </a:srgb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556792"/>
            <a:ext cx="49502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Летом день длиннее ночи,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А зимою – нет.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Это нам природа хочет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Загадать секрет: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Почему длиннее летом,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А короче – днём?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Мы не думаем об этом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Просто так живём… 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/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1266" name="Picture 2" descr="http://s.qguys.com/original/2/6/0/15731473_2609957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96952"/>
            <a:ext cx="4032448" cy="327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03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404664"/>
            <a:ext cx="23198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/>
                <a:solidFill>
                  <a:schemeClr val="accent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anose="03010101010201010101" pitchFamily="66" charset="0"/>
              </a:rPr>
              <a:t>Лето</a:t>
            </a:r>
            <a:endParaRPr lang="ru-RU" sz="6000" b="1" cap="all" spc="0" dirty="0">
              <a:ln/>
              <a:solidFill>
                <a:schemeClr val="accent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  <p:cxnSp>
        <p:nvCxnSpPr>
          <p:cNvPr id="4" name="Прямая со стрелкой 3"/>
          <p:cNvCxnSpPr>
            <a:stCxn id="2" idx="2"/>
          </p:cNvCxnSpPr>
          <p:nvPr/>
        </p:nvCxnSpPr>
        <p:spPr>
          <a:xfrm flipH="1">
            <a:off x="1475656" y="1420327"/>
            <a:ext cx="2816118" cy="1216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</p:cNvCxnSpPr>
          <p:nvPr/>
        </p:nvCxnSpPr>
        <p:spPr>
          <a:xfrm>
            <a:off x="4291774" y="1420327"/>
            <a:ext cx="2872514" cy="1216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>
            <a:off x="4291774" y="1420327"/>
            <a:ext cx="0" cy="11445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59755" y="2951900"/>
            <a:ext cx="143180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Июнь</a:t>
            </a:r>
          </a:p>
          <a:p>
            <a:pPr algn="ctr"/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85491" y="2951900"/>
            <a:ext cx="14125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Июль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74701" y="2951899"/>
            <a:ext cx="17411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Август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98030" y="4394499"/>
            <a:ext cx="26148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u="sng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anose="03010101010201010101" pitchFamily="66" charset="0"/>
              </a:rPr>
              <a:t>Месяца</a:t>
            </a:r>
            <a:endParaRPr lang="ru-RU" sz="6600" b="1" u="sng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9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292247"/>
            <a:ext cx="63184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Лето – самая теплая и приятная пора года. Ярко светит и греет солнышко, поют птицы, колосятся поля. Это время каникул, отпусков, отдыха на море или возле речки. Недаром говорят: «Лето — золотая пора, не теряй ни минуты зря». В это время года дни становятся длиннее, а ночи – короче. Летом созревают многие ягоды и фрукты. С помощью народных примет лета по природным явлениям, урожаю, поведению животных можно определить будущую погоду, какой будет зима.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377756"/>
            <a:ext cx="3518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anose="03010101010201010101" pitchFamily="66" charset="0"/>
              </a:rPr>
              <a:t>Про лето</a:t>
            </a:r>
            <a:endParaRPr lang="ru-RU" sz="5400" b="1" cap="all" spc="0" dirty="0">
              <a:ln/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1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332656"/>
            <a:ext cx="58849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anose="03010101010201010101" pitchFamily="66" charset="0"/>
              </a:rPr>
              <a:t>Приметы лета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0191" y="1052736"/>
            <a:ext cx="8511946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стриж, жаворонок или ласточка летит высоко – погода будет солнечной;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мухи активно летают и жужжат – ждите теплых летних дней;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летним вечером вы слышите сильный стрекот кузнечиков – завтра будет ясная погода;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вечером на земле роса – на следующий день ожидается хорошая погода;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листья папоротника закрутились вниз – будет хорошая погода,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 а если они раскрутились,</a:t>
            </a:r>
            <a:r>
              <a:rPr kumimoji="0" lang="ru-RU" altLang="ru-RU" sz="1600" b="1" i="0" u="none" strike="noStrike" spc="150" normalizeH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 </a:t>
            </a: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то ожидается ненастье;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пение кукушки – предвещает хорошую погоду на длительное время;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муравьи активно занимаются своей работой и не прячутся в муравейник – 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ближайшее время будет хорошая погода;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нити паутины длинные и растягиваются на большие расстояния – хорошая погода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 сохранится на длительное время.</a:t>
            </a:r>
            <a:br>
              <a:rPr kumimoji="0" lang="ru-RU" altLang="ru-RU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</a:br>
            <a:r>
              <a:rPr kumimoji="0" lang="ru-RU" altLang="ru-RU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altLang="ru-RU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kumimoji="0" lang="ru-RU" altLang="ru-RU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2291" name="Picture 3" descr="http://media3.fanparty.ru/fanclubs/summerr/gallery/1489721_summer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33056"/>
            <a:ext cx="394050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897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333v.ru/uploads/32/32f0ed0fc14f5446fb8876cff3d817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03" y="226368"/>
            <a:ext cx="4558208" cy="341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zaycev-tut.ru/_bl/0/512882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03" y="3861048"/>
            <a:ext cx="460851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cdn.fishki.net/upload/post/201412/24/1363087/leto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36712"/>
            <a:ext cx="3637138" cy="514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2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5512" y="262779"/>
            <a:ext cx="23871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Осень</a:t>
            </a:r>
            <a:endParaRPr lang="ru-RU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27835"/>
            <a:ext cx="331236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Осень наступила,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Птицы улетают.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Сбиться в стаю птичью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Ёжики мечтают. 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Полететь </a:t>
            </a:r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те страны,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Где жара весь год,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Где их брат троюродный —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Ёж морской — живет. 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Посидеть </a:t>
            </a:r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 пальме,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Пожевать бананы;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Посмотреть пролетом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 другие страны. 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Жаль</a:t>
            </a:r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, что не умеют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Ёжики летать,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Им придется дома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Зиму зимовать. 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Скоро </a:t>
            </a:r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снова вьюга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Заметет дорожки,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Будут у камина </a:t>
            </a:r>
          </a:p>
          <a:p>
            <a:r>
              <a:rPr lang="ru-RU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Греть ежата ножки.</a:t>
            </a:r>
          </a:p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</a:b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10242" name="Picture 2" descr="http://danlik.ru/wp-content/uploads/2014/01/osennijj-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77114"/>
            <a:ext cx="4630440" cy="289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5676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332656"/>
            <a:ext cx="20345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Осень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cxnSp>
        <p:nvCxnSpPr>
          <p:cNvPr id="4" name="Прямая со стрелкой 3"/>
          <p:cNvCxnSpPr>
            <a:stCxn id="2" idx="2"/>
          </p:cNvCxnSpPr>
          <p:nvPr/>
        </p:nvCxnSpPr>
        <p:spPr>
          <a:xfrm flipH="1">
            <a:off x="1979712" y="1440652"/>
            <a:ext cx="2313410" cy="155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</p:cNvCxnSpPr>
          <p:nvPr/>
        </p:nvCxnSpPr>
        <p:spPr>
          <a:xfrm>
            <a:off x="4293122" y="1440652"/>
            <a:ext cx="2439118" cy="155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>
            <a:off x="4293122" y="1440652"/>
            <a:ext cx="0" cy="155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39552" y="3121223"/>
            <a:ext cx="23022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Сентябрь</a:t>
            </a:r>
            <a:endParaRPr lang="ru-RU" sz="4400" b="1" cap="none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18396" y="3121224"/>
            <a:ext cx="213712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Октябрь</a:t>
            </a:r>
            <a:endParaRPr lang="ru-RU" sz="4400" b="1" cap="none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81820" y="3121224"/>
            <a:ext cx="18053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Ноябрь</a:t>
            </a:r>
            <a:endParaRPr lang="ru-RU" sz="4400" b="1" cap="none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9383" y="4437112"/>
            <a:ext cx="239200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u="sng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Monotype Corsiva" panose="03010101010201010101" pitchFamily="66" charset="0"/>
              </a:rPr>
              <a:t>Месяца</a:t>
            </a:r>
            <a:endParaRPr lang="ru-RU" sz="6000" b="1" u="sng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65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19" y="1988840"/>
            <a:ext cx="820891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Осень, пожалуй, самое таинственное и романтичное время года, не зря поэты и художники разных эпох посвящали этой золотой поре свои многочисленные произведения. Только осень сначала одаривает человека урожаем, а потом погружает всю природу в сон. Народный календарь полон огромным количеством осенних 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  <a:hlinkClick r:id="rId2"/>
              </a:rPr>
              <a:t>примет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 которые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основывались на наблюдениях за природными закономерностями и их связи с определенными событиями. Столетия назад, когда люди еще не были знакомы с наукой, предсказать и объяснить те или иные явления могли только приметы и поверья, которым наши предки полностью доверяли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28360" y="620688"/>
            <a:ext cx="625042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Немножко про Осень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3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7308" y="332656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Много паутины на бабье лето — к ясной осени и холодной зиме.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Паутина стелется по растениям - ждите суровой зимы.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Появились комары поздней осенью — к мягкой зиме.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Домашняя птица прячет голову под крыло — к холоду.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Осенью птицы летят низко — к холодной, высоко — к теплой зиме.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Гуси полетели – скоро выпадет снег.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Урожай на орехи, а грибов нет, зима будет снежная и суровая.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Когда в лесу много рябины - осень будет дождливая, мало - сухая. 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Рябина, калина, черная бузина созрели рано - ждите жестокой и снежной зимы.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Лещина родила обильно - зима будет богата на снега и морозы.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Если осенью березы желтеют с верхушки, следующая весна будет ранняя, а если снизу – поздняя.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Много шишек на соснах и елях - к холодной зиме.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Обильные шишки внизу на ели - морозы будут ранние, вверху - зима будет короткая.</a:t>
            </a:r>
          </a:p>
          <a:p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Калина созрела, а листья на ней зеленые - осень будет теплая.</a:t>
            </a:r>
          </a:p>
        </p:txBody>
      </p:sp>
    </p:spTree>
    <p:extLst>
      <p:ext uri="{BB962C8B-B14F-4D97-AF65-F5344CB8AC3E}">
        <p14:creationId xmlns:p14="http://schemas.microsoft.com/office/powerpoint/2010/main" val="175958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1-tub-ru.yandex.net/i?id=9abe7da02e8b211217d8626c7bde6c31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2755"/>
            <a:ext cx="36385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derta88.narod.ru/ose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185" y="352755"/>
            <a:ext cx="3648576" cy="203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333v.ru/uploads/89/89a608a74df687193650021a1edba07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43" y="2382927"/>
            <a:ext cx="368680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sf.co.ua/15/02/wallpaper-1cd2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2" y="4682751"/>
            <a:ext cx="3638550" cy="203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www.pics-zone.ru/img.php?url=http://desktopwallpapers.org.ua/pic/201210/1024x768/desktopwallpapers.org.ua-206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14185" y="4687183"/>
            <a:ext cx="3648576" cy="202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72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178</TotalTime>
  <Words>762</Words>
  <Application>Microsoft Office PowerPoint</Application>
  <PresentationFormat>Экран (4:3)</PresentationFormat>
  <Paragraphs>129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</dc:creator>
  <cp:lastModifiedBy>intel</cp:lastModifiedBy>
  <cp:revision>16</cp:revision>
  <dcterms:created xsi:type="dcterms:W3CDTF">2016-04-18T16:47:22Z</dcterms:created>
  <dcterms:modified xsi:type="dcterms:W3CDTF">2016-04-18T19:45:42Z</dcterms:modified>
</cp:coreProperties>
</file>