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1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F09C-FBA3-4D69-910E-19AA99D1E084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25E2D-EFE8-4C67-8CC9-CA84CF12E8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F09C-FBA3-4D69-910E-19AA99D1E084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25E2D-EFE8-4C67-8CC9-CA84CF12E8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F09C-FBA3-4D69-910E-19AA99D1E084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25E2D-EFE8-4C67-8CC9-CA84CF12E8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F09C-FBA3-4D69-910E-19AA99D1E084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25E2D-EFE8-4C67-8CC9-CA84CF12E8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F09C-FBA3-4D69-910E-19AA99D1E084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25E2D-EFE8-4C67-8CC9-CA84CF12E8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F09C-FBA3-4D69-910E-19AA99D1E084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25E2D-EFE8-4C67-8CC9-CA84CF12E8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F09C-FBA3-4D69-910E-19AA99D1E084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25E2D-EFE8-4C67-8CC9-CA84CF12E8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F09C-FBA3-4D69-910E-19AA99D1E084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25E2D-EFE8-4C67-8CC9-CA84CF12E8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F09C-FBA3-4D69-910E-19AA99D1E084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25E2D-EFE8-4C67-8CC9-CA84CF12E8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F09C-FBA3-4D69-910E-19AA99D1E084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25E2D-EFE8-4C67-8CC9-CA84CF12E8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F09C-FBA3-4D69-910E-19AA99D1E084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25E2D-EFE8-4C67-8CC9-CA84CF12E8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1F09C-FBA3-4D69-910E-19AA99D1E084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25E2D-EFE8-4C67-8CC9-CA84CF12E8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3.bin"/><Relationship Id="rId7" Type="http://schemas.openxmlformats.org/officeDocument/2006/relationships/image" Target="../media/image4.wmf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5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10.bin"/><Relationship Id="rId7" Type="http://schemas.openxmlformats.org/officeDocument/2006/relationships/image" Target="../media/image9.wmf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0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oleObject" Target="../embeddings/oleObject23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8.bin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21.bin"/><Relationship Id="rId4" Type="http://schemas.openxmlformats.org/officeDocument/2006/relationships/image" Target="../media/image13.wmf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2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1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oleObject" Target="../embeddings/oleObject30.bin"/><Relationship Id="rId7" Type="http://schemas.openxmlformats.org/officeDocument/2006/relationships/image" Target="../media/image24.wmf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2.bin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25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3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3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</a:rPr>
              <a:t>Сложение и вычитание векторов</a:t>
            </a:r>
            <a:endParaRPr lang="ru-RU" sz="6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 flipV="1">
            <a:off x="642910" y="1000108"/>
            <a:ext cx="2857520" cy="20002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642910" y="1785926"/>
            <a:ext cx="1785950" cy="1214446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4282" y="2357430"/>
            <a:ext cx="5581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 smtClean="0"/>
              <a:t>А</a:t>
            </a:r>
            <a:endParaRPr lang="ru-RU" sz="48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1857356" y="1000108"/>
            <a:ext cx="5293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/>
              <a:t>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8992" y="357166"/>
            <a:ext cx="503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/>
              <a:t>С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143240" y="1500174"/>
          <a:ext cx="5273148" cy="1179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965160" imgH="215640" progId="Equation.DSMT4">
                  <p:embed/>
                </p:oleObj>
              </mc:Choice>
              <mc:Fallback>
                <p:oleObj name="Equation" r:id="rId3" imgW="965160" imgH="2156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1500174"/>
                        <a:ext cx="5273148" cy="11795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143240" y="1428736"/>
            <a:ext cx="5357850" cy="13573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02408" y="3357562"/>
          <a:ext cx="8841592" cy="763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5" imgW="2793960" imgH="241200" progId="Equation.DSMT4">
                  <p:embed/>
                </p:oleObj>
              </mc:Choice>
              <mc:Fallback>
                <p:oleObj name="Equation" r:id="rId5" imgW="2793960" imgH="241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408" y="3357562"/>
                        <a:ext cx="8841592" cy="7635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ПРАВИЛО ТРЕУГОЛЬНИКА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ru-RU" dirty="0" smtClean="0"/>
              <a:t>Если векторы не коллинеарные, то сложить их можно по правилу треугольника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 flipH="1" flipV="1">
            <a:off x="642910" y="3357562"/>
            <a:ext cx="1071570" cy="107157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643174" y="3214686"/>
            <a:ext cx="1428760" cy="1588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 flipH="1" flipV="1">
            <a:off x="1428728" y="4071942"/>
            <a:ext cx="1071570" cy="107157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500298" y="4071942"/>
            <a:ext cx="1428760" cy="1588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1428728" y="4143380"/>
            <a:ext cx="2428892" cy="10001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57224" y="4929198"/>
            <a:ext cx="6335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solidFill>
                  <a:srgbClr val="7030A0"/>
                </a:solidFill>
              </a:rPr>
              <a:t>М</a:t>
            </a:r>
            <a:endParaRPr lang="ru-RU" sz="4000" b="1" i="1" dirty="0">
              <a:solidFill>
                <a:srgbClr val="7030A0"/>
              </a:solidFill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714348" y="3286124"/>
          <a:ext cx="571504" cy="809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3" imgW="126720" imgH="215640" progId="Equation.DSMT4">
                  <p:embed/>
                </p:oleObj>
              </mc:Choice>
              <mc:Fallback>
                <p:oleObj name="Equation" r:id="rId3" imgW="126720" imgH="2156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3286124"/>
                        <a:ext cx="571504" cy="8099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500166" y="4000504"/>
          <a:ext cx="57150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5" imgW="126720" imgH="215640" progId="Equation.DSMT4">
                  <p:embed/>
                </p:oleObj>
              </mc:Choice>
              <mc:Fallback>
                <p:oleObj name="Equation" r:id="rId5" imgW="126720" imgH="2156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66" y="4000504"/>
                        <a:ext cx="571500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4071934" y="2571744"/>
          <a:ext cx="500066" cy="944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6" imgW="114120" imgH="215640" progId="Equation.DSMT4">
                  <p:embed/>
                </p:oleObj>
              </mc:Choice>
              <mc:Fallback>
                <p:oleObj name="Equation" r:id="rId6" imgW="114120" imgH="2156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4" y="2571744"/>
                        <a:ext cx="500066" cy="9445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2928926" y="3214686"/>
          <a:ext cx="500062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Equation" r:id="rId8" imgW="114120" imgH="215640" progId="Equation.DSMT4">
                  <p:embed/>
                </p:oleObj>
              </mc:Choice>
              <mc:Fallback>
                <p:oleObj name="Equation" r:id="rId8" imgW="114120" imgH="2156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26" y="3214686"/>
                        <a:ext cx="500062" cy="944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2428860" y="4572008"/>
          <a:ext cx="1357322" cy="887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9" imgW="330120" imgH="215640" progId="Equation.DSMT4">
                  <p:embed/>
                </p:oleObj>
              </mc:Choice>
              <mc:Fallback>
                <p:oleObj name="Equation" r:id="rId9" imgW="330120" imgH="21564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60" y="4572008"/>
                        <a:ext cx="1357322" cy="8874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4034906" y="3714752"/>
          <a:ext cx="5109094" cy="2330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11" imgW="1447560" imgH="660240" progId="Equation.DSMT4">
                  <p:embed/>
                </p:oleObj>
              </mc:Choice>
              <mc:Fallback>
                <p:oleObj name="Equation" r:id="rId11" imgW="1447560" imgH="66024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4906" y="3714752"/>
                        <a:ext cx="5109094" cy="23304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5744422" y="2357430"/>
          <a:ext cx="2458307" cy="928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13" imgW="571320" imgH="215640" progId="Equation.DSMT4">
                  <p:embed/>
                </p:oleObj>
              </mc:Choice>
              <mc:Fallback>
                <p:oleObj name="Equation" r:id="rId13" imgW="571320" imgH="21564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4422" y="2357430"/>
                        <a:ext cx="2458307" cy="9286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Овал 25"/>
          <p:cNvSpPr/>
          <p:nvPr/>
        </p:nvSpPr>
        <p:spPr>
          <a:xfrm>
            <a:off x="1392166" y="5072074"/>
            <a:ext cx="108000" cy="108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rgbClr val="FF0000"/>
                </a:solidFill>
              </a:rPr>
              <a:t>Правило параллелограмма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 flipH="1" flipV="1">
            <a:off x="642910" y="2714620"/>
            <a:ext cx="1000132" cy="857256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143108" y="2500306"/>
            <a:ext cx="1428760" cy="1588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 flipH="1" flipV="1">
            <a:off x="1285852" y="3357562"/>
            <a:ext cx="1000132" cy="857256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357290" y="4286256"/>
            <a:ext cx="1428760" cy="1588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214546" y="3286124"/>
            <a:ext cx="135732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2678893" y="3393281"/>
            <a:ext cx="1000132" cy="78581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1357290" y="3286124"/>
            <a:ext cx="2214578" cy="10001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85786" y="4000504"/>
            <a:ext cx="6335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solidFill>
                  <a:srgbClr val="7030A0"/>
                </a:solidFill>
              </a:rPr>
              <a:t>М</a:t>
            </a:r>
            <a:endParaRPr lang="ru-RU" sz="4000" b="1" i="1" dirty="0">
              <a:solidFill>
                <a:srgbClr val="7030A0"/>
              </a:solidFill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642910" y="2500306"/>
          <a:ext cx="492128" cy="836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3" imgW="126720" imgH="215640" progId="Equation.DSMT4">
                  <p:embed/>
                </p:oleObj>
              </mc:Choice>
              <mc:Fallback>
                <p:oleObj name="Equation" r:id="rId3" imgW="126720" imgH="2156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2500306"/>
                        <a:ext cx="492128" cy="8366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357290" y="3071810"/>
          <a:ext cx="492125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5" imgW="126720" imgH="215640" progId="Equation.DSMT4">
                  <p:embed/>
                </p:oleObj>
              </mc:Choice>
              <mc:Fallback>
                <p:oleObj name="Equation" r:id="rId5" imgW="126720" imgH="2156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290" y="3071810"/>
                        <a:ext cx="492125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571736" y="1500174"/>
          <a:ext cx="571504" cy="1079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6" imgW="114120" imgH="215640" progId="Equation.DSMT4">
                  <p:embed/>
                </p:oleObj>
              </mc:Choice>
              <mc:Fallback>
                <p:oleObj name="Equation" r:id="rId6" imgW="114120" imgH="2156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36" y="1500174"/>
                        <a:ext cx="571504" cy="10795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1643042" y="4286256"/>
          <a:ext cx="5715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8" imgW="114120" imgH="215640" progId="Equation.DSMT4">
                  <p:embed/>
                </p:oleObj>
              </mc:Choice>
              <mc:Fallback>
                <p:oleObj name="Equation" r:id="rId8" imgW="114120" imgH="2156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42" y="4286256"/>
                        <a:ext cx="5715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2071670" y="3571876"/>
          <a:ext cx="1071570" cy="700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Equation" r:id="rId9" imgW="330120" imgH="215640" progId="Equation.DSMT4">
                  <p:embed/>
                </p:oleObj>
              </mc:Choice>
              <mc:Fallback>
                <p:oleObj name="Equation" r:id="rId9" imgW="330120" imgH="2156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3571876"/>
                        <a:ext cx="1071570" cy="7006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0" name="Object 8"/>
          <p:cNvGraphicFramePr>
            <a:graphicFrameLocks noChangeAspect="1"/>
          </p:cNvGraphicFramePr>
          <p:nvPr/>
        </p:nvGraphicFramePr>
        <p:xfrm>
          <a:off x="3428992" y="3786190"/>
          <a:ext cx="5481493" cy="2143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11" imgW="1688760" imgH="660240" progId="Equation.DSMT4">
                  <p:embed/>
                </p:oleObj>
              </mc:Choice>
              <mc:Fallback>
                <p:oleObj name="Equation" r:id="rId11" imgW="1688760" imgH="66024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8992" y="3786190"/>
                        <a:ext cx="5481493" cy="21431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3571868" y="1142984"/>
          <a:ext cx="5384832" cy="1346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13" imgW="1625400" imgH="406080" progId="Equation.DSMT4">
                  <p:embed/>
                </p:oleObj>
              </mc:Choice>
              <mc:Fallback>
                <p:oleObj name="Equation" r:id="rId13" imgW="1625400" imgH="40608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68" y="1142984"/>
                        <a:ext cx="5384832" cy="13462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Овал 33"/>
          <p:cNvSpPr/>
          <p:nvPr/>
        </p:nvSpPr>
        <p:spPr>
          <a:xfrm>
            <a:off x="1320728" y="4214818"/>
            <a:ext cx="108000" cy="108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3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1142976" y="4066839"/>
          <a:ext cx="2307027" cy="933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3" imgW="533160" imgH="215640" progId="Equation.DSMT4">
                  <p:embed/>
                </p:oleObj>
              </mc:Choice>
              <mc:Fallback>
                <p:oleObj name="Equation" r:id="rId3" imgW="533160" imgH="21564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4066839"/>
                        <a:ext cx="2307027" cy="9337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</a:rPr>
              <a:t>Правило многоугольника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 flipH="1" flipV="1">
            <a:off x="250001" y="2464587"/>
            <a:ext cx="928694" cy="71438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1714480" y="1857364"/>
            <a:ext cx="1571636" cy="71438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4143372" y="2000240"/>
            <a:ext cx="928694" cy="642942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 flipH="1" flipV="1">
            <a:off x="821505" y="3178967"/>
            <a:ext cx="928694" cy="71438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1571604" y="3000372"/>
            <a:ext cx="1571636" cy="71438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2928926" y="3143248"/>
            <a:ext cx="928694" cy="642942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928662" y="3929066"/>
            <a:ext cx="2786082" cy="7143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14282" y="2071678"/>
          <a:ext cx="525746" cy="893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tion" r:id="rId5" imgW="126720" imgH="215640" progId="Equation.DSMT4">
                  <p:embed/>
                </p:oleObj>
              </mc:Choice>
              <mc:Fallback>
                <p:oleObj name="Equation" r:id="rId5" imgW="126720" imgH="2156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82" y="2071678"/>
                        <a:ext cx="525746" cy="8937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785786" y="2786058"/>
          <a:ext cx="525462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Equation" r:id="rId7" imgW="126720" imgH="215640" progId="Equation.DSMT4">
                  <p:embed/>
                </p:oleObj>
              </mc:Choice>
              <mc:Fallback>
                <p:oleObj name="Equation" r:id="rId7" imgW="126720" imgH="2156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2786058"/>
                        <a:ext cx="525462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2071670" y="1000108"/>
          <a:ext cx="642941" cy="958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8" imgW="114120" imgH="215640" progId="Equation.DSMT4">
                  <p:embed/>
                </p:oleObj>
              </mc:Choice>
              <mc:Fallback>
                <p:oleObj name="Equation" r:id="rId8" imgW="114120" imgH="2156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1000108"/>
                        <a:ext cx="642941" cy="9581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2000232" y="2071678"/>
          <a:ext cx="642937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Equation" r:id="rId10" imgW="114120" imgH="215640" progId="Equation.DSMT4">
                  <p:embed/>
                </p:oleObj>
              </mc:Choice>
              <mc:Fallback>
                <p:oleObj name="Equation" r:id="rId10" imgW="114120" imgH="2156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32" y="2071678"/>
                        <a:ext cx="642937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4572000" y="1500174"/>
          <a:ext cx="642942" cy="898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11" imgW="114120" imgH="215640" progId="Equation.DSMT4">
                  <p:embed/>
                </p:oleObj>
              </mc:Choice>
              <mc:Fallback>
                <p:oleObj name="Equation" r:id="rId11" imgW="114120" imgH="2156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500174"/>
                        <a:ext cx="642942" cy="8986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3286116" y="2714620"/>
          <a:ext cx="642938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Equation" r:id="rId13" imgW="114120" imgH="215640" progId="Equation.DSMT4">
                  <p:embed/>
                </p:oleObj>
              </mc:Choice>
              <mc:Fallback>
                <p:oleObj name="Equation" r:id="rId13" imgW="114120" imgH="2156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16" y="2714620"/>
                        <a:ext cx="642938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3835607" y="3143248"/>
          <a:ext cx="5308393" cy="2000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Equation" r:id="rId14" imgW="1752480" imgH="660240" progId="Equation.DSMT4">
                  <p:embed/>
                </p:oleObj>
              </mc:Choice>
              <mc:Fallback>
                <p:oleObj name="Equation" r:id="rId14" imgW="1752480" imgH="66024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5607" y="3143248"/>
                        <a:ext cx="5308393" cy="2000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57158" y="3786190"/>
            <a:ext cx="6783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 smtClean="0">
                <a:solidFill>
                  <a:srgbClr val="7030A0"/>
                </a:solidFill>
              </a:rPr>
              <a:t>M</a:t>
            </a:r>
            <a:endParaRPr lang="ru-RU" sz="4400" b="1" i="1" dirty="0">
              <a:solidFill>
                <a:srgbClr val="7030A0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892100" y="3929066"/>
            <a:ext cx="108000" cy="108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6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i="1" dirty="0" smtClean="0">
                <a:solidFill>
                  <a:srgbClr val="FF0000"/>
                </a:solidFill>
              </a:rPr>
              <a:t>Законы сложения</a:t>
            </a:r>
            <a:endParaRPr lang="ru-RU" sz="6600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86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i="1" dirty="0" smtClean="0">
                <a:solidFill>
                  <a:srgbClr val="00B050"/>
                </a:solidFill>
              </a:rPr>
              <a:t>*Переместительный закон</a:t>
            </a:r>
            <a:endParaRPr lang="ru-RU" sz="4000" b="1" i="1" dirty="0">
              <a:solidFill>
                <a:srgbClr val="00B050"/>
              </a:solidFill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28596" y="3500438"/>
            <a:ext cx="8229600" cy="828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</a:t>
            </a:r>
            <a:r>
              <a:rPr lang="ru-RU" sz="4000" b="1" i="1" dirty="0" err="1" smtClean="0">
                <a:solidFill>
                  <a:srgbClr val="00B050"/>
                </a:solidFill>
              </a:rPr>
              <a:t>Сочета</a:t>
            </a: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тельный закон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785918" y="2357430"/>
          <a:ext cx="3463386" cy="965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3" imgW="774360" imgH="215640" progId="Equation.DSMT4">
                  <p:embed/>
                </p:oleObj>
              </mc:Choice>
              <mc:Fallback>
                <p:oleObj name="Equation" r:id="rId3" imgW="774360" imgH="2156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18" y="2357430"/>
                        <a:ext cx="3463386" cy="9652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857224" y="4286256"/>
          <a:ext cx="6147428" cy="1071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5" imgW="1384200" imgH="241200" progId="Equation.DSMT4">
                  <p:embed/>
                </p:oleObj>
              </mc:Choice>
              <mc:Fallback>
                <p:oleObj name="Equation" r:id="rId5" imgW="1384200" imgH="241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4286256"/>
                        <a:ext cx="6147428" cy="10715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571604" y="2285992"/>
            <a:ext cx="4071966" cy="128588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4214818"/>
            <a:ext cx="6786610" cy="128588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9"/>
            <a:ext cx="8229600" cy="642942"/>
          </a:xfrm>
        </p:spPr>
        <p:txBody>
          <a:bodyPr/>
          <a:lstStyle/>
          <a:p>
            <a:r>
              <a:rPr lang="ru-RU" dirty="0" smtClean="0"/>
              <a:t>Например:</a:t>
            </a:r>
            <a:endParaRPr lang="ru-RU" dirty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714480" y="1000108"/>
          <a:ext cx="4264025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3" imgW="1066680" imgH="241200" progId="Equation.DSMT4">
                  <p:embed/>
                </p:oleObj>
              </mc:Choice>
              <mc:Fallback>
                <p:oleObj name="Equation" r:id="rId3" imgW="1066680" imgH="241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480" y="1000108"/>
                        <a:ext cx="4264025" cy="96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857224" y="3643314"/>
          <a:ext cx="7572428" cy="1027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5" imgW="1777680" imgH="241200" progId="Equation.DSMT4">
                  <p:embed/>
                </p:oleObj>
              </mc:Choice>
              <mc:Fallback>
                <p:oleObj name="Equation" r:id="rId5" imgW="1777680" imgH="241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3643314"/>
                        <a:ext cx="7572428" cy="10276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000100" y="2214554"/>
          <a:ext cx="7156407" cy="928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Equation" r:id="rId7" imgW="1663560" imgH="215640" progId="Equation.DSMT4">
                  <p:embed/>
                </p:oleObj>
              </mc:Choice>
              <mc:Fallback>
                <p:oleObj name="Equation" r:id="rId7" imgW="1663560" imgH="2156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2214554"/>
                        <a:ext cx="7156407" cy="9286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</a:rPr>
              <a:t>Разность векторов</a:t>
            </a:r>
            <a:endParaRPr lang="ru-RU" sz="6000" b="1" i="1" dirty="0">
              <a:solidFill>
                <a:srgbClr val="FF00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 flipH="1" flipV="1">
            <a:off x="535753" y="2178835"/>
            <a:ext cx="1285884" cy="107157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857488" y="1928802"/>
            <a:ext cx="1071570" cy="1588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 flipH="1" flipV="1">
            <a:off x="1393009" y="2964653"/>
            <a:ext cx="1285884" cy="107157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571604" y="4143380"/>
            <a:ext cx="1071570" cy="1588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 flipH="1" flipV="1">
            <a:off x="1928794" y="3500438"/>
            <a:ext cx="1285884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642910" y="2071678"/>
          <a:ext cx="500066" cy="85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3" imgW="126720" imgH="215640" progId="Equation.DSMT4">
                  <p:embed/>
                </p:oleObj>
              </mc:Choice>
              <mc:Fallback>
                <p:oleObj name="Equation" r:id="rId3" imgW="126720" imgH="2156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2071678"/>
                        <a:ext cx="500066" cy="85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571604" y="2786058"/>
          <a:ext cx="500062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5" imgW="126720" imgH="215640" progId="Equation.DSMT4">
                  <p:embed/>
                </p:oleObj>
              </mc:Choice>
              <mc:Fallback>
                <p:oleObj name="Equation" r:id="rId5" imgW="126720" imgH="2156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04" y="2786058"/>
                        <a:ext cx="500062" cy="84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1785918" y="4071942"/>
          <a:ext cx="571504" cy="89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6" imgW="114120" imgH="215640" progId="Equation.DSMT4">
                  <p:embed/>
                </p:oleObj>
              </mc:Choice>
              <mc:Fallback>
                <p:oleObj name="Equation" r:id="rId6" imgW="114120" imgH="2156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18" y="4071942"/>
                        <a:ext cx="571504" cy="89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3071802" y="1071546"/>
          <a:ext cx="571500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8" imgW="114120" imgH="215640" progId="Equation.DSMT4">
                  <p:embed/>
                </p:oleObj>
              </mc:Choice>
              <mc:Fallback>
                <p:oleObj name="Equation" r:id="rId8" imgW="114120" imgH="2156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02" y="1071546"/>
                        <a:ext cx="571500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2571736" y="3000372"/>
          <a:ext cx="1357322" cy="887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9" imgW="330120" imgH="215640" progId="Equation.DSMT4">
                  <p:embed/>
                </p:oleObj>
              </mc:Choice>
              <mc:Fallback>
                <p:oleObj name="Equation" r:id="rId9" imgW="330120" imgH="2156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36" y="3000372"/>
                        <a:ext cx="1357322" cy="8874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2857488" y="4000504"/>
          <a:ext cx="6063584" cy="211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Equation" r:id="rId11" imgW="1892160" imgH="660240" progId="Equation.DSMT4">
                  <p:embed/>
                </p:oleObj>
              </mc:Choice>
              <mc:Fallback>
                <p:oleObj name="Equation" r:id="rId11" imgW="1892160" imgH="6602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488" y="4000504"/>
                        <a:ext cx="6063584" cy="211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85786" y="3786190"/>
            <a:ext cx="6783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 smtClean="0">
                <a:solidFill>
                  <a:srgbClr val="7030A0"/>
                </a:solidFill>
              </a:rPr>
              <a:t>M</a:t>
            </a:r>
            <a:endParaRPr lang="ru-RU" sz="4400" b="1" i="1" dirty="0">
              <a:solidFill>
                <a:srgbClr val="7030A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500166" y="4071942"/>
            <a:ext cx="108000" cy="108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B050"/>
                </a:solidFill>
              </a:rPr>
              <a:t>Противоположные векторы</a:t>
            </a:r>
            <a:endParaRPr lang="ru-RU" b="1" i="1" dirty="0">
              <a:solidFill>
                <a:srgbClr val="00B05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428860" y="1785926"/>
            <a:ext cx="2714644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214546" y="4000504"/>
            <a:ext cx="3714776" cy="1588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43042" y="3500438"/>
            <a:ext cx="5261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>
                <a:solidFill>
                  <a:srgbClr val="7030A0"/>
                </a:solidFill>
              </a:rPr>
              <a:t>А</a:t>
            </a:r>
            <a:endParaRPr lang="ru-RU" sz="4400" b="1" i="1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00760" y="3429000"/>
            <a:ext cx="5004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>
                <a:solidFill>
                  <a:srgbClr val="7030A0"/>
                </a:solidFill>
              </a:rPr>
              <a:t>В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>
            <a:off x="2500298" y="2214554"/>
            <a:ext cx="264320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3571867" y="1000108"/>
          <a:ext cx="600079" cy="85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3" imgW="126720" imgH="215640" progId="Equation.DSMT4">
                  <p:embed/>
                </p:oleObj>
              </mc:Choice>
              <mc:Fallback>
                <p:oleObj name="Equation" r:id="rId3" imgW="126720" imgH="2156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67" y="1000108"/>
                        <a:ext cx="600079" cy="8572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2894000" y="2214554"/>
          <a:ext cx="857256" cy="85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Equation" r:id="rId5" imgW="215640" imgH="215640" progId="Equation.DSMT4">
                  <p:embed/>
                </p:oleObj>
              </mc:Choice>
              <mc:Fallback>
                <p:oleObj name="Equation" r:id="rId5" imgW="215640" imgH="2156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4000" y="2214554"/>
                        <a:ext cx="857256" cy="8572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428596" y="2857496"/>
          <a:ext cx="6064955" cy="835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Equation" r:id="rId7" imgW="1752480" imgH="241200" progId="Equation.DSMT4">
                  <p:embed/>
                </p:oleObj>
              </mc:Choice>
              <mc:Fallback>
                <p:oleObj name="Equation" r:id="rId7" imgW="1752480" imgH="2412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2857496"/>
                        <a:ext cx="6064955" cy="8350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714348" y="4286256"/>
          <a:ext cx="3000396" cy="1900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Equation" r:id="rId9" imgW="761760" imgH="482400" progId="Equation.DSMT4">
                  <p:embed/>
                </p:oleObj>
              </mc:Choice>
              <mc:Fallback>
                <p:oleObj name="Equation" r:id="rId9" imgW="761760" imgH="4824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4286256"/>
                        <a:ext cx="3000396" cy="1900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5214942" y="4286256"/>
          <a:ext cx="2702934" cy="815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Equation" r:id="rId11" imgW="672840" imgH="203040" progId="Equation.DSMT4">
                  <p:embed/>
                </p:oleObj>
              </mc:Choice>
              <mc:Fallback>
                <p:oleObj name="Equation" r:id="rId11" imgW="672840" imgH="2030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4286256"/>
                        <a:ext cx="2702934" cy="8159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8"/>
          <p:cNvGraphicFramePr>
            <a:graphicFrameLocks noChangeAspect="1"/>
          </p:cNvGraphicFramePr>
          <p:nvPr/>
        </p:nvGraphicFramePr>
        <p:xfrm>
          <a:off x="4572000" y="5143512"/>
          <a:ext cx="4197376" cy="1049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Equation" r:id="rId13" imgW="965160" imgH="241200" progId="Equation.DSMT4">
                  <p:embed/>
                </p:oleObj>
              </mc:Choice>
              <mc:Fallback>
                <p:oleObj name="Equation" r:id="rId13" imgW="965160" imgH="2412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143512"/>
                        <a:ext cx="4197376" cy="10493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4714876" y="4286256"/>
            <a:ext cx="3786214" cy="8572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500562" y="5214950"/>
            <a:ext cx="4357718" cy="10001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22" grpId="0" animBg="1"/>
      <p:bldP spid="24" grpId="0" animBg="1"/>
    </p:bldLst>
  </p:timing>
</p:sld>
</file>

<file path=ppt/theme/theme1.xml><?xml version="1.0" encoding="utf-8"?>
<a:theme xmlns:a="http://schemas.openxmlformats.org/drawingml/2006/main" name="slozhenie_i_vychitanie_vektorov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slozhenie_i_vychitanie_vektorov</Template>
  <TotalTime>0</TotalTime>
  <Words>45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slozhenie_i_vychitanie_vektorov</vt:lpstr>
      <vt:lpstr>Equation</vt:lpstr>
      <vt:lpstr>Сложение и вычитание векторов</vt:lpstr>
      <vt:lpstr>Презентация PowerPoint</vt:lpstr>
      <vt:lpstr>ПРАВИЛО ТРЕУГОЛЬНИКА</vt:lpstr>
      <vt:lpstr>Правило параллелограмма</vt:lpstr>
      <vt:lpstr>Правило многоугольника</vt:lpstr>
      <vt:lpstr>Законы сложения</vt:lpstr>
      <vt:lpstr>Презентация PowerPoint</vt:lpstr>
      <vt:lpstr>Разность векторов</vt:lpstr>
      <vt:lpstr>Противоположные векторы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Сложение и вычитание векторов</dc:title>
  <dc:creator>Admin</dc:creator>
  <cp:lastModifiedBy>Admin</cp:lastModifiedBy>
  <cp:revision>1</cp:revision>
  <dcterms:created xsi:type="dcterms:W3CDTF">2016-04-01T06:38:27Z</dcterms:created>
  <dcterms:modified xsi:type="dcterms:W3CDTF">2016-04-01T06:38:32Z</dcterms:modified>
</cp:coreProperties>
</file>