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FF004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82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112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87401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426554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9550234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9083979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6000564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4350927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4920567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1012904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4140566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004135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7074333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1205948"/>
            <a:ext cx="9144000" cy="5652052"/>
          </a:xfrm>
          <a:prstGeom prst="rect">
            <a:avLst/>
          </a:prstGeom>
          <a:gradFill flip="none" rotWithShape="1">
            <a:gsLst>
              <a:gs pos="100000">
                <a:schemeClr val="accent3">
                  <a:lumMod val="5000"/>
                  <a:lumOff val="95000"/>
                  <a:alpha val="0"/>
                </a:schemeClr>
              </a:gs>
              <a:gs pos="0">
                <a:schemeClr val="bg1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Овал 11"/>
          <p:cNvSpPr/>
          <p:nvPr/>
        </p:nvSpPr>
        <p:spPr>
          <a:xfrm>
            <a:off x="2164976" y="1021976"/>
            <a:ext cx="4814047" cy="4814047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532528" y="1389528"/>
            <a:ext cx="4078941" cy="4078941"/>
          </a:xfrm>
          <a:prstGeom prst="ellipse">
            <a:avLst/>
          </a:prstGeom>
          <a:gradFill flip="none" rotWithShape="1">
            <a:gsLst>
              <a:gs pos="54000">
                <a:schemeClr val="accent3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0" y="6541947"/>
            <a:ext cx="2209353" cy="31605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Долбина</a:t>
            </a: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Елизавета</a:t>
            </a:r>
            <a:endParaRPr lang="ru-RU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61862" y="2499585"/>
            <a:ext cx="3498650" cy="20005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Тест по пьесе</a:t>
            </a:r>
          </a:p>
          <a:p>
            <a:pPr algn="ctr"/>
            <a:r>
              <a:rPr lang="ru-RU" sz="4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«Гроза»</a:t>
            </a:r>
          </a:p>
          <a:p>
            <a:pPr algn="ctr"/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Островского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383287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В каком городе происходит действие пьесы </a:t>
            </a:r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«Гроза»?</a:t>
            </a:r>
            <a:endParaRPr lang="ru-RU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8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99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Кутилов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83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101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Катилов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88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96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Калинов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93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96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Томилов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На берегу какой реки стоит этот город?</a:t>
            </a:r>
            <a:endParaRPr lang="ru-RU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50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Дон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73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Днепр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50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Ока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68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Волга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К какому сословию принадлежит семья Кабанихи?</a:t>
            </a:r>
            <a:endParaRPr lang="ru-RU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116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крестьяне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89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мещане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89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дворяне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74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купцы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Как зовут мужа Катерины?</a:t>
            </a:r>
            <a:endParaRPr lang="ru-RU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72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Тихон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71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Борис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69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Савел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63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Иван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Как зовут дочь Кабанихи?</a:t>
            </a:r>
            <a:endParaRPr lang="ru-RU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113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Катерина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77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Глаша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104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Феклуша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93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Варвара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6. В какой город уезжает Тихон Кабанов на 2 недели?</a:t>
            </a:r>
            <a:endParaRPr lang="ru-RU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59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Киев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95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Иваново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85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Москва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117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Петербург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7. С кем тайно встречается Варвара?</a:t>
            </a:r>
            <a:endParaRPr lang="ru-RU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130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 Кудряшом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94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 Диким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112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 Борисом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139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 </a:t>
              </a:r>
              <a:r>
                <a:rPr lang="ru-RU" sz="28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Кулигиным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8. Борис – это племянник</a:t>
            </a:r>
            <a:endParaRPr lang="ru-RU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110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Кабанихи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81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Дикого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104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Кулигина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100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Кудряша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9. Где собираются спать </a:t>
            </a:r>
            <a:b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Варвара и Катерина?</a:t>
            </a:r>
            <a:endParaRPr lang="ru-RU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127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а сеновале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117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на чердаке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99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в беседке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162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летней кухне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10. В каком городе </a:t>
            </a:r>
            <a:b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вырос и учился Борис?</a:t>
            </a:r>
            <a:endParaRPr lang="ru-RU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53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Рим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117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Петербург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86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Париж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85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Москва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11. На каком инструменте</a:t>
            </a:r>
            <a:b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играет Кудряш?</a:t>
            </a:r>
            <a:endParaRPr lang="ru-RU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92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скрипка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115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балалайка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58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баян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84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гитара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12. Кто оставил наследство Борису?</a:t>
            </a:r>
            <a:endParaRPr lang="ru-RU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62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отец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78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тетка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96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бабушка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94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дедушка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13. Куда уезжает Борис </a:t>
            </a:r>
            <a:b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3 года по приказу Дикого?</a:t>
            </a:r>
            <a:endParaRPr lang="ru-RU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134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во Францию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100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в Москву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133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в Петербург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100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в Сибирь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14. Сколько ночей Катерина тайно встречается со своим возлюбленным?</a:t>
            </a:r>
            <a:endParaRPr lang="ru-RU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34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22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7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22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22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9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15. Кто из героев мечтает создать «перпетуум-мобиле» (вечный двигатель)?</a:t>
            </a:r>
            <a:endParaRPr lang="ru-RU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97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Шапкин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88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Кудряш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71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Борис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93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Кулигин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16. С кем убегает Варвара </a:t>
            </a:r>
            <a:b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 дома в конце пьесы?</a:t>
            </a:r>
            <a:endParaRPr lang="ru-RU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94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 Диким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139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 </a:t>
              </a:r>
              <a:r>
                <a:rPr lang="ru-RU" sz="28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Кулигиным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130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 Кудряшом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112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 Борисом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17. Как зовут странницу в пьесе?</a:t>
            </a:r>
            <a:endParaRPr lang="ru-RU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81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Марфа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104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Феклуша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77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Глаша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92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Дуняша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18. Какой предмет Варвара крадёт у матери и даёт Катерине?</a:t>
            </a:r>
            <a:endParaRPr lang="ru-RU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92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дневник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95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кошелёк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63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ключ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78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кольцо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19. Кто из героев служит </a:t>
            </a:r>
            <a:b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конторщиком у купца Дикого?</a:t>
            </a:r>
            <a:endParaRPr lang="ru-RU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71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Борис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72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Тихон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97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Шапкин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88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Кудряш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806" y="236148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19. Кого из героев в пьесе </a:t>
            </a:r>
            <a:b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называют «воином»?</a:t>
            </a:r>
            <a:endParaRPr lang="ru-RU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52918" y="4495798"/>
            <a:ext cx="5105400" cy="590550"/>
            <a:chOff x="1248" y="1440"/>
            <a:chExt cx="3216" cy="372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81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Дикого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052918" y="1981198"/>
            <a:ext cx="5105400" cy="590550"/>
            <a:chOff x="1248" y="2030"/>
            <a:chExt cx="3216" cy="372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83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Тихона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052918" y="2819398"/>
            <a:ext cx="5105400" cy="590550"/>
            <a:chOff x="1248" y="2640"/>
            <a:chExt cx="3216" cy="372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109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Шапкина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052918" y="3657598"/>
            <a:ext cx="5105400" cy="590550"/>
            <a:chOff x="1248" y="3230"/>
            <a:chExt cx="3216" cy="372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100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8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Кудряша</a:t>
              </a:r>
              <a:endPara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9489" y="357443"/>
            <a:ext cx="81304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Ответы на вопросы теста по пьесе "Гроза" </a:t>
            </a:r>
            <a:endParaRPr lang="ru-RU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44536" y="1702584"/>
            <a:ext cx="3043646" cy="2862322"/>
          </a:xfrm>
          <a:prstGeom prst="rect">
            <a:avLst/>
          </a:prstGeom>
          <a:solidFill>
            <a:schemeClr val="accent4">
              <a:alpha val="47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/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11.   ответ </a:t>
            </a: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(3): гитара </a:t>
            </a:r>
          </a:p>
          <a:p>
            <a:pPr marL="342900" indent="-342900"/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12.   ответ </a:t>
            </a: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(2): бабушка </a:t>
            </a:r>
            <a:endParaRPr lang="ru-RU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13.   ответ </a:t>
            </a: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(3): в Сибирь </a:t>
            </a:r>
          </a:p>
          <a:p>
            <a:pPr marL="342900" indent="-342900"/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14.   ответ </a:t>
            </a: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(4): 10 ночей  </a:t>
            </a:r>
          </a:p>
          <a:p>
            <a:pPr marL="342900" indent="-342900"/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15.   ответ </a:t>
            </a: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(3): </a:t>
            </a:r>
            <a:r>
              <a:rPr lang="ru-RU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Кулигин</a:t>
            </a: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/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16.   ответ </a:t>
            </a: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(2): с Кудряшом </a:t>
            </a:r>
          </a:p>
          <a:p>
            <a:pPr marL="342900" indent="-342900"/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17.   ответ </a:t>
            </a: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(1): </a:t>
            </a:r>
            <a:r>
              <a:rPr lang="ru-RU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Феклуша</a:t>
            </a: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/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18.   ответ </a:t>
            </a: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(2): ключ </a:t>
            </a:r>
          </a:p>
          <a:p>
            <a:pPr marL="342900" indent="-342900"/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19.   ответ </a:t>
            </a: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(3): Кудряш </a:t>
            </a:r>
          </a:p>
          <a:p>
            <a:pPr marL="342900" indent="-342900"/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20.   ответ </a:t>
            </a: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(1): Дикого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199" y="1697394"/>
            <a:ext cx="2913018" cy="2862322"/>
          </a:xfrm>
          <a:prstGeom prst="rect">
            <a:avLst/>
          </a:prstGeom>
          <a:solidFill>
            <a:schemeClr val="accent4">
              <a:alpha val="47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 (2): Калинов </a:t>
            </a:r>
          </a:p>
          <a:p>
            <a:pPr marL="342900" indent="-342900">
              <a:buAutoNum type="arabicPeriod"/>
            </a:pP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 (3): Волга </a:t>
            </a:r>
          </a:p>
          <a:p>
            <a:pPr marL="342900" indent="-342900">
              <a:buAutoNum type="arabicPeriod"/>
            </a:pP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 (3): купцы </a:t>
            </a:r>
          </a:p>
          <a:p>
            <a:pPr marL="342900" indent="-342900">
              <a:buAutoNum type="arabicPeriod"/>
            </a:pP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 (4): Тихон </a:t>
            </a:r>
          </a:p>
          <a:p>
            <a:pPr marL="342900" indent="-342900">
              <a:buAutoNum type="arabicPeriod"/>
            </a:pP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 (3): Варвара </a:t>
            </a:r>
          </a:p>
          <a:p>
            <a:pPr marL="342900" indent="-342900">
              <a:buAutoNum type="arabicPeriod"/>
            </a:pP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 (2): Москва </a:t>
            </a:r>
          </a:p>
          <a:p>
            <a:pPr marL="342900" indent="-342900">
              <a:buAutoNum type="arabicPeriod"/>
            </a:pP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 (4): с Кудряшом</a:t>
            </a:r>
          </a:p>
          <a:p>
            <a:pPr marL="342900" indent="-342900">
              <a:buAutoNum type="arabicPeriod"/>
            </a:pP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 (1): Дикого </a:t>
            </a:r>
          </a:p>
          <a:p>
            <a:pPr marL="342900" indent="-342900">
              <a:buFontTx/>
              <a:buAutoNum type="arabicPeriod"/>
            </a:pP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 (2): в беседке </a:t>
            </a:r>
          </a:p>
          <a:p>
            <a:pPr marL="342900" indent="-342900">
              <a:buFontTx/>
              <a:buAutoNum type="arabicPeriod"/>
            </a:pP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 (3): Москва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71508" y="4990011"/>
            <a:ext cx="1423788" cy="1323439"/>
          </a:xfrm>
          <a:prstGeom prst="rect">
            <a:avLst/>
          </a:prstGeom>
          <a:solidFill>
            <a:schemeClr val="accent5">
              <a:alpha val="44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19-20 – «</a:t>
            </a:r>
            <a:r>
              <a:rPr lang="ru-RU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16-18 – «</a:t>
            </a:r>
            <a:r>
              <a:rPr lang="ru-RU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10-16 – «</a:t>
            </a:r>
            <a:r>
              <a:rPr lang="ru-RU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0-10 – «</a:t>
            </a:r>
            <a:r>
              <a:rPr lang="ru-RU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458</Words>
  <Application>Microsoft Office PowerPoint</Application>
  <PresentationFormat>Экран (4:3)</PresentationFormat>
  <Paragraphs>209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1. В каком городе происходит действие пьесы «Гроза»?</vt:lpstr>
      <vt:lpstr>2. На берегу какой реки стоит этот город?</vt:lpstr>
      <vt:lpstr>3. К какому сословию принадлежит семья Кабанихи?</vt:lpstr>
      <vt:lpstr>4. Как зовут мужа Катерины?</vt:lpstr>
      <vt:lpstr>5. Как зовут дочь Кабанихи?</vt:lpstr>
      <vt:lpstr>6. В какой город уезжает Тихон Кабанов на 2 недели?</vt:lpstr>
      <vt:lpstr>7. С кем тайно встречается Варвара?</vt:lpstr>
      <vt:lpstr>8. Борис – это племянник</vt:lpstr>
      <vt:lpstr>9. Где собираются спать  Варвара и Катерина?</vt:lpstr>
      <vt:lpstr>10. В каком городе  вырос и учился Борис?</vt:lpstr>
      <vt:lpstr>11. На каком инструменте  играет Кудряш?</vt:lpstr>
      <vt:lpstr>12. Кто оставил наследство Борису?</vt:lpstr>
      <vt:lpstr>13. Куда уезжает Борис  на 3 года по приказу Дикого?</vt:lpstr>
      <vt:lpstr>14. Сколько ночей Катерина тайно встречается со своим возлюбленным?</vt:lpstr>
      <vt:lpstr>15. Кто из героев мечтает создать «перпетуум-мобиле» (вечный двигатель)?</vt:lpstr>
      <vt:lpstr>16. С кем убегает Варвара  из дома в конце пьесы?</vt:lpstr>
      <vt:lpstr>17. Как зовут странницу в пьесе?</vt:lpstr>
      <vt:lpstr>18. Какой предмет Варвара крадёт у матери и даёт Катерине?</vt:lpstr>
      <vt:lpstr>19. Кто из героев служит  конторщиком у купца Дикого?</vt:lpstr>
      <vt:lpstr>19. Кого из героев в пьесе  называют «воином»?</vt:lpstr>
      <vt:lpstr>Слайд 22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Анастасия</cp:lastModifiedBy>
  <cp:revision>85</cp:revision>
  <dcterms:created xsi:type="dcterms:W3CDTF">2014-11-21T11:00:06Z</dcterms:created>
  <dcterms:modified xsi:type="dcterms:W3CDTF">2015-12-06T07:19:54Z</dcterms:modified>
</cp:coreProperties>
</file>