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07.12.2013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07.12.2013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docfish.ru/" TargetMode="External"/><Relationship Id="rId7" Type="http://schemas.openxmlformats.org/officeDocument/2006/relationships/hyperlink" Target="http://intpicture.com/" TargetMode="External"/><Relationship Id="rId2" Type="http://schemas.openxmlformats.org/officeDocument/2006/relationships/hyperlink" Target="http://pedsovet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mages.yandex.ru/" TargetMode="External"/><Relationship Id="rId5" Type="http://schemas.openxmlformats.org/officeDocument/2006/relationships/hyperlink" Target="http://www.russlav.ru/" TargetMode="External"/><Relationship Id="rId4" Type="http://schemas.openxmlformats.org/officeDocument/2006/relationships/hyperlink" Target="http://bibnout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146250"/>
          </a:xfrm>
        </p:spPr>
        <p:txBody>
          <a:bodyPr>
            <a:normAutofit/>
          </a:bodyPr>
          <a:lstStyle/>
          <a:p>
            <a:r>
              <a:rPr lang="ru-RU" b="1" dirty="0" smtClean="0"/>
              <a:t>Урок мужества и трудового героизма</a:t>
            </a:r>
            <a:endParaRPr lang="ru-RU" b="1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060848"/>
            <a:ext cx="5307606" cy="38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228184" y="5301208"/>
            <a:ext cx="28083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Выполнила :</a:t>
            </a:r>
          </a:p>
          <a:p>
            <a:r>
              <a:rPr lang="ru-RU" sz="1400" dirty="0" smtClean="0"/>
              <a:t>Учитель МКОУСОШ с. Корсаково-1</a:t>
            </a:r>
          </a:p>
          <a:p>
            <a:r>
              <a:rPr lang="ru-RU" sz="1400" dirty="0" smtClean="0"/>
              <a:t>Федорова О.Ю.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842145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1941 г.</a:t>
            </a:r>
            <a:br>
              <a:rPr lang="ru-RU" dirty="0" smtClean="0"/>
            </a:br>
            <a:r>
              <a:rPr lang="ru-RU" dirty="0" smtClean="0"/>
              <a:t>Год и месяц борьбы всенародной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51720" y="2636912"/>
            <a:ext cx="4337702" cy="3257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57043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260648"/>
            <a:ext cx="6048672" cy="201622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1942г. </a:t>
            </a:r>
            <a:br>
              <a:rPr lang="ru-RU" dirty="0" smtClean="0"/>
            </a:br>
            <a:r>
              <a:rPr lang="ru-RU" sz="2700" dirty="0"/>
              <a:t>На Ленинград</a:t>
            </a:r>
            <a:br>
              <a:rPr lang="ru-RU" sz="2700" dirty="0"/>
            </a:br>
            <a:r>
              <a:rPr lang="ru-RU" sz="2700" dirty="0"/>
              <a:t>Обхватом с трёх </a:t>
            </a:r>
            <a:r>
              <a:rPr lang="ru-RU" sz="2700" dirty="0" smtClean="0"/>
              <a:t>сторон</a:t>
            </a:r>
            <a:br>
              <a:rPr lang="ru-RU" sz="2700" dirty="0" smtClean="0"/>
            </a:br>
            <a:r>
              <a:rPr lang="ru-RU" sz="2700" dirty="0" smtClean="0"/>
              <a:t>Шёл </a:t>
            </a:r>
            <a:r>
              <a:rPr lang="ru-RU" sz="2700" dirty="0"/>
              <a:t>Гитлер силой 40 дивизий</a:t>
            </a:r>
            <a:r>
              <a:rPr lang="ru-RU" dirty="0"/>
              <a:t>.</a:t>
            </a:r>
            <a:br>
              <a:rPr lang="ru-RU" dirty="0"/>
            </a:br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420888"/>
            <a:ext cx="5400600" cy="39060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81129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1943г. </a:t>
            </a:r>
            <a:br>
              <a:rPr lang="ru-RU" dirty="0" smtClean="0"/>
            </a:br>
            <a:r>
              <a:rPr lang="ru-RU" sz="2200" dirty="0"/>
              <a:t>Чтоб их запомнила страна,</a:t>
            </a:r>
            <a:br>
              <a:rPr lang="ru-RU" sz="2200" dirty="0"/>
            </a:br>
            <a:r>
              <a:rPr lang="ru-RU" sz="2200" dirty="0"/>
              <a:t>На звёздах, на фанерных досках </a:t>
            </a:r>
            <a:br>
              <a:rPr lang="ru-RU" sz="2200" dirty="0"/>
            </a:br>
            <a:r>
              <a:rPr lang="ru-RU" sz="2200" dirty="0"/>
              <a:t>Мы написали имена.</a:t>
            </a:r>
            <a:br>
              <a:rPr lang="ru-RU" sz="2200" dirty="0"/>
            </a:br>
            <a:endParaRPr lang="ru-RU" sz="22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276872"/>
            <a:ext cx="5096390" cy="3895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04889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14202"/>
          </a:xfrm>
        </p:spPr>
        <p:txBody>
          <a:bodyPr>
            <a:normAutofit fontScale="90000"/>
          </a:bodyPr>
          <a:lstStyle/>
          <a:p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dirty="0" smtClean="0"/>
              <a:t>1944г.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/>
              <a:t>Ещё война, но мы упрямо верим,</a:t>
            </a:r>
            <a:br>
              <a:rPr lang="ru-RU" sz="3200" dirty="0"/>
            </a:br>
            <a:r>
              <a:rPr lang="ru-RU" sz="3200" dirty="0"/>
              <a:t>Что будет день, мы выпьем боль до дна.</a:t>
            </a:r>
            <a:br>
              <a:rPr lang="ru-RU" sz="3200" dirty="0"/>
            </a:br>
            <a:endParaRPr lang="ru-RU" sz="3200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134504"/>
            <a:ext cx="4821156" cy="3526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971494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6210"/>
          </a:xfrm>
        </p:spPr>
        <p:txBody>
          <a:bodyPr>
            <a:normAutofit fontScale="90000"/>
          </a:bodyPr>
          <a:lstStyle/>
          <a:p>
            <a:r>
              <a:rPr lang="ru-RU" dirty="0"/>
              <a:t>1</a:t>
            </a:r>
            <a:r>
              <a:rPr lang="ru-RU" dirty="0" smtClean="0"/>
              <a:t>945 г.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По </a:t>
            </a:r>
            <a:r>
              <a:rPr lang="ru-RU" sz="2000" dirty="0"/>
              <a:t>всей стране от края и до края</a:t>
            </a:r>
            <a:br>
              <a:rPr lang="ru-RU" sz="2000" dirty="0"/>
            </a:br>
            <a:r>
              <a:rPr lang="ru-RU" sz="2000" dirty="0"/>
              <a:t>Нет города такого, нет села,</a:t>
            </a:r>
            <a:br>
              <a:rPr lang="ru-RU" sz="2000" dirty="0"/>
            </a:br>
            <a:r>
              <a:rPr lang="ru-RU" sz="2000" dirty="0"/>
              <a:t>Куда бы ни пришла Победа в мае</a:t>
            </a:r>
            <a:br>
              <a:rPr lang="ru-RU" sz="2000" dirty="0"/>
            </a:br>
            <a:r>
              <a:rPr lang="ru-RU" sz="2000" dirty="0"/>
              <a:t>Великого девятого числа.</a:t>
            </a:r>
            <a:br>
              <a:rPr lang="ru-RU" sz="2000" dirty="0"/>
            </a:br>
            <a:endParaRPr lang="ru-RU" sz="2000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348880"/>
            <a:ext cx="3345955" cy="388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539118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/>
              <a:t>«Вставай страна огромная</a:t>
            </a:r>
            <a:r>
              <a:rPr lang="ru-RU" b="1" i="1" dirty="0" smtClean="0"/>
              <a:t>»</a:t>
            </a:r>
            <a:endParaRPr lang="ru-RU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789076"/>
            <a:ext cx="3168352" cy="42519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0991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 партизанском отряде</a:t>
            </a:r>
            <a:endParaRPr lang="ru-RU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420888"/>
            <a:ext cx="4903217" cy="338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309512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Минута молчания</a:t>
            </a:r>
            <a:endParaRPr lang="ru-RU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060848"/>
            <a:ext cx="3594733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61803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Труженики тыла</a:t>
            </a:r>
            <a:endParaRPr lang="ru-RU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204864"/>
            <a:ext cx="5183873" cy="3384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82319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Наши земляки труженики тыла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 err="1" smtClean="0"/>
              <a:t>Фальшук</a:t>
            </a:r>
            <a:r>
              <a:rPr lang="ru-RU" sz="3600" dirty="0" smtClean="0"/>
              <a:t> </a:t>
            </a:r>
            <a:r>
              <a:rPr lang="ru-RU" sz="3600" dirty="0" err="1" smtClean="0"/>
              <a:t>Иустиний</a:t>
            </a:r>
            <a:r>
              <a:rPr lang="ru-RU" sz="3600" dirty="0" smtClean="0"/>
              <a:t> Иосифович</a:t>
            </a:r>
          </a:p>
          <a:p>
            <a:r>
              <a:rPr lang="ru-RU" sz="3600" dirty="0" smtClean="0"/>
              <a:t>Кремнева Анна Кирилловна</a:t>
            </a:r>
          </a:p>
          <a:p>
            <a:r>
              <a:rPr lang="ru-RU" sz="3600" dirty="0" smtClean="0"/>
              <a:t>Шапошникова Ольга Сергеевна</a:t>
            </a:r>
          </a:p>
          <a:p>
            <a:r>
              <a:rPr lang="ru-RU" sz="3600" dirty="0" smtClean="0"/>
              <a:t>Коняхина Мария </a:t>
            </a:r>
            <a:r>
              <a:rPr lang="ru-RU" sz="3600" dirty="0" err="1" smtClean="0"/>
              <a:t>Артемьевна</a:t>
            </a:r>
            <a:endParaRPr lang="ru-RU" sz="3600" dirty="0" smtClean="0"/>
          </a:p>
          <a:p>
            <a:r>
              <a:rPr lang="ru-RU" sz="3600" dirty="0" smtClean="0"/>
              <a:t>Попова Ксения Дмитриевна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42648069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День Победы !</a:t>
            </a:r>
            <a:endParaRPr lang="ru-RU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844824"/>
            <a:ext cx="5400600" cy="388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626795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Используемая литература</a:t>
            </a:r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37160" lvl="0" indent="0">
              <a:buNone/>
            </a:pPr>
            <a:r>
              <a:rPr lang="ru-RU" b="1" dirty="0" smtClean="0"/>
              <a:t>Стихи </a:t>
            </a:r>
            <a:r>
              <a:rPr lang="ru-RU" b="1" dirty="0"/>
              <a:t>о войне для детей.</a:t>
            </a:r>
            <a:endParaRPr lang="ru-RU" dirty="0"/>
          </a:p>
          <a:p>
            <a:r>
              <a:rPr lang="ru-RU" b="1" u="sng" dirty="0">
                <a:hlinkClick r:id="rId2"/>
              </a:rPr>
              <a:t>http://pedsovet.org/</a:t>
            </a:r>
            <a:endParaRPr lang="ru-RU" dirty="0"/>
          </a:p>
          <a:p>
            <a:r>
              <a:rPr lang="ru-RU" b="1" u="sng" dirty="0">
                <a:hlinkClick r:id="rId3"/>
              </a:rPr>
              <a:t>http://docfish.ru/</a:t>
            </a:r>
            <a:endParaRPr lang="ru-RU" dirty="0"/>
          </a:p>
          <a:p>
            <a:r>
              <a:rPr lang="ru-RU" b="1" u="sng" dirty="0">
                <a:hlinkClick r:id="rId4"/>
              </a:rPr>
              <a:t>http://bibnout.ru/</a:t>
            </a:r>
            <a:endParaRPr lang="ru-RU" dirty="0"/>
          </a:p>
          <a:p>
            <a:r>
              <a:rPr lang="ru-RU" b="1" u="sng" dirty="0">
                <a:hlinkClick r:id="rId5"/>
              </a:rPr>
              <a:t>http://</a:t>
            </a:r>
            <a:r>
              <a:rPr lang="ru-RU" b="1" u="sng" dirty="0" smtClean="0">
                <a:hlinkClick r:id="rId5"/>
              </a:rPr>
              <a:t>www.russlav.ru/</a:t>
            </a:r>
            <a:endParaRPr lang="ru-RU" dirty="0"/>
          </a:p>
          <a:p>
            <a:pPr marL="137160" indent="0">
              <a:buNone/>
            </a:pPr>
            <a:r>
              <a:rPr lang="ru-RU" b="1" dirty="0" smtClean="0"/>
              <a:t>Картинки </a:t>
            </a:r>
            <a:r>
              <a:rPr lang="ru-RU" b="1" dirty="0"/>
              <a:t>о войне.</a:t>
            </a:r>
            <a:endParaRPr lang="ru-RU" dirty="0"/>
          </a:p>
          <a:p>
            <a:r>
              <a:rPr lang="ru-RU" b="1" u="sng" dirty="0">
                <a:hlinkClick r:id="rId6"/>
              </a:rPr>
              <a:t>http://images.yandex.ru/</a:t>
            </a:r>
            <a:endParaRPr lang="ru-RU" dirty="0"/>
          </a:p>
          <a:p>
            <a:r>
              <a:rPr lang="ru-RU" b="1" u="sng" dirty="0">
                <a:hlinkClick r:id="rId7"/>
              </a:rPr>
              <a:t>http://intpicture.com/</a:t>
            </a:r>
            <a:endParaRPr lang="ru-RU" dirty="0"/>
          </a:p>
          <a:p>
            <a:r>
              <a:rPr lang="ru-RU" b="1" dirty="0"/>
              <a:t>http://kino-ussr.ru/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92902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48</TotalTime>
  <Words>92</Words>
  <Application>Microsoft Office PowerPoint</Application>
  <PresentationFormat>Экран (4:3)</PresentationFormat>
  <Paragraphs>30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Апекс</vt:lpstr>
      <vt:lpstr>Урок мужества и трудового героизма</vt:lpstr>
      <vt:lpstr>  1941 г. Год и месяц борьбы всенародной</vt:lpstr>
      <vt:lpstr> 1942г.  На Ленинград Обхватом с трёх сторон Шёл Гитлер силой 40 дивизий. </vt:lpstr>
      <vt:lpstr> 1943г.  Чтоб их запомнила страна, На звёздах, на фанерных досках  Мы написали имена. </vt:lpstr>
      <vt:lpstr> 1944г. Ещё война, но мы упрямо верим, Что будет день, мы выпьем боль до дна. </vt:lpstr>
      <vt:lpstr>1945 г. По всей стране от края и до края Нет города такого, нет села, Куда бы ни пришла Победа в мае Великого девятого числа. </vt:lpstr>
      <vt:lpstr>«Вставай страна огромная»</vt:lpstr>
      <vt:lpstr>В партизанском отряде</vt:lpstr>
      <vt:lpstr>Минута молчания</vt:lpstr>
      <vt:lpstr>Труженики тыла</vt:lpstr>
      <vt:lpstr>Наши земляки труженики тыла</vt:lpstr>
      <vt:lpstr>День Победы !</vt:lpstr>
      <vt:lpstr>Используемая литература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мужества и трудового героизма</dc:title>
  <dc:creator>User</dc:creator>
  <cp:lastModifiedBy>User</cp:lastModifiedBy>
  <cp:revision>5</cp:revision>
  <dcterms:created xsi:type="dcterms:W3CDTF">2013-12-06T22:29:28Z</dcterms:created>
  <dcterms:modified xsi:type="dcterms:W3CDTF">2013-12-06T23:51:54Z</dcterms:modified>
</cp:coreProperties>
</file>