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Разработка и использование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компетеностно-ориентированных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заданий в преподавании общеобразовательных предметов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Подготовлено:Доскендирова.Г.Т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Овал 3"/>
          <p:cNvSpPr/>
          <p:nvPr/>
        </p:nvSpPr>
        <p:spPr>
          <a:xfrm>
            <a:off x="4429124" y="2928934"/>
            <a:ext cx="71438" cy="45719"/>
          </a:xfrm>
          <a:prstGeom prst="ellipse">
            <a:avLst/>
          </a:prstGeom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Компетентностно-ориентированные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задания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Компетеностно-ориентированное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задание – это задания, которые имеют и учебное  и жизненное обоснование, не вызывают у думающего  ученика безответного вопроса « А зачем мы это делаем?»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КОЗ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задачная формулировка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источник информации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бланк для выполнения задания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инструмент проверки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модельный ответ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Стимул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Стимул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мотивирует ученика на выполнение задания, [включает описание ситуации или другие условия задачи, которые играют роль источника информации].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компетентностно-ориентированном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задании выполняет несколько функций: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мотивирует учащегося на выполнение задания;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моделирует практическую, жизненную ситуацию;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необходимости может нести функцию источника информации.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 должен: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быть кратким (не более трёх предложений);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отвлекать учащегося от содержания задания.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Задачная формулировка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Задачная формулировка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понимается однозначно, четко соотносится с модельным ответом (шкалой), соответствует возрасту учащегося, интересна учащемуся. ( Мы не можем проверять то, что не требовали в задачной формулировке. Мы обязаны проверять то, что предписывали в задачной формулировке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 информации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Источник информации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содержит информацию, необходимую для успешной деятельности учащегося по выполнению задания [Необходим и достаточен для выполнения заданной деятельности, интересен, соответствует возрасту учащихся]. На одном источнике (наборе источников) может строиться несколько заданий. Учащийся не должен быть знаком с источником до выполнения задания.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Бланк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Бланк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задает структуру предъявления учащимся результата своей деятельности по выполнению задания.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Инструмент проверки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Инструмент проверки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определяет количество баллов за каждый этап деятельности и общий итог в зависимости от сложности учебного материала, дополнительных видов деятельности.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Инструментом проверки может быть: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 Ключ - используется для тестовых заданий закрытого типа.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 Модельный ответ – обычно используется для открытых тестовых заданий с кратким ответом.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 Аналитическая шкала - используется для открытых тестовых заданий с развёрнутым ответом.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 Бланк наблюдений за групповой работой – используется для оценки вклада каждого участника в групповой продукт и эффективности деятельности всей группы в целом.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Модельный ответ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Модельный ответ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открытых вопросов обычно состоит из следующих элементов 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пример формулировки правильного ответа,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другие формулировки правильного ответа,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примеры ответов, которые частично верны,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подсчет баллов (содержит указание количества баллов за верный или частично верный ответ).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Модельный ответ должен позволять оценить выполнение всех действий, обозначенных в задачной формулировке.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Аналитическая шкала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Аналитическая шкала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используется для оценки развёрнутых ответов.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Аналитическая шкала описывает критерии выставления баллов за ответ по некоторому набору параметров.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параметры аналитической шкалы включены: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параметры Единой шкалы (предъявляют общие требования к развёрнутому ответу),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параметры Специфической шкалы (для конкретного тестового задания).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Единая шкала используется для оценки всех тестовых заданий, требующих развернутого ответа, и предъявляет следующие общие требования: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Содержание и полнота выполнения тестового задания.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текста (Деление на абзацы, логические связи между частями текста, формат текста).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Речевое оформление (Использование терминологии, запаса лексики, соблюдение норм русского языка).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Орфография и пунктуация.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Единая шкала позволяет обеспечить единообразный подход к оцениванию письменных/устных открытых ответов.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Специфическая шкала содержит критерии оценки конкретного тестового задания и регулируется его содержанием.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Использование КОЗ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Целесообразно использование КОЗ при организации изучения нового материала без предварительного объяснения, а также при организации вводного повторения, предшествующего изучению новой темы.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Использование  КОЗ на уроках позволяет организовать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деятельностное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усвоение учебного материала, повышается степень мотивации учения, происходит разгрузка учащихся, в т.ч.за счет работы в группе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590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Разработка и использование компетеностно-ориентированных заданий в преподавании общеобразовательных предметов</vt:lpstr>
      <vt:lpstr>Компетентностно-ориентированные задания</vt:lpstr>
      <vt:lpstr>Структура КОЗ</vt:lpstr>
      <vt:lpstr>Стимул</vt:lpstr>
      <vt:lpstr>Задачная формулировка</vt:lpstr>
      <vt:lpstr>Источник информации </vt:lpstr>
      <vt:lpstr>Бланк </vt:lpstr>
      <vt:lpstr>Инструмент проверки  </vt:lpstr>
      <vt:lpstr>Модельный ответ</vt:lpstr>
      <vt:lpstr>Аналитическая шкала</vt:lpstr>
      <vt:lpstr>Использование КОЗ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 использование компетеностно-ориентированных заданий в преподавании общеобразовательных предметов</dc:title>
  <dc:creator>Admin</dc:creator>
  <cp:lastModifiedBy>Настя-ПК</cp:lastModifiedBy>
  <cp:revision>12</cp:revision>
  <dcterms:created xsi:type="dcterms:W3CDTF">2013-12-04T14:03:20Z</dcterms:created>
  <dcterms:modified xsi:type="dcterms:W3CDTF">2016-09-04T13:26:50Z</dcterms:modified>
</cp:coreProperties>
</file>