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66" r:id="rId13"/>
    <p:sldId id="267" r:id="rId14"/>
    <p:sldId id="268" r:id="rId15"/>
    <p:sldId id="287" r:id="rId16"/>
    <p:sldId id="269" r:id="rId17"/>
    <p:sldId id="270" r:id="rId18"/>
    <p:sldId id="271" r:id="rId19"/>
    <p:sldId id="272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8" r:id="rId3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89" autoAdjust="0"/>
    <p:restoredTop sz="94660"/>
  </p:normalViewPr>
  <p:slideViewPr>
    <p:cSldViewPr>
      <p:cViewPr varScale="1">
        <p:scale>
          <a:sx n="71" d="100"/>
          <a:sy n="71" d="100"/>
        </p:scale>
        <p:origin x="-10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4184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Творчество В. А. Серова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 работы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студентки 4 курса АГСО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Тамбовский государственный университет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им. Г. Р. Державина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Минаевой Любови.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6576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30" name="Picture 6" descr="J:\Наши\IMGP01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3657600"/>
            <a:ext cx="3048000" cy="2590800"/>
          </a:xfrm>
          <a:prstGeom prst="rect">
            <a:avLst/>
          </a:prstGeom>
          <a:noFill/>
        </p:spPr>
      </p:pic>
      <p:sp>
        <p:nvSpPr>
          <p:cNvPr id="5" name="Скругленный прямоугольник 4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cuments and Settings\Александр\Рабочий стол\serov_v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947987" y="381000"/>
            <a:ext cx="3248025" cy="3886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648200"/>
            <a:ext cx="818388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«Страсть к рисованию»</a:t>
            </a:r>
            <a:b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В. А. Серов.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0352"/>
            <a:ext cx="8229600" cy="541324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Валентин Александрович Серов родился в Петербурге в 1865 году. Его отец — Александр Николаевич Серов был известным композитором и выдающимся музыкальным критиком, мать, пережившая сына, — пианисткой и композитором. Отец умел к тому же рисовать, даже мечтал когда-то стать живописцем. В их доме часто собирались “петербургские знаменитости”.</a:t>
            </a:r>
          </a:p>
          <a:p>
            <a:pPr algn="just"/>
            <a:r>
              <a:rPr lang="ru-RU" dirty="0" smtClean="0"/>
              <a:t>После смерти отца в 1871 году мальчик стал чувствовать себя одиноким: увлеченная музыкой, мать не очень баловала его своими заботами. Зато о будущем сына она позаботилась очень хорошо. Заметив его страсть к рисованию, она из Мюнхена, где они тогда жили, поехала в Париж, к знакомому ей Репину и всю зиму 1874 — 1875 года Валентин брал уроки у автора “Бурлаков”.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37048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“Он с таким самозабвением впивался в свою работу, — вспоминал Репин, — что я заставлял его иногда оставить её и освежиться на балконе перед моим большим окном. Были две совершенно разные фигуры того же мальчика. Когда он выскакивал на воздух и начинал прыгать на ветерке — там был ребенок; в мастерской он казался старше лет на десять, глядел серьёзно и взмахивал карандашом решительно и смело. Особенно не по-детски он взялся за схватывание характера энергичными чертами, когда я указал ему их на гипсовой маске. Его беспощадность в ломке не совсем верных, законченных уже им деталей приводила меня в восхищение: я любовался зарождающимся Геркулесом в искусстве”.</a:t>
            </a:r>
          </a:p>
          <a:p>
            <a:pPr algn="just"/>
            <a:r>
              <a:rPr lang="ru-RU" sz="2000" dirty="0" smtClean="0"/>
              <a:t> 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3704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Занятия Репина с Серовым продолжались потом и в Москве, приобретая всё более систематический и серьёзный характер. В конце концов, Валентин даже поселился у Репина, став членом семьи. Они вместе рисовали и писали натурщиков, вместе ходили на этюды в Абрамцево летом 1879 года, вместе совершили и поездку в Запорожье. Это была великолепная школа для юного Серова. Когда же Серов выполнил мастерский этюд с горбуна — того самого, который позировал Репину для картины “Крестный ход в Курской губернии” — Репин сказал ему: “Ну, Антон (близкие звали Валентина Антоном), пора поступать в Академию”.</a:t>
            </a:r>
          </a:p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6084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И с рекомендательным письмом Репина к Чистякову Серов едет осенью 1880 года в Петербург, блестяще выдерживает экзамен, становится учеником Академии художеств. С присущим ему неторопливым упорством он осваивает “</a:t>
            </a:r>
            <a:r>
              <a:rPr lang="ru-RU" dirty="0" err="1" smtClean="0"/>
              <a:t>чистяковскую</a:t>
            </a:r>
            <a:r>
              <a:rPr lang="ru-RU" dirty="0" smtClean="0"/>
              <a:t> систему” строго построенного, как бы математически выверенного рисунка, очаровывает своего учителя разносторонними способностями. “Чистяков повторял часто, — пишет Репин, — что он ещё не встречал в другом человеке такой меры всестороннего художественного постижения в искусстве, какая отпущена была природой Серову. И рисунок, и колорит, и светотень и характерность, и чувство цельности своей задачи, и композиция — все было у Серова, и было в превосходной степени”.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3704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Большое значение в формировании художественных взглядов имела жизнь Серова в Абрамцеве и </a:t>
            </a:r>
            <a:r>
              <a:rPr lang="ru-RU" dirty="0" err="1" smtClean="0"/>
              <a:t>Домотканове</a:t>
            </a:r>
            <a:r>
              <a:rPr lang="ru-RU" dirty="0" smtClean="0"/>
              <a:t>. Среднерусская природа с рощами, полянами, оврагами, перелесками, с околицами русских деревень полюбилась художнику с детских лет, а дом Мамонтова, где над эскизами декораций трудились Коровин и Врубель, где была мастерская майолики, где с успехом шла частная опера, вдохновил художника на счастливые творческие успехи. В возрасте двадцати двух-двадцати трех лет Серов создает произведения, которые стали классическими в русском искусстве.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65648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/>
              <a:t>В Абрамцеве он пишет знаменитый портрет двенадцатилетней Веры Мамонтовой "Девочка с персиками" (1887, ГТГ), в котором художнику, как он пишет, хотелось сохранить "свежесть живописи при полной законченности, как у старых мастеров". В </a:t>
            </a:r>
            <a:r>
              <a:rPr lang="ru-RU" sz="1800" dirty="0" err="1" smtClean="0"/>
              <a:t>Домотканове</a:t>
            </a:r>
            <a:r>
              <a:rPr lang="ru-RU" sz="1800" dirty="0" smtClean="0"/>
              <a:t> был создан портрет двоюродной сестры. Вспоминая это время, Мария Яковлевна </a:t>
            </a:r>
            <a:r>
              <a:rPr lang="ru-RU" sz="1800" dirty="0" err="1" smtClean="0"/>
              <a:t>Симанович</a:t>
            </a:r>
            <a:r>
              <a:rPr lang="ru-RU" sz="1800" dirty="0" smtClean="0"/>
              <a:t> писала: "Мы работаем запоем, оба одинаково увлеклись: он удачным писанием, а я важностью своего назначения. Он искал нового способа передачи на полотно бесконечно разнообразной игры света и тени при свежести красок. Да, я просидела три месяца и почти без перерыва, если не считать те некоторые сеансы, которые приходилось откладывать из-за плохой погоды. В эти несчастные пропуски он писал пруд" ("Заросший пруд. </a:t>
            </a:r>
            <a:r>
              <a:rPr lang="ru-RU" sz="1800" dirty="0" err="1" smtClean="0"/>
              <a:t>Домотканово</a:t>
            </a:r>
            <a:r>
              <a:rPr lang="ru-RU" sz="1800" dirty="0" smtClean="0"/>
              <a:t>", 1888, ГТГ). Оба портрета наполнены не только увлеченностью новой техникой живописи, но и особой одухотворенностью, поэтичностью, что сразу выделило молодого художника и сделало его известным. За картину "Девочка с персиками" Серов получил премию Московского общества любителей художеств, а второй портрет тотчас купил П. М. Третьяков.</a:t>
            </a:r>
          </a:p>
          <a:p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ocuments and Settings\Александр\Рабочий стол\serov_de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4600" y="1676400"/>
            <a:ext cx="3886200" cy="3124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«Девочка с персиками»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3704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В 1887 году Серов женился на Ольге Федоровне </a:t>
            </a:r>
            <a:r>
              <a:rPr lang="ru-RU" dirty="0" err="1" smtClean="0"/>
              <a:t>Трубниковой</a:t>
            </a:r>
            <a:r>
              <a:rPr lang="ru-RU" dirty="0" smtClean="0"/>
              <a:t>. Семья была большой и дружной. Детей В. А. Серов любил нежно и с удовольствием писал их. Портрет-картина "Дети" (1899, ГРМ), где изображены сыновья художника Юра и Саша, рисунок "Сестры Боткины" (1900, ГТГ), портрет </a:t>
            </a:r>
            <a:r>
              <a:rPr lang="ru-RU" dirty="0" err="1" smtClean="0"/>
              <a:t>Мики</a:t>
            </a:r>
            <a:r>
              <a:rPr lang="ru-RU" dirty="0" smtClean="0"/>
              <a:t> Морозова (1901, ГТГ) привлекают лиричностью и тонким постижением детского характера.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Documents and Settings\Александр\Рабочий стол\6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56088" y="1524000"/>
            <a:ext cx="5231823" cy="4572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«</a:t>
            </a:r>
            <a:r>
              <a:rPr lang="ru-RU" dirty="0" err="1" smtClean="0"/>
              <a:t>Мика</a:t>
            </a:r>
            <a:r>
              <a:rPr lang="ru-RU" dirty="0" smtClean="0"/>
              <a:t> Морозов»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:\Documents and Settings\Александр\Рабочий стол\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530225"/>
            <a:ext cx="6096000" cy="411797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105400"/>
            <a:ext cx="8183880" cy="929640"/>
          </a:xfrm>
        </p:spPr>
        <p:txBody>
          <a:bodyPr/>
          <a:lstStyle/>
          <a:p>
            <a:pPr algn="ctr"/>
            <a:r>
              <a:rPr lang="ru-RU" dirty="0" smtClean="0"/>
              <a:t>«Дети»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/>
              <a:t>Старшая дочь Серова в воспоминаниях об отце писала, с каким творческим горением работал художник над портретами.</a:t>
            </a:r>
          </a:p>
          <a:p>
            <a:pPr algn="just"/>
            <a:r>
              <a:rPr lang="ru-RU" dirty="0" smtClean="0"/>
              <a:t> "А вот глаза - </a:t>
            </a:r>
            <a:r>
              <a:rPr lang="ru-RU" dirty="0" err="1" smtClean="0"/>
              <a:t>глаза</a:t>
            </a:r>
            <a:r>
              <a:rPr lang="ru-RU" dirty="0" smtClean="0"/>
              <a:t> взглядывали быстро, с таким напряжением, с таким желанием увидеть и охватить все нужное ему, что взгляд казался частицей молнии, как молния, он мгновенно как бы освещал все до малейших подробностей".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6084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В середине 90-х годов Серова осаждают высокопоставленные заказчики. После написания портрета Марии Федоровны Морозовой (1897, ГРМ), матери архимиллионеров Морозовых, и картины-портрета С. М. Боткиной (1899, ГРМ), показанного на Всемирной парижской выставке, началась новая линия в творчестве художника. Современники говорили, что Серова нередко боялись, боялись его прозорливости, неподкупных оценок, даже упрекали в том, что он шаржирует модель. "Никогда не шаржировал, - отвечал он, - что делать, если шарж сидит в самой модели, чем я виноват? Я только высмотрел, подметил".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86087" y="1524000"/>
            <a:ext cx="3171825" cy="4572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Портрет С. М. Боткиной.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7133" y="1524000"/>
            <a:ext cx="3589734" cy="4572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Портрет М. Ф. Морозовой.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3704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В портретах Серова - не разбор отрицательных или положительных свойств человека, а едкая ирония или остроумие, выраженное в блистательной эстетической форме. Этими чертами отличаются портреты князей Юсуповых (1901-1903, ГРМ), которых Серов начинал писать в Петербурге в 1901 году, а затем в их родовом имении Архангельском под Москвой, портрет приват-доцента Московского университета, миллионера М. А. Морозова (1902, ГТГ). </a:t>
            </a:r>
          </a:p>
          <a:p>
            <a:pPr algn="just"/>
            <a:r>
              <a:rPr lang="ru-RU" dirty="0" smtClean="0"/>
              <a:t>Серов не имел намерения обличать, он лишь заострял те черты, которые были порой глубоко спрятаны в натуре и не каждому видны. Когда же человек был ему приятен, хотя это был и официальный заказ, то под кистью мастера возникал привлекательный образ: например, 3. В. Юсупова (1902, ГРМ) обаятельна женственностью и мягкостью.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14637" y="1524000"/>
            <a:ext cx="3514725" cy="4572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Портрет графа Ф.Ф. Юсупова.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90112" y="1524000"/>
            <a:ext cx="1563775" cy="4572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Портрет М. А. Морозова.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68327" y="1524000"/>
            <a:ext cx="3207346" cy="4572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Портрет княгини Э. Н. Юсуповой.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3704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/>
              <a:t>Революция 1905 года оставила заметный след в творческом наследии и жизни художника. Именно в эти годы сформировался облик Серова-гражданина, остро осознающего социальную несправедливость. В Петербурге Серов стал очевидцем расстрела рабочих на 5-й линии Васильевского острова и это потрясло его... "Он слышал выстрелы, видел убитых. С тех пор его характер резко изменился - он стал угрюм, резок, вспыльчив и нетерпим: особенно удивляли всех его крайние политические убеждения", - писал о Серове Репин. В знак протеста он вышел из состава действительных членов Академии художеств. В день освобождения политических заключенных Серов находился у Таганской тюрьмы, был в Университете, где строились баррикады, и на похоронах Баумана. В альбоме художника появились рисунки: атаки казаков на безоружный народ, а </a:t>
            </a:r>
            <a:r>
              <a:rPr lang="ru-RU" dirty="0" err="1" smtClean="0"/>
              <a:t>затеми</a:t>
            </a:r>
            <a:r>
              <a:rPr lang="ru-RU" dirty="0" smtClean="0"/>
              <a:t> картина, исполненная темперой, "</a:t>
            </a:r>
            <a:r>
              <a:rPr lang="ru-RU" dirty="0" err="1" smtClean="0"/>
              <a:t>Солдатушки</a:t>
            </a:r>
            <a:r>
              <a:rPr lang="ru-RU" dirty="0" smtClean="0"/>
              <a:t>, бравы ребятушки, где же ваша слава?" (1905, ГРМ).</a:t>
            </a:r>
          </a:p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42179" y="1524000"/>
            <a:ext cx="6659642" cy="4572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</a:t>
            </a:r>
            <a:r>
              <a:rPr lang="ru-RU" dirty="0" err="1" smtClean="0"/>
              <a:t>Солдатушки</a:t>
            </a:r>
            <a:r>
              <a:rPr lang="ru-RU" dirty="0" smtClean="0"/>
              <a:t>, браво ребятушки. где же ваша слава?»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serov_shl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19487" y="1905000"/>
            <a:ext cx="2105025" cy="3810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Портрет Ф. И. Шаляпина.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</a:t>
            </a:r>
          </a:p>
          <a:p>
            <a:pPr algn="just"/>
            <a:r>
              <a:rPr lang="ru-RU" dirty="0" smtClean="0"/>
              <a:t>На рубеже 1890-1900 годов художник обращается к прошлому русской истории. Появляется цикл карандашных рисунков, гуашей, акварелей, картин темперой, маслом. Небольшие композиции кажутся необычайно жизненными, будто написаны с натуры ("Выезд на охоту Петра II и Елизаветы Петровны", 1900, ГРМ).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15299" y="381000"/>
            <a:ext cx="4713402" cy="44958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«Выезд на охоту Петра </a:t>
            </a:r>
            <a:r>
              <a:rPr lang="en-US" dirty="0" smtClean="0"/>
              <a:t>II </a:t>
            </a:r>
            <a:r>
              <a:rPr lang="ru-RU" dirty="0" smtClean="0"/>
              <a:t>и Елизаветы Петровны».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2264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 smtClean="0"/>
              <a:t>В мае 1907 года Серов едет в Грецию, которая произвела на него огромное впечатление. В античной классике художник восхищен декоративностью памятников, их соразмерностью. Он стремится воплотить увиденное и передать существо легендарной истории, красоту мифологии Эллады. Художник создает поэтическое сказание "Похищение Европы" (1910, ГТГ) и различные варианты "Одиссея и </a:t>
            </a:r>
            <a:r>
              <a:rPr lang="ru-RU" sz="2400" dirty="0" err="1" smtClean="0"/>
              <a:t>Навзикаи</a:t>
            </a:r>
            <a:r>
              <a:rPr lang="ru-RU" sz="2400" dirty="0" smtClean="0"/>
              <a:t>" (1910, ГТГ, ГРМ).</a:t>
            </a:r>
          </a:p>
          <a:p>
            <a:pPr algn="just"/>
            <a:r>
              <a:rPr lang="ru-RU" sz="2400" dirty="0" smtClean="0"/>
              <a:t>Древний ужас, также изобразил в ней статую Коры с ее загадочной "архаической улыбкой" как символ и вечную тайну античного мира. Серовым исполнены несколько живописных вариантов Похищения Европы, а также (редчайший случай в творчестве Серова) скульптура - небольшая статуэтка, повторяющая композицию картины.</a:t>
            </a:r>
          </a:p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europ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28775" y="1524000"/>
            <a:ext cx="5886450" cy="4572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«Похищение Европы»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97327"/>
            <a:ext cx="8229600" cy="162534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«Одиссей и </a:t>
            </a:r>
            <a:r>
              <a:rPr lang="ru-RU" dirty="0" err="1" smtClean="0"/>
              <a:t>Навзикаи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Интересом к монументально-декоративному искусству было вызвано и особое решение портрета танцовщицы Иды Рубинштейн (1910, ГРМ). Серов находил в облике актрисы черты подлинного Востока и сравнивал ее с фигурами античных барельефов.</a:t>
            </a:r>
          </a:p>
          <a:p>
            <a:pPr algn="just"/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08676" y="1524000"/>
            <a:ext cx="7326648" cy="4572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Портрет Иды Рубинштейн.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0364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Рано утром 22 ноября 1911 года В. А. Серов спешил на портретный сеанс к Щербатовым... упал и умер от приступа стенокардии... Умер в самом расцвете творчества, в возрасте сорока шести лет...</a:t>
            </a:r>
          </a:p>
          <a:p>
            <a:pPr algn="just"/>
            <a:r>
              <a:rPr lang="ru-RU" dirty="0" smtClean="0"/>
              <a:t>Смерть художника потрясла его современников. Преклонявшийся перед талантом мастера поэт В. Брюсов писал: "Серов был реалистом в лучшем значении этого слова. Он видел безошибочно тайную правду жизни, и то, что он писал, выявляло самую сущность явлений, которую другие глаза увидеть не умеют".</a:t>
            </a:r>
          </a:p>
          <a:p>
            <a:pPr algn="just"/>
            <a:r>
              <a:rPr lang="ru-RU" dirty="0" smtClean="0"/>
              <a:t> </a:t>
            </a:r>
          </a:p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Список использованной литературы:</a:t>
            </a:r>
          </a:p>
          <a:p>
            <a:pPr algn="just">
              <a:buNone/>
            </a:pPr>
            <a:r>
              <a:rPr lang="ru-RU" dirty="0" smtClean="0"/>
              <a:t>1)  </a:t>
            </a:r>
            <a:r>
              <a:rPr lang="ru-RU" dirty="0" err="1" smtClean="0"/>
              <a:t>Розенвассер</a:t>
            </a:r>
            <a:r>
              <a:rPr lang="ru-RU" dirty="0" smtClean="0"/>
              <a:t> В. Б. «Валентин Серов». М., 1990</a:t>
            </a:r>
          </a:p>
          <a:p>
            <a:pPr algn="just">
              <a:buNone/>
            </a:pPr>
            <a:r>
              <a:rPr lang="ru-RU" dirty="0" smtClean="0"/>
              <a:t>2) Чугунов Г. И. «Валентин Серов в Петербурге». Л., 1990</a:t>
            </a:r>
          </a:p>
          <a:p>
            <a:pPr algn="just">
              <a:buNone/>
            </a:pPr>
            <a:r>
              <a:rPr lang="ru-RU" dirty="0" smtClean="0"/>
              <a:t>3) Энциклопедия искусства. М., 2002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169</TotalTime>
  <Words>1628</Words>
  <Application>Microsoft Office PowerPoint</Application>
  <PresentationFormat>Экран (4:3)</PresentationFormat>
  <Paragraphs>51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Бумажная</vt:lpstr>
      <vt:lpstr>  </vt:lpstr>
      <vt:lpstr>«Страсть к рисованию» В. А. Серов.</vt:lpstr>
      <vt:lpstr>Слайд 3</vt:lpstr>
      <vt:lpstr>Слайд 4</vt:lpstr>
      <vt:lpstr>Слайд 5</vt:lpstr>
      <vt:lpstr>Слайд 6</vt:lpstr>
      <vt:lpstr>Слайд 7</vt:lpstr>
      <vt:lpstr>Слайд 8</vt:lpstr>
      <vt:lpstr>«Девочка с персиками»</vt:lpstr>
      <vt:lpstr>Слайд 10</vt:lpstr>
      <vt:lpstr>               «Мика Морозов»</vt:lpstr>
      <vt:lpstr>«Дети»</vt:lpstr>
      <vt:lpstr>Слайд 13</vt:lpstr>
      <vt:lpstr>Слайд 14</vt:lpstr>
      <vt:lpstr>Портрет С. М. Боткиной.</vt:lpstr>
      <vt:lpstr>       Портрет М. Ф. Морозовой.</vt:lpstr>
      <vt:lpstr>Слайд 17</vt:lpstr>
      <vt:lpstr>    Портрет графа Ф.Ф. Юсупова.</vt:lpstr>
      <vt:lpstr>       Портрет М. А. Морозова.</vt:lpstr>
      <vt:lpstr>Портрет княгини Э. Н. Юсуповой.</vt:lpstr>
      <vt:lpstr>Слайд 21</vt:lpstr>
      <vt:lpstr>«Солдатушки, браво ребятушки. где же ваша слава?»</vt:lpstr>
      <vt:lpstr>Портрет Ф. И. Шаляпина.</vt:lpstr>
      <vt:lpstr>Слайд 24</vt:lpstr>
      <vt:lpstr>«Выезд на охоту Петра II и Елизаветы Петровны».</vt:lpstr>
      <vt:lpstr>Слайд 26</vt:lpstr>
      <vt:lpstr>«Похищение Европы»</vt:lpstr>
      <vt:lpstr>«Одиссей и Навзикаи»</vt:lpstr>
      <vt:lpstr>Слайд 29</vt:lpstr>
      <vt:lpstr>Портрет Иды Рубинштейн.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Творчество В. А. Серова Презентация работы студентки 4 курса АГСО Тамбовский государственный университет им</dc:title>
  <cp:lastModifiedBy>Owner</cp:lastModifiedBy>
  <cp:revision>30</cp:revision>
  <dcterms:modified xsi:type="dcterms:W3CDTF">2014-05-08T04:08:01Z</dcterms:modified>
</cp:coreProperties>
</file>