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65" r:id="rId6"/>
    <p:sldId id="259" r:id="rId7"/>
    <p:sldId id="261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66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21.05.2012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21.05.2012</a:t>
            </a:fld>
            <a:endParaRPr lang="ru-RU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21.05.2012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21.05.2012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21.05.2012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ru.wikipedia.org/w/index.php?title=%D0%90%D0%BA%D0%B0%D0%BA%D1%83%D0%BB%D1%8C%D1%81%D0%BA%D0%BE%D0%B5_%D1%83%D1%80%D0%BE%D1%87%D0%B8%D1%89%D0%B5&amp;action=edit&amp;redlink=1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2500306"/>
            <a:ext cx="8858312" cy="4214842"/>
          </a:xfrm>
        </p:spPr>
        <p:txBody>
          <a:bodyPr>
            <a:normAutofit/>
          </a:bodyPr>
          <a:lstStyle/>
          <a:p>
            <a:r>
              <a:rPr lang="ru-RU" sz="1050" dirty="0" smtClean="0"/>
              <a:t>Муниципальное Образовательное Учреждение</a:t>
            </a:r>
          </a:p>
          <a:p>
            <a:r>
              <a:rPr lang="ru-RU" sz="1050" dirty="0" smtClean="0"/>
              <a:t>Средняя Общеобразовательная Школа</a:t>
            </a:r>
          </a:p>
          <a:p>
            <a:endParaRPr lang="ru-RU" sz="1050" dirty="0" smtClean="0"/>
          </a:p>
          <a:p>
            <a:endParaRPr lang="ru-RU" sz="1050" dirty="0" smtClean="0"/>
          </a:p>
          <a:p>
            <a:r>
              <a:rPr lang="ru-RU" sz="1050" dirty="0" smtClean="0"/>
              <a:t>Челябинск. Озёра</a:t>
            </a:r>
          </a:p>
          <a:p>
            <a:endParaRPr lang="ru-RU" sz="1050" dirty="0" smtClean="0"/>
          </a:p>
          <a:p>
            <a:endParaRPr lang="ru-RU" sz="1050" dirty="0" smtClean="0"/>
          </a:p>
          <a:p>
            <a:endParaRPr lang="ru-RU" sz="1050" dirty="0" smtClean="0"/>
          </a:p>
          <a:p>
            <a:endParaRPr lang="ru-RU" sz="1050" dirty="0" smtClean="0"/>
          </a:p>
          <a:p>
            <a:endParaRPr lang="ru-RU" sz="1050" dirty="0" smtClean="0"/>
          </a:p>
          <a:p>
            <a:endParaRPr lang="ru-RU" sz="1050" dirty="0" smtClean="0"/>
          </a:p>
          <a:p>
            <a:r>
              <a:rPr lang="ru-RU" sz="1050" dirty="0" smtClean="0"/>
              <a:t>                       Автор: Федотова Евгения, 6</a:t>
            </a:r>
            <a:r>
              <a:rPr lang="en-US" sz="1050" dirty="0" smtClean="0"/>
              <a:t>”</a:t>
            </a:r>
            <a:r>
              <a:rPr lang="ru-RU" sz="1050" dirty="0" smtClean="0"/>
              <a:t>Б</a:t>
            </a:r>
            <a:r>
              <a:rPr lang="en-US" sz="1050" dirty="0" smtClean="0"/>
              <a:t>”</a:t>
            </a:r>
            <a:r>
              <a:rPr lang="ru-RU" sz="1050" dirty="0" smtClean="0"/>
              <a:t> класс,</a:t>
            </a:r>
          </a:p>
          <a:p>
            <a:r>
              <a:rPr lang="ru-RU" sz="1050" dirty="0" smtClean="0"/>
              <a:t>                             Учитель: Нуждина Елена Владимировна </a:t>
            </a:r>
            <a:endParaRPr lang="ru-RU" sz="1050" dirty="0" smtClean="0"/>
          </a:p>
          <a:p>
            <a:endParaRPr lang="ru-RU" sz="1050" dirty="0" smtClean="0"/>
          </a:p>
          <a:p>
            <a:endParaRPr lang="ru-RU" sz="1050" dirty="0" smtClean="0"/>
          </a:p>
          <a:p>
            <a:r>
              <a:rPr lang="ru-RU" sz="1050" dirty="0" smtClean="0"/>
              <a:t>Челябинск 2012</a:t>
            </a:r>
            <a:endParaRPr lang="ru-RU" sz="105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85728"/>
            <a:ext cx="7772400" cy="704864"/>
          </a:xfrm>
        </p:spPr>
        <p:txBody>
          <a:bodyPr>
            <a:normAutofit/>
          </a:bodyPr>
          <a:lstStyle/>
          <a:p>
            <a:r>
              <a:rPr lang="ru-RU" sz="4000" i="1" u="sng" dirty="0" smtClean="0">
                <a:solidFill>
                  <a:schemeClr val="accent5"/>
                </a:solidFill>
              </a:rPr>
              <a:t>Озеро «Акакуль»</a:t>
            </a:r>
            <a:endParaRPr lang="ru-RU" sz="4000" i="1" u="sng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534400" cy="1200136"/>
          </a:xfrm>
        </p:spPr>
        <p:txBody>
          <a:bodyPr>
            <a:normAutofit/>
          </a:bodyPr>
          <a:lstStyle/>
          <a:p>
            <a:r>
              <a:rPr lang="ru-RU" sz="1400" i="1" u="sng" dirty="0" smtClean="0">
                <a:solidFill>
                  <a:srgbClr val="FF0000"/>
                </a:solidFill>
              </a:rPr>
              <a:t>Озеро «Акакуль» </a:t>
            </a:r>
            <a:r>
              <a:rPr lang="ru-RU" sz="1400" dirty="0" smtClean="0"/>
              <a:t> (в переводе с башкирского – «проточное озеро», </a:t>
            </a:r>
            <a:r>
              <a:rPr lang="ru-RU" sz="1400" i="1" u="sng" dirty="0" smtClean="0">
                <a:solidFill>
                  <a:srgbClr val="FF0000"/>
                </a:solidFill>
              </a:rPr>
              <a:t>где Ака – «течь», куль – «озеро»</a:t>
            </a:r>
            <a:r>
              <a:rPr lang="ru-RU" sz="1400" dirty="0" smtClean="0"/>
              <a:t>) тектонического происхождения.</a:t>
            </a:r>
            <a:br>
              <a:rPr lang="ru-RU" sz="1400" dirty="0" smtClean="0"/>
            </a:br>
            <a:r>
              <a:rPr lang="ru-RU" sz="1400" dirty="0" smtClean="0"/>
              <a:t> Расположено в Аргаяшском районе, Челябинская область, на 2,5 км западнее железнодорожной станции Бижеляк, в 7 км к юго-востоку от города Кыштыма.</a:t>
            </a:r>
            <a:endParaRPr lang="ru-RU" sz="1400" dirty="0"/>
          </a:p>
        </p:txBody>
      </p:sp>
      <p:pic>
        <p:nvPicPr>
          <p:cNvPr id="5" name="Содержимое 4" descr="f_4706837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42844" y="1390743"/>
            <a:ext cx="8858312" cy="5038621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akakul-foto-26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42844" y="1214422"/>
            <a:ext cx="8821007" cy="5115557"/>
          </a:xfr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42844" y="3286124"/>
            <a:ext cx="3429024" cy="2786082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rgbClr val="66FF33"/>
                </a:solidFill>
              </a:rPr>
              <a:t>Вода в озере чистая, прозрачная, слабоминерализованная (всего 300 мг/л), с большим комплексом микроэлементов. По химическому составу вода относится к содовому типу гидрокарбонатного класса группы магния.</a:t>
            </a:r>
            <a:endParaRPr lang="ru-RU" sz="1600" dirty="0">
              <a:solidFill>
                <a:srgbClr val="66FF33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7143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sz="1400" dirty="0" smtClean="0"/>
              <a:t>Озеро сточное. Через систему болот и протоков вода сбрасывается в озеро </a:t>
            </a:r>
            <a:r>
              <a:rPr lang="ru-RU" sz="1400" i="1" u="sng" dirty="0" smtClean="0">
                <a:solidFill>
                  <a:srgbClr val="FF0000"/>
                </a:solidFill>
              </a:rPr>
              <a:t>Улагач</a:t>
            </a:r>
            <a:r>
              <a:rPr lang="ru-RU" sz="1400" dirty="0" smtClean="0"/>
              <a:t>, расположенное к востоку от </a:t>
            </a:r>
            <a:r>
              <a:rPr lang="ru-RU" sz="1400" i="1" u="sng" dirty="0" smtClean="0">
                <a:solidFill>
                  <a:srgbClr val="FF0000"/>
                </a:solidFill>
              </a:rPr>
              <a:t>Акакуля</a:t>
            </a:r>
            <a:r>
              <a:rPr lang="ru-RU" sz="1400" dirty="0" smtClean="0"/>
              <a:t>. В западной части из озера вытекает река, впадающая в озеро </a:t>
            </a:r>
            <a:r>
              <a:rPr lang="ru-RU" sz="1400" i="1" u="sng" dirty="0" smtClean="0">
                <a:solidFill>
                  <a:srgbClr val="FF0000"/>
                </a:solidFill>
              </a:rPr>
              <a:t>Большая </a:t>
            </a:r>
            <a:r>
              <a:rPr lang="ru-RU" sz="1400" i="1" u="sng" dirty="0" err="1" smtClean="0">
                <a:solidFill>
                  <a:srgbClr val="FF0000"/>
                </a:solidFill>
              </a:rPr>
              <a:t>Акуля</a:t>
            </a:r>
            <a:r>
              <a:rPr lang="ru-RU" sz="1400" dirty="0" smtClean="0"/>
              <a:t>.  На берегах озера многочисленны базы отдыха и детские спортивно-оздоровительные лагеря. Широкое рекреационное использование связано с высоким качеством воды и живописными ландшафтами.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dirty="0"/>
          </a:p>
        </p:txBody>
      </p:sp>
      <p:pic>
        <p:nvPicPr>
          <p:cNvPr id="10" name="Содержимое 9" descr="IMAG0149_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42844" y="1285860"/>
            <a:ext cx="8858312" cy="51435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Часть озера «Акакуль» </a:t>
            </a:r>
            <a:r>
              <a:rPr lang="ru-RU" dirty="0" err="1" smtClean="0"/>
              <a:t>закамышено</a:t>
            </a:r>
            <a:r>
              <a:rPr lang="ru-RU" dirty="0" smtClean="0"/>
              <a:t>!</a:t>
            </a:r>
            <a:endParaRPr lang="ru-RU" dirty="0"/>
          </a:p>
        </p:txBody>
      </p:sp>
      <p:pic>
        <p:nvPicPr>
          <p:cNvPr id="5" name="Содержимое 4" descr="pano0973gwa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42844" y="1357298"/>
            <a:ext cx="8858312" cy="5060651"/>
          </a:xfrm>
        </p:spPr>
      </p:pic>
      <p:pic>
        <p:nvPicPr>
          <p:cNvPr id="4" name="Содержимое 7" descr="akakul-foto-26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1000100" y="1785926"/>
            <a:ext cx="6096000" cy="4572000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3843342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Рисунок 6" descr="7962892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1357298"/>
            <a:ext cx="8858312" cy="501298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143372" y="414338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r>
              <a:rPr lang="ru-RU" dirty="0" smtClean="0">
                <a:solidFill>
                  <a:srgbClr val="99FF99"/>
                </a:solidFill>
              </a:rPr>
              <a:t>Площадь водного зеркала 10 км</a:t>
            </a:r>
            <a:r>
              <a:rPr lang="ru-RU" baseline="30000" dirty="0" smtClean="0">
                <a:solidFill>
                  <a:srgbClr val="99FF99"/>
                </a:solidFill>
              </a:rPr>
              <a:t>2</a:t>
            </a:r>
            <a:r>
              <a:rPr lang="ru-RU" dirty="0" smtClean="0">
                <a:solidFill>
                  <a:srgbClr val="99FF99"/>
                </a:solidFill>
              </a:rPr>
              <a:t> .</a:t>
            </a:r>
          </a:p>
          <a:p>
            <a:pPr fontAlgn="t"/>
            <a:r>
              <a:rPr lang="ru-RU" dirty="0" smtClean="0">
                <a:solidFill>
                  <a:srgbClr val="99FF99"/>
                </a:solidFill>
              </a:rPr>
              <a:t>Ширина озера от 2 до 3 км, длина – 4,8 км, наибольшая глубина – 9,6 м (в южной и центральной части озера).</a:t>
            </a:r>
          </a:p>
          <a:p>
            <a:pPr fontAlgn="t"/>
            <a:r>
              <a:rPr lang="ru-RU" dirty="0" smtClean="0">
                <a:solidFill>
                  <a:srgbClr val="99FF99"/>
                </a:solidFill>
              </a:rPr>
              <a:t>Площадь водосбора 51,7 км</a:t>
            </a:r>
            <a:r>
              <a:rPr lang="ru-RU" baseline="30000" dirty="0" smtClean="0">
                <a:solidFill>
                  <a:srgbClr val="99FF99"/>
                </a:solidFill>
              </a:rPr>
              <a:t>2</a:t>
            </a:r>
            <a:r>
              <a:rPr lang="ru-RU" dirty="0" smtClean="0">
                <a:solidFill>
                  <a:srgbClr val="99FF99"/>
                </a:solidFill>
              </a:rPr>
              <a:t>.</a:t>
            </a:r>
          </a:p>
          <a:p>
            <a:pPr fontAlgn="t"/>
            <a:r>
              <a:rPr lang="ru-RU" dirty="0" smtClean="0">
                <a:solidFill>
                  <a:srgbClr val="99FF99"/>
                </a:solidFill>
              </a:rPr>
              <a:t>Абсолютная отметка уровня воды в озере 253,4 м.</a:t>
            </a:r>
            <a:endParaRPr lang="ru-RU" dirty="0">
              <a:solidFill>
                <a:srgbClr val="99FF99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Немного об озере!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fontAlgn="t"/>
            <a:r>
              <a:rPr lang="ru-RU" sz="1500" dirty="0" smtClean="0"/>
              <a:t>Берега озера слабо изрезанные. Восточный берег обрывистый. Выделяются три каменистых мыса.</a:t>
            </a:r>
          </a:p>
          <a:p>
            <a:pPr fontAlgn="t"/>
            <a:r>
              <a:rPr lang="ru-RU" sz="1500" i="1" u="sng" dirty="0" smtClean="0">
                <a:solidFill>
                  <a:srgbClr val="FF0000"/>
                </a:solidFill>
              </a:rPr>
              <a:t>В озере водятся</a:t>
            </a:r>
            <a:r>
              <a:rPr lang="ru-RU" sz="1500" dirty="0" smtClean="0"/>
              <a:t>: плотва, окунь, чебак, карась, линь, щука, ерш, сиг, елец, лещ и раки.</a:t>
            </a:r>
          </a:p>
          <a:p>
            <a:r>
              <a:rPr lang="ru-RU" sz="1500" dirty="0" smtClean="0"/>
              <a:t>Также на южном берегу — каменные карьеры и подсобное хозяйство, на северном — водокачка. В 1 км от южного берега озера — болотистая местность под названием </a:t>
            </a:r>
            <a:r>
              <a:rPr lang="ru-RU" sz="1500" i="1" u="sng" dirty="0" err="1" smtClean="0">
                <a:hlinkClick r:id="rId2" action="ppaction://hlinkfile" tooltip="Акакульское урочище (страница отсутствует)"/>
              </a:rPr>
              <a:t>Акакульское</a:t>
            </a:r>
            <a:r>
              <a:rPr lang="ru-RU" sz="1500" i="1" u="sng" dirty="0" smtClean="0">
                <a:hlinkClick r:id="rId2" action="ppaction://hlinkfile" tooltip="Акакульское урочище (страница отсутствует)"/>
              </a:rPr>
              <a:t> урочище</a:t>
            </a:r>
            <a:r>
              <a:rPr lang="ru-RU" sz="1500" dirty="0" smtClean="0"/>
              <a:t>. Для северо-западного побережья озера также характерны болотистость и заросли камыша.</a:t>
            </a:r>
          </a:p>
          <a:p>
            <a:r>
              <a:rPr lang="ru-RU" sz="1500" dirty="0" smtClean="0"/>
              <a:t>Озеро — </a:t>
            </a:r>
            <a:r>
              <a:rPr lang="ru-RU" sz="1500" dirty="0" err="1" smtClean="0"/>
              <a:t>малоостровное</a:t>
            </a:r>
            <a:r>
              <a:rPr lang="ru-RU" sz="1500" dirty="0" smtClean="0"/>
              <a:t>. Выделяется лишь крупный лесисто-гористый безымянный остров в центральной части озера (в 200 м от берега) и несколько гораздо более мелких островов недалеко от берега также в центральной части.</a:t>
            </a:r>
          </a:p>
          <a:p>
            <a:r>
              <a:rPr lang="ru-RU" sz="1500" dirty="0" smtClean="0"/>
              <a:t>Вдоль берегов озера нет крупных поселений, но расположены многочисленные базы отдыха и летние детские лагеря. На северном берегу наиболее значительны: «Звёздочка», «Орлёнок» (бывшие пионерлагеря), «Волна», б/о «Солнечная». На южном выделяются: «Рассвет», «Ромашка», «Звёздочка» (ЧЭЦЗ), «Акакуль» (ЧЭМК) и б/о ЧТЗ.</a:t>
            </a:r>
            <a:endParaRPr lang="ru-RU" sz="15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3900" i="1" u="sng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Всё!</a:t>
            </a:r>
            <a:endParaRPr lang="ru-RU" sz="23900" i="1" u="sng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130</TotalTime>
  <Words>137</Words>
  <PresentationFormat>Экран (4:3)</PresentationFormat>
  <Paragraphs>33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Официальная</vt:lpstr>
      <vt:lpstr>Озеро «Акакуль»</vt:lpstr>
      <vt:lpstr>Озеро «Акакуль»  (в переводе с башкирского – «проточное озеро», где Ака – «течь», куль – «озеро») тектонического происхождения.  Расположено в Аргаяшском районе, Челябинская область, на 2,5 км западнее железнодорожной станции Бижеляк, в 7 км к юго-востоку от города Кыштыма.</vt:lpstr>
      <vt:lpstr>Вода в озере чистая, прозрачная, слабоминерализованная (всего 300 мг/л), с большим комплексом микроэлементов. По химическому составу вода относится к содовому типу гидрокарбонатного класса группы магния.</vt:lpstr>
      <vt:lpstr>Озеро сточное. Через систему болот и протоков вода сбрасывается в озеро Улагач, расположенное к востоку от Акакуля. В западной части из озера вытекает река, впадающая в озеро Большая Акуля.  На берегах озера многочисленны базы отдыха и детские спортивно-оздоровительные лагеря. Широкое рекреационное использование связано с высоким качеством воды и живописными ландшафтами. </vt:lpstr>
      <vt:lpstr>Часть озера «Акакуль» закамышено!</vt:lpstr>
      <vt:lpstr> </vt:lpstr>
      <vt:lpstr>Немного об озере!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Озеро «Большой Агардяш»</dc:title>
  <cp:lastModifiedBy>Вова</cp:lastModifiedBy>
  <cp:revision>15</cp:revision>
  <dcterms:modified xsi:type="dcterms:W3CDTF">2012-05-21T14:34:26Z</dcterms:modified>
</cp:coreProperties>
</file>