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97FD0-EB25-4C9C-A1A1-98C8C8982641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8BAE9-57DC-45A8-A7F7-05B279B32F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9CD2C-8182-43AE-9A44-151E38E0AB2B}" type="datetimeFigureOut">
              <a:rPr lang="ru-RU" smtClean="0"/>
              <a:pPr/>
              <a:t>21.01.2015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E29A6-F57B-4E16-8DAA-B893627700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857364"/>
            <a:ext cx="4162431" cy="3766580"/>
          </a:xfrm>
          <a:prstGeom prst="rect">
            <a:avLst/>
          </a:prstGeom>
          <a:noFill/>
          <a:ln w="38100">
            <a:solidFill>
              <a:schemeClr val="accent4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 rot="21440742">
            <a:off x="-165679" y="205219"/>
            <a:ext cx="89163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Искусственный интеллект 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5500702"/>
            <a:ext cx="5191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b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 9 (буква) класса Фамилия Имя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85728"/>
            <a:ext cx="3976682" cy="337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5" y="1071546"/>
            <a:ext cx="45005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Искусственный интеллект будоражит умы многих учёных уже больше полвека, решение этого вопроса очень сильно помогло бы человечеству. Роботы способны совершать работу, неподвластную человеку,  находиться в опасных условиях без риска.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4929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Подходы к построению систем искусственного интеллекта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214422"/>
            <a:ext cx="84296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Логический подход.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Работая с помощью этого подхода искусственный интеллект представляет из себя машину доказательства теорем. У машины есть цель, к которой она пытается прийти известными ей способами.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Структурный подход.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нём ИИ создаётся при помощи моделирования человеческого мозга – создания нейронных сетей.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Эволюционный подход.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Модели, созданные при этом подходе ещё не могут существовать, т.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даже нет начальной версии, однако если его удастся осуществить, модели, воспроизведённые для определённой работы будут крайне успешны.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Имитационный подход.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Он, как можно заключить из названия, заключается в копировании действий. Самое известное устройство, использующее эту систему – чёрный ящик.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6152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Проблемы при разработке.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856357"/>
            <a:ext cx="89297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Удачных примеров создания ИИ не существует, поскольку много вещей останавливают  разработчиков: это трудность реализации языка в машине - многие понятия, используемые, например, в речи, недоступны ИИ</a:t>
            </a:r>
            <a:r>
              <a:rPr lang="en-US" sz="3200" dirty="0" smtClean="0"/>
              <a:t>;</a:t>
            </a:r>
            <a:r>
              <a:rPr lang="ru-RU" sz="3200" dirty="0" smtClean="0"/>
              <a:t>  недостаточная техническая оснащённость, из-за чего техника не может чётко контактировать с окружением; недостаток ограничений для машины, из-за чего она пытается решить неразрешимое; ни одна из логик ещё не развита до состояния, в котором её можно было считать хорошо работающей.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344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Перспективы развития и области применения.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714356"/>
            <a:ext cx="4214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ИИ может обеспечить сильную помощь в работе, совершая труд, непосильный человеку, следя за всеми деталями, на халтуря, не нуждаясь в чём-либо затратном.</a:t>
            </a:r>
            <a:endParaRPr lang="ru-RU" sz="2400" dirty="0"/>
          </a:p>
        </p:txBody>
      </p:sp>
      <p:pic>
        <p:nvPicPr>
          <p:cNvPr id="1026" name="Picture 2" descr="C:\Юрий\1236720001_robots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7281" y="714356"/>
            <a:ext cx="4370967" cy="2857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3929066"/>
            <a:ext cx="3709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Может сожительствовать со многими людьми, помогая справляться с личными проблемами.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786190"/>
            <a:ext cx="4010309" cy="2733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9297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Самое лучшее, что удаётся в создании ИИ – нейронные сети, продвижение в этой области наиболее удачное. Многие вопросы могут разрешиться именно с их помощью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2586">
            <a:off x="5687530" y="3644599"/>
            <a:ext cx="2943089" cy="294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3533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Заключение.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285860"/>
            <a:ext cx="87154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Неоспоримо – за ИИ стоит будущее. Данная технология изменит жизнь людей,  однако, точно ли сделает её лучше - не ясно.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230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Искусственный интеллект</dc:title>
  <dc:creator>Admin</dc:creator>
  <cp:lastModifiedBy>Owner</cp:lastModifiedBy>
  <cp:revision>14</cp:revision>
  <dcterms:created xsi:type="dcterms:W3CDTF">2012-06-12T10:10:25Z</dcterms:created>
  <dcterms:modified xsi:type="dcterms:W3CDTF">2015-01-21T00:32:42Z</dcterms:modified>
</cp:coreProperties>
</file>