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3" r:id="rId7"/>
    <p:sldId id="264" r:id="rId8"/>
    <p:sldId id="261" r:id="rId9"/>
    <p:sldId id="266" r:id="rId10"/>
    <p:sldId id="267" r:id="rId11"/>
    <p:sldId id="262" r:id="rId12"/>
    <p:sldId id="269" r:id="rId13"/>
    <p:sldId id="270" r:id="rId14"/>
    <p:sldId id="271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10000"/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057;&#1074;&#1077;&#1090;&#1072;\Desktop\&#1052;&#1086;&#1103;%20&#1084;&#1091;&#1079;&#1099;&#1082;&#1072;\&#1056;&#1091;&#1089;&#1089;&#1082;&#1072;&#1103;_&#1085;&#1072;&#1088;&#1086;&#1076;&#1085;&#1072;&#1103;_&#1084;&#1091;&#1079;&#1099;&#1082;&#1072;_-_&#1055;&#1086;&#1083;&#1103;&#1085;&#1082;&#1072;__&#1088;&#1091;&#1089;&#1089;&#1082;&#1080;&#1081;_&#1085;&#1072;&#1088;&#1086;&#1076;&#1085;&#1099;&#1081;_&#1085;&#1072;&#1080;&#1075;&#1088;&#1099;&#1096;..mp3" TargetMode="External"/><Relationship Id="rId5" Type="http://schemas.openxmlformats.org/officeDocument/2006/relationships/hyperlink" Target="http://900igr.net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057;&#1074;&#1077;&#1090;&#1072;\Desktop\&#1052;&#1086;&#1103;%20&#1084;&#1091;&#1079;&#1099;&#1082;&#1072;\&#1056;&#1091;&#1089;&#1089;&#1082;&#1072;&#1103;_&#1085;&#1072;&#1088;&#1086;&#1076;&#1085;&#1072;&#1103;_&#1084;&#1091;&#1079;&#1099;&#1082;&#1072;_-_&#1055;&#1086;&#1083;&#1103;&#1085;&#1082;&#1072;__&#1088;&#1091;&#1089;&#1089;&#1082;&#1080;&#1081;_&#1085;&#1072;&#1088;&#1086;&#1076;&#1085;&#1099;&#1081;_&#1085;&#1072;&#1080;&#1075;&#1088;&#1099;&#1096;..mp3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i="1" dirty="0"/>
          </a:p>
        </p:txBody>
      </p:sp>
      <p:sp>
        <p:nvSpPr>
          <p:cNvPr id="2051" name="Заголовок 2"/>
          <p:cNvSpPr>
            <a:spLocks noGrp="1"/>
          </p:cNvSpPr>
          <p:nvPr>
            <p:ph type="title"/>
          </p:nvPr>
        </p:nvSpPr>
        <p:spPr>
          <a:xfrm>
            <a:off x="1143000" y="1856442"/>
            <a:ext cx="5791200" cy="2227729"/>
          </a:xfrm>
        </p:spPr>
        <p:txBody>
          <a:bodyPr>
            <a:normAutofit/>
          </a:bodyPr>
          <a:lstStyle/>
          <a:p>
            <a:pPr eaLnBrk="1" hangingPunct="1"/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Традиционная </a:t>
            </a:r>
            <a:b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русская тряпичная кукла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4600" y="5420809"/>
            <a:ext cx="2747483" cy="1049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Автор: </a:t>
            </a:r>
          </a:p>
          <a:p>
            <a:pPr algn="ctr"/>
            <a:r>
              <a:rPr lang="ru-RU" sz="3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Степанова С.В.</a:t>
            </a:r>
            <a:endParaRPr lang="ru-RU" sz="32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Русская_народная_музыка_-_Полянка__русский_народный_наигрыш.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4400" y="222772"/>
            <a:ext cx="297030" cy="297030"/>
          </a:xfrm>
          <a:prstGeom prst="rect">
            <a:avLst/>
          </a:prstGeom>
        </p:spPr>
      </p:pic>
      <p:sp>
        <p:nvSpPr>
          <p:cNvPr id="7" name="Скругленный прямоугольник 6">
            <a:hlinkClick r:id="rId5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 tmFilter="0,0; .5, 1; 1, 1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28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0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мои документы\для педсовета по куклам\40095%20St_Smechariki07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371600"/>
            <a:ext cx="6096000" cy="5105400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Кукла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одна из интереснейших страниц в истории культуры. . В давние времена чаще их делали в семье сами, а иногда привозили новые "потехи" с ярмарки. В народе считали, что игрушка-подарок принесет ребенку здоровье и благополучие.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Ребенок не только играл в куклы, но и стремился повторить, сделать их самостоятельно. Это побуждало его к труду, творчеству - к одному из главных достоинств самодельной игрушки.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Трудно сказать точно, но кукла как детская игрушка появилась у славян около 1000 лет назад – это подтверждают раскопки под Новгородом.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мои документы\для педсовета по куклам\40095%20St_Smechariki07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524000" y="1981200"/>
            <a:ext cx="6096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Традиционная тряпичная кукла безлика. Лицо, как правило, не обозначалось, оставалось белым. Кукла без лица считалась предметом неодушевленным, недоступным для вселения в него злых, недобрых сил, а значит, и безвредным для ребенка. Она должна была принести ему благополучие, здоровье, радость. Это было чудо: из нескольких тряпочек, без рук, без ног, без обозначенного лица передавался характер куклы. Кукла была многолика, она могла смеяться и плакать.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24000" y="1447800"/>
            <a:ext cx="6172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Почему у народной куклы нет лица?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Света\Desktop\мои документы\для педсовета по куклам\40095%20St_Smechariki07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676400" y="1524000"/>
            <a:ext cx="5715000" cy="7921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Русская тряпичная  кукла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2133600" y="2362200"/>
            <a:ext cx="457200" cy="685800"/>
          </a:xfrm>
          <a:prstGeom prst="downArrow">
            <a:avLst>
              <a:gd name="adj1" fmla="val 50000"/>
              <a:gd name="adj2" fmla="val 5619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248400" y="2362200"/>
            <a:ext cx="381000" cy="609600"/>
          </a:xfrm>
          <a:prstGeom prst="downArrow">
            <a:avLst>
              <a:gd name="adj1" fmla="val 50000"/>
              <a:gd name="adj2" fmla="val 5619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371600" y="3048000"/>
            <a:ext cx="1958975" cy="10890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Обрядовая</a:t>
            </a:r>
          </a:p>
        </p:txBody>
      </p:sp>
      <p:sp>
        <p:nvSpPr>
          <p:cNvPr id="10" name="Rectangle 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181600" y="2971800"/>
            <a:ext cx="2420937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Обереговая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4191000" y="2362200"/>
            <a:ext cx="457200" cy="1990725"/>
          </a:xfrm>
          <a:prstGeom prst="downArrow">
            <a:avLst>
              <a:gd name="adj1" fmla="val 50000"/>
              <a:gd name="adj2" fmla="val 14683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Rectangle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00400" y="4419600"/>
            <a:ext cx="2438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Игровая</a:t>
            </a:r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мои документы\для педсовета по куклам\40095%20St_Smechariki07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19400" y="1219200"/>
            <a:ext cx="3352800" cy="106997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Куклы-обереги</a:t>
            </a:r>
            <a:endParaRPr lang="ru-RU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47800" y="1981200"/>
            <a:ext cx="6248400" cy="1752600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В глубокой древности у кукол было другое предназначение, она была человеку защитой от болезней, несчастий, злых духов. Кукла берегла человека, ее так и называли: оберег или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берегиня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Как правило, самыми охранными были куклы, выполненные без иглы и ножниц. Ткань старались при изготовлении кукол не резать, а рвать (иногда кукол так и называли — "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рванки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").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Света\Desktop\мои документы\для педсовета по куклам\40095%20St_Smechariki07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pic>
        <p:nvPicPr>
          <p:cNvPr id="8" name="Picture 6" descr="DSCN184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l="58" r="58"/>
          <a:stretch>
            <a:fillRect/>
          </a:stretch>
        </p:blipFill>
        <p:spPr bwMode="auto">
          <a:xfrm>
            <a:off x="457200" y="457200"/>
            <a:ext cx="4673601" cy="35052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33400" y="3200400"/>
            <a:ext cx="18288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Куватки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1" name="Рисунок 3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 cstate="print"/>
          <a:srcRect l="11945" t="6707" r="8420"/>
          <a:stretch>
            <a:fillRect/>
          </a:stretch>
        </p:blipFill>
        <p:spPr>
          <a:xfrm>
            <a:off x="4800600" y="2286000"/>
            <a:ext cx="3886200" cy="4054198"/>
          </a:xfrm>
          <a:noFill/>
          <a:ln/>
        </p:spPr>
      </p:pic>
      <p:sp>
        <p:nvSpPr>
          <p:cNvPr id="12" name="Прямоугольник 11"/>
          <p:cNvSpPr/>
          <p:nvPr/>
        </p:nvSpPr>
        <p:spPr>
          <a:xfrm>
            <a:off x="4800600" y="5715000"/>
            <a:ext cx="38258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Кубышка - Травница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Света\Desktop\мои документы\для педсовета по куклам\40095%20St_Smechariki07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pic>
        <p:nvPicPr>
          <p:cNvPr id="6" name="Picture 9" descr="DSCN1712"/>
          <p:cNvPicPr>
            <a:picLocks noChangeAspect="1" noChangeArrowheads="1"/>
          </p:cNvPicPr>
          <p:nvPr/>
        </p:nvPicPr>
        <p:blipFill>
          <a:blip r:embed="rId3" cstate="print"/>
          <a:srcRect l="9128" t="21393" r="8923" b="18557"/>
          <a:stretch>
            <a:fillRect/>
          </a:stretch>
        </p:blipFill>
        <p:spPr bwMode="auto">
          <a:xfrm>
            <a:off x="381000" y="609600"/>
            <a:ext cx="5715000" cy="2286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133600" y="2438400"/>
            <a:ext cx="222791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Лихоманки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Рисунок 7" descr="97.2.kukla-mnogoruchka.jpg"/>
          <p:cNvPicPr>
            <a:picLocks noGrp="1" noChangeAspect="1"/>
          </p:cNvPicPr>
          <p:nvPr>
            <p:ph type="pic" idx="1"/>
          </p:nvPr>
        </p:nvPicPr>
        <p:blipFill>
          <a:blip r:embed="rId4" cstate="print"/>
          <a:srcRect l="11111" t="14750" r="13889" b="14750"/>
          <a:stretch>
            <a:fillRect/>
          </a:stretch>
        </p:blipFill>
        <p:spPr>
          <a:xfrm>
            <a:off x="5105400" y="2819400"/>
            <a:ext cx="3733800" cy="3733800"/>
          </a:xfrm>
        </p:spPr>
      </p:pic>
      <p:sp>
        <p:nvSpPr>
          <p:cNvPr id="9" name="Прямоугольник 8"/>
          <p:cNvSpPr/>
          <p:nvPr/>
        </p:nvSpPr>
        <p:spPr>
          <a:xfrm>
            <a:off x="5715000" y="6019800"/>
            <a:ext cx="244086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Десятиручка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79634" y="2967335"/>
            <a:ext cx="1847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" name="Picture 4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2971800"/>
            <a:ext cx="2272159" cy="3733800"/>
          </a:xfrm>
          <a:prstGeom prst="rect">
            <a:avLst/>
          </a:prstGeom>
          <a:noFill/>
          <a:ln w="9525" algn="in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295400" y="6096000"/>
            <a:ext cx="228421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Берестушка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мои документы\для педсовета по куклам\40095%20St_Smechariki07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95600" y="1143000"/>
            <a:ext cx="3352800" cy="114617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Обрядовые куклы</a:t>
            </a:r>
            <a:endParaRPr lang="ru-RU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0200" y="1981200"/>
            <a:ext cx="6019800" cy="3505200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Это достаточно распространенная категория народной игрушки. Такие куклы, выполненные из различных материалов, достаточно несложные по технологии, связаны с передачей ребенку космогонических, нравственных, символических и мифологических знаний. Обрядовые куклы в своем роде очень уникальны, так как содержат символические знания предыдущих поколений. Они были созданы людьми для обрядовых, культовых и магических целей Применяются для различных магических ритуалов. </a:t>
            </a:r>
          </a:p>
          <a:p>
            <a:endParaRPr lang="ru-RU" sz="2000" dirty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Света\Desktop\мои документы\для педсовета по куклам\40095%20St_Smechariki07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pic>
        <p:nvPicPr>
          <p:cNvPr id="6" name="Рисунок 5" descr="131823702788411_original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14400" y="533400"/>
            <a:ext cx="4064000" cy="3048000"/>
          </a:xfrm>
        </p:spPr>
      </p:pic>
      <p:sp>
        <p:nvSpPr>
          <p:cNvPr id="7" name="Прямоугольник 6"/>
          <p:cNvSpPr/>
          <p:nvPr/>
        </p:nvSpPr>
        <p:spPr>
          <a:xfrm>
            <a:off x="1752600" y="2971800"/>
            <a:ext cx="256993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Нералучники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Рисунок 7" descr="39f2069593n2208.jpg"/>
          <p:cNvPicPr>
            <a:picLocks noChangeAspect="1"/>
          </p:cNvPicPr>
          <p:nvPr/>
        </p:nvPicPr>
        <p:blipFill>
          <a:blip r:embed="rId4" cstate="print"/>
          <a:srcRect l="5298" t="10265" r="3311" b="10265"/>
          <a:stretch>
            <a:fillRect/>
          </a:stretch>
        </p:blipFill>
        <p:spPr>
          <a:xfrm>
            <a:off x="4495800" y="2133600"/>
            <a:ext cx="4170680" cy="272000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393982" y="4267200"/>
            <a:ext cx="220547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Пеленашка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" name="Рисунок 9" descr="8684526807628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19200" y="3581400"/>
            <a:ext cx="2590800" cy="308838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524000" y="6019800"/>
            <a:ext cx="23056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Крупеничка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Света\Desktop\мои документы\для педсовета по куклам\40095%20St_Smechariki07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pic>
        <p:nvPicPr>
          <p:cNvPr id="6" name="Picture 4" descr="1"/>
          <p:cNvPicPr>
            <a:picLocks noChangeAspect="1" noChangeArrowheads="1"/>
          </p:cNvPicPr>
          <p:nvPr/>
        </p:nvPicPr>
        <p:blipFill>
          <a:blip r:embed="rId3" cstate="print"/>
          <a:srcRect t="5350" r="6786" b="4350"/>
          <a:stretch>
            <a:fillRect/>
          </a:stretch>
        </p:blipFill>
        <p:spPr bwMode="auto">
          <a:xfrm>
            <a:off x="381000" y="381000"/>
            <a:ext cx="3048000" cy="4010046"/>
          </a:xfrm>
          <a:prstGeom prst="rect">
            <a:avLst/>
          </a:prstGeom>
          <a:noFill/>
          <a:ln w="9525" algn="in">
            <a:solidFill>
              <a:srgbClr val="663300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362200" y="3733800"/>
            <a:ext cx="10075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Коза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Picture 5" descr="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457200"/>
            <a:ext cx="2485265" cy="3468687"/>
          </a:xfrm>
          <a:prstGeom prst="rect">
            <a:avLst/>
          </a:prstGeom>
          <a:noFill/>
          <a:ln w="9525" algn="in">
            <a:solidFill>
              <a:srgbClr val="663300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477000" y="3276600"/>
            <a:ext cx="160871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Крестец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" name="Picture 4" descr="6"/>
          <p:cNvPicPr>
            <a:picLocks noChangeAspect="1" noChangeArrowheads="1"/>
          </p:cNvPicPr>
          <p:nvPr/>
        </p:nvPicPr>
        <p:blipFill>
          <a:blip r:embed="rId5" cstate="print"/>
          <a:srcRect l="5444" t="17153" r="2454" b="6582"/>
          <a:stretch>
            <a:fillRect/>
          </a:stretch>
        </p:blipFill>
        <p:spPr bwMode="auto">
          <a:xfrm>
            <a:off x="3429000" y="3124200"/>
            <a:ext cx="3048000" cy="3473302"/>
          </a:xfrm>
          <a:prstGeom prst="rect">
            <a:avLst/>
          </a:prstGeom>
          <a:noFill/>
          <a:ln w="9525" algn="in">
            <a:solidFill>
              <a:srgbClr val="663300"/>
            </a:solidFill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886200" y="6019800"/>
            <a:ext cx="225895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Пасхальная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мои документы\для педсовета по куклам\40095%20St_Smechariki07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48000" y="1143000"/>
            <a:ext cx="3124200" cy="106997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Игровые</a:t>
            </a:r>
            <a:endParaRPr lang="ru-RU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905000"/>
            <a:ext cx="6172200" cy="34290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Игру  в куклы крестьяне не считали пустой забавой. Они верили, что чем  усерднее играет ребенок , тем больше будет достаток в семье, а если с куклами обращаться плохо – неприятностей не миновать. Кукол хранили в ларцах, шкатулках, туесах. </a:t>
            </a:r>
          </a:p>
          <a:p>
            <a:pPr algn="l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Кукол мужчин долго изображал просто кусок скатанной ткани, куклы мужского пола появились в России только в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в.</a:t>
            </a:r>
          </a:p>
          <a:p>
            <a:pPr algn="l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Играли не только девочки и подростки, но и девушки на выданье, и даже замужние женщины. Девушки приносили своих кукол на посиделки, в гости, в поле. По красоте куклы судили о вкусе и умениях ее хозяйки.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Света\Desktop\мои документы\для педсовета по куклам\40095%20St_Smechariki07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pic>
        <p:nvPicPr>
          <p:cNvPr id="8" name="Рисунок 7" descr="zaychik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25015" t="1207" r="26090" b="-1112"/>
          <a:stretch>
            <a:fillRect/>
          </a:stretch>
        </p:blipFill>
        <p:spPr>
          <a:xfrm>
            <a:off x="762000" y="914400"/>
            <a:ext cx="2308514" cy="4724400"/>
          </a:xfrm>
        </p:spPr>
      </p:pic>
      <p:sp>
        <p:nvSpPr>
          <p:cNvPr id="9" name="Прямоугольник 8"/>
          <p:cNvSpPr/>
          <p:nvPr/>
        </p:nvSpPr>
        <p:spPr>
          <a:xfrm>
            <a:off x="0" y="5029200"/>
            <a:ext cx="353334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Зайчик на пальчик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" name="Рисунок 9" descr="66050942.jpg"/>
          <p:cNvPicPr>
            <a:picLocks noChangeAspect="1"/>
          </p:cNvPicPr>
          <p:nvPr/>
        </p:nvPicPr>
        <p:blipFill>
          <a:blip r:embed="rId4" cstate="print"/>
          <a:srcRect l="9941" t="8857" r="9941" b="7714"/>
          <a:stretch>
            <a:fillRect/>
          </a:stretch>
        </p:blipFill>
        <p:spPr>
          <a:xfrm>
            <a:off x="3733800" y="685800"/>
            <a:ext cx="4471792" cy="48006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191000" y="4953000"/>
            <a:ext cx="173618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Семейка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Света\Desktop\мои документы\для педсовета по куклам\40095%20St_Smechariki07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pic>
        <p:nvPicPr>
          <p:cNvPr id="8" name="Рисунок 7" descr="thumb_Kukli_beregini_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533400"/>
            <a:ext cx="3506470" cy="239077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638800" y="2362200"/>
            <a:ext cx="17225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Девочки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" name="Рисунок 9" descr="kukla5.jpg"/>
          <p:cNvPicPr>
            <a:picLocks noChangeAspect="1"/>
          </p:cNvPicPr>
          <p:nvPr/>
        </p:nvPicPr>
        <p:blipFill>
          <a:blip r:embed="rId4" cstate="print"/>
          <a:srcRect l="1163" t="11151" r="3953" b="4676"/>
          <a:stretch>
            <a:fillRect/>
          </a:stretch>
        </p:blipFill>
        <p:spPr>
          <a:xfrm>
            <a:off x="2057400" y="3352800"/>
            <a:ext cx="5181600" cy="29718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14600" y="5791200"/>
            <a:ext cx="39214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Замужние женщины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" name="Рисунок 12" descr="i0019.jpg"/>
          <p:cNvPicPr>
            <a:picLocks noChangeAspect="1"/>
          </p:cNvPicPr>
          <p:nvPr/>
        </p:nvPicPr>
        <p:blipFill>
          <a:blip r:embed="rId5" cstate="print"/>
          <a:srcRect l="4167" t="13659" r="5000" b="6140"/>
          <a:stretch>
            <a:fillRect/>
          </a:stretch>
        </p:blipFill>
        <p:spPr>
          <a:xfrm>
            <a:off x="381000" y="228600"/>
            <a:ext cx="4419600" cy="3048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219200" y="2819400"/>
            <a:ext cx="242290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Набор кукол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Света\Desktop\мои документы\для педсовета по куклам\40095%20St_Smechariki07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524000" y="1371600"/>
            <a:ext cx="6096000" cy="403860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Народная кукла была многофункциональной: в одном и том же обличье она могла выполнять разные роли. Детская забава, средство воспитания, предмет магии, праздничный подарок, свадебный атрибут, украшение – все эти ее значения сплетались воедино, в одну самую главную функцию – духовную функцию общения. Она была одним из тех веками проверенных средств, с помощью которых старшее поколение могло передать, а младшее принять, сохранить и передать дальше важную часть накопленного жизненного опыта. Такие куклы берегли и передавались по наследству.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Света\Desktop\мои документы\для педсовета по куклам\40095%20St_Smechariki07-800x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pic>
        <p:nvPicPr>
          <p:cNvPr id="4" name="Рисунок 3" descr="11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457200"/>
            <a:ext cx="3733800" cy="3841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6956808.jpg"/>
          <p:cNvPicPr>
            <a:picLocks noChangeAspect="1"/>
          </p:cNvPicPr>
          <p:nvPr/>
        </p:nvPicPr>
        <p:blipFill>
          <a:blip r:embed="rId5" cstate="print"/>
          <a:srcRect l="5000" t="5000" r="5000" b="6667"/>
          <a:stretch>
            <a:fillRect/>
          </a:stretch>
        </p:blipFill>
        <p:spPr>
          <a:xfrm>
            <a:off x="4572000" y="3429000"/>
            <a:ext cx="4267200" cy="3141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657600" y="1676400"/>
            <a:ext cx="403026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 внимание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" name="Русская_народная_музыка_-_Полянка__русский_народный_наигрыш.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458200" y="304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tmFilter="0,0; .5, 1; 1, 1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33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515</Words>
  <Application>Microsoft Office PowerPoint</Application>
  <PresentationFormat>Экран (4:3)</PresentationFormat>
  <Paragraphs>38</Paragraphs>
  <Slides>15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Традиционная  русская тряпичная кукла</vt:lpstr>
      <vt:lpstr>    Кукла – одна из интереснейших страниц в истории культуры. . В давние времена чаще их делали в семье сами, а иногда привозили новые "потехи" с ярмарки. В народе считали, что игрушка-подарок принесет ребенку здоровье и благополучие.      Ребенок не только играл в куклы, но и стремился повторить, сделать их самостоятельно. Это побуждало его к труду, творчеству - к одному из главных достоинств самодельной игрушки.      Трудно сказать точно, но кукла как детская игрушка появилась у славян около 1000 лет назад – это подтверждают раскопки под Новгородом.   </vt:lpstr>
      <vt:lpstr>Слайд 3</vt:lpstr>
      <vt:lpstr>Слайд 4</vt:lpstr>
      <vt:lpstr>Куклы-обереги</vt:lpstr>
      <vt:lpstr>Слайд 6</vt:lpstr>
      <vt:lpstr>Слайд 7</vt:lpstr>
      <vt:lpstr>Обрядовые куклы</vt:lpstr>
      <vt:lpstr>Слайд 9</vt:lpstr>
      <vt:lpstr>Слайд 10</vt:lpstr>
      <vt:lpstr>Игровые</vt:lpstr>
      <vt:lpstr>Слайд 12</vt:lpstr>
      <vt:lpstr>Слайд 13</vt:lpstr>
      <vt:lpstr>    Народная кукла была многофункциональной: в одном и том же обличье она могла выполнять разные роли. Детская забава, средство воспитания, предмет магии, праздничный подарок, свадебный атрибут, украшение – все эти ее значения сплетались воедино, в одну самую главную функцию – духовную функцию общения. Она была одним из тех веками проверенных средств, с помощью которых старшее поколение могло передать, а младшее принять, сохранить и передать дальше важную часть накопленного жизненного опыта. Такие куклы берегли и передавались по наследству.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Традиционная русская тряпичная кукла</dc:title>
  <dc:creator>Света</dc:creator>
  <cp:lastModifiedBy>Owner</cp:lastModifiedBy>
  <cp:revision>32</cp:revision>
  <dcterms:created xsi:type="dcterms:W3CDTF">2013-04-28T04:27:01Z</dcterms:created>
  <dcterms:modified xsi:type="dcterms:W3CDTF">2014-05-04T23:31:24Z</dcterms:modified>
</cp:coreProperties>
</file>