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2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8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mssport.ru/catalog/growup/group-20/goods-58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urnik-men.ru/otgimaniya-na-brusyah.php" TargetMode="External"/><Relationship Id="rId2" Type="http://schemas.openxmlformats.org/officeDocument/2006/relationships/hyperlink" Target="http://www.kmssport.ru/articles/view/35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portbok.narod.ru/Tren/tr44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857232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Занятия на брусьях</a:t>
            </a:r>
            <a:br>
              <a:rPr lang="ru-RU" sz="6000" dirty="0" smtClean="0">
                <a:solidFill>
                  <a:srgbClr val="FF0000"/>
                </a:solidFill>
              </a:rPr>
            </a:br>
            <a:r>
              <a:rPr lang="ru-RU" sz="6000" dirty="0" smtClean="0">
                <a:solidFill>
                  <a:srgbClr val="FF0000"/>
                </a:solidFill>
              </a:rPr>
              <a:t/>
            </a:r>
            <a:br>
              <a:rPr lang="ru-RU" sz="6000" dirty="0" smtClean="0">
                <a:solidFill>
                  <a:srgbClr val="FF0000"/>
                </a:solidFill>
              </a:rPr>
            </a:b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4429132"/>
            <a:ext cx="8501122" cy="1752600"/>
          </a:xfrm>
        </p:spPr>
        <p:txBody>
          <a:bodyPr>
            <a:normAutofit/>
          </a:bodyPr>
          <a:lstStyle/>
          <a:p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/>
              <a:t>ОТЖИМАНИЯ НА БРУСЬЯХ</a:t>
            </a:r>
            <a:br>
              <a:rPr lang="ru-RU" b="1" cap="all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Брусья и ваш собственный вес – вот и все спортивное оборудование, необходимое для создания потрясающей мускулатуры грудных мышц, трицепсов и вспомогательных мышц плечевого пояса. Ну и ваше желание, конечно!</a:t>
            </a:r>
            <a:endParaRPr lang="ru-RU" dirty="0" smtClean="0"/>
          </a:p>
          <a:p>
            <a:r>
              <a:rPr lang="ru-RU" dirty="0" smtClean="0"/>
              <a:t>Поистине, это идеальный спортивный тандем, функционирующий гармонично и согласованно – отжимания на брусьях как были эффективнейшим способом накачать грудные мышцы и трицепсы, так и остались. При этом вы сами можете регулировать степень нагрузки: достаточно просто изменить положение рук.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Отжимания на брусья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5072074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Какие мышцы испытывают нагрузку во время отжимания на брусьях?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Большая грудная мышца. Это крупная, толстая, веерообразная мышца всей верхней части грудной клетки и формирующая переднюю стеку подмышечной впадины. Грудная мышцы приводит в действие плечевую кость, поворачивает ее внутрь в плечевом суставе, возвращает руку вниз после ее отведения назад за спину – что, по сути, и происходит в момент отжимания на брусьях.</a:t>
            </a:r>
          </a:p>
          <a:p>
            <a:endParaRPr lang="ru-RU" dirty="0" smtClean="0"/>
          </a:p>
          <a:p>
            <a:r>
              <a:rPr lang="ru-RU" dirty="0" smtClean="0"/>
              <a:t>Трицепс – трехглавая мышца разгибатель задней группы плеча. Занимает всю заднюю сторону плеча и состоит из трех головок (длинной, латеральной и медиальной).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14366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Отжимание на брусьях задействует механизмы мышечной координации на все 100 %. Главная нагрузка, как правило, ложится на трицепсы, поэтому в течение непродолжительного времени регулярных занятий вы заметите благоприятные изменения вашей фигуры. Во-первых, визуально расширятся плечи за счет значительного увеличения дельт. Во-вторых, контуры грудных мышц станут более заметными. В-третьих, сформируется превосходная осанка настоящего культуриста, красивая и эффектная.</a:t>
            </a:r>
          </a:p>
          <a:p>
            <a:endParaRPr lang="ru-RU" dirty="0" smtClean="0"/>
          </a:p>
          <a:p>
            <a:r>
              <a:rPr lang="ru-RU" dirty="0" smtClean="0"/>
              <a:t>Между прочим, отжимания на брусьях с отягощением являются отличным предваряющим упражнением для дальнейших </a:t>
            </a:r>
            <a:r>
              <a:rPr lang="ru-RU" dirty="0" err="1" smtClean="0"/>
              <a:t>жимовых</a:t>
            </a:r>
            <a:r>
              <a:rPr lang="ru-RU" dirty="0" smtClean="0"/>
              <a:t> занятий, в том числе и жима лежа. Включая в комплекс спортивных упражнений вначале упражнения на брусьях, а потом жимы, вы повышаете эффективность каждого вида в разы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Правила выполнения упражнений на </a:t>
            </a:r>
            <a:r>
              <a:rPr lang="ru-RU" b="1" dirty="0" smtClean="0">
                <a:hlinkClick r:id="rId2"/>
              </a:rPr>
              <a:t>спортивных брусьях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Ширина брусьев должна быть немного больше ширины плеч. Не допускайте большой разницы между этим расстояниями – иначе появляется риск травмы некоторых мышц суставной сумки плечевого пояса.</a:t>
            </a:r>
          </a:p>
          <a:p>
            <a:r>
              <a:rPr lang="ru-RU" dirty="0" smtClean="0"/>
              <a:t>Начинайте отжиматься без отягощений. Только привыкнув к собственному весу, можно увеличивать нагрузку.</a:t>
            </a:r>
          </a:p>
          <a:p>
            <a:r>
              <a:rPr lang="ru-RU" dirty="0" smtClean="0"/>
              <a:t>Исходное положение – упор на брусьях на прямых руках. Нижняя позиция в этом случае более </a:t>
            </a:r>
            <a:r>
              <a:rPr lang="ru-RU" dirty="0" err="1" smtClean="0"/>
              <a:t>травматична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Наклоняя торс вперед, следует опускаться между брусьями медленно, сопротивляясь гравитации на пути вниз, чтобы избежать повреждений грудной мышцы. Опускайтесь полностью, пока кисти не окажутся на уровне подмышек – только так вы активизируете трицепсы и грудную мышцу. И не включайте отягощения, пока не сможете уверенно опускаться и подниматься до конца.</a:t>
            </a:r>
          </a:p>
          <a:p>
            <a:r>
              <a:rPr lang="ru-RU" dirty="0" smtClean="0"/>
              <a:t>Пауза в нижнем положении не должна превышать двух секунд. Поднимаясь, сохраняйте наклон корпуса вперед – это обеспечит нагрузку на нижние отделы груди.</a:t>
            </a:r>
          </a:p>
          <a:p>
            <a:r>
              <a:rPr lang="ru-RU" dirty="0" smtClean="0"/>
              <a:t>Повторяйте упражнения на брусьях столько раз, сколько сможете. Не в силах завершить полный подъем – делайте на максимально доступную вам высоту.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8" name="Picture 4" descr="http://turnik.md/photos-articles/photos-article1/p0061_midd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-51841"/>
            <a:ext cx="5214974" cy="6909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turnik-men.ru/images2/upragneniya-na-brusyah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://streetworkouts.ru/uploads/posts/2013-03/1364628812_otgimaniya-na-brusya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turnikomaniya.ru/wp-content/uploads/Zadnyaya_sklep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sk-kaskad.ru/images/uploads/images/brusja/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7358082" cy="6887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146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Следите за </a:t>
            </a:r>
            <a:r>
              <a:rPr lang="ru-RU" dirty="0" smtClean="0">
                <a:solidFill>
                  <a:srgbClr val="FF0000"/>
                </a:solidFill>
              </a:rPr>
              <a:t>техникой</a:t>
            </a:r>
            <a:r>
              <a:rPr lang="ru-RU" dirty="0" smtClean="0"/>
              <a:t> – в первую очередь эффективность зависит </a:t>
            </a:r>
            <a:r>
              <a:rPr lang="ru-RU" dirty="0" smtClean="0">
                <a:solidFill>
                  <a:srgbClr val="FF0000"/>
                </a:solidFill>
              </a:rPr>
              <a:t>от нее</a:t>
            </a:r>
            <a:r>
              <a:rPr lang="ru-RU" dirty="0" smtClean="0"/>
              <a:t>, а не от нагрузки.</a:t>
            </a:r>
            <a:endParaRPr lang="ru-RU" dirty="0"/>
          </a:p>
        </p:txBody>
      </p:sp>
      <p:pic>
        <p:nvPicPr>
          <p:cNvPr id="15362" name="Picture 2" descr="http://kachilo.ru/wp-content/uploads/2012/08/Kak_podkachatsya_na_ulice_p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572008"/>
            <a:ext cx="1905000" cy="2057401"/>
          </a:xfrm>
          <a:prstGeom prst="rect">
            <a:avLst/>
          </a:prstGeom>
          <a:noFill/>
        </p:spPr>
      </p:pic>
      <p:pic>
        <p:nvPicPr>
          <p:cNvPr id="15364" name="Picture 4" descr="http://gastrit.ru/i/recom-icons/achtung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214290"/>
            <a:ext cx="1928826" cy="1945036"/>
          </a:xfrm>
          <a:prstGeom prst="rect">
            <a:avLst/>
          </a:prstGeom>
          <a:noFill/>
        </p:spPr>
      </p:pic>
      <p:pic>
        <p:nvPicPr>
          <p:cNvPr id="2052" name="Picture 4" descr="http://joludi.at.ua/ruk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4292670"/>
            <a:ext cx="2000264" cy="2565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http://www.kmssport.ru/articles/view/35.htm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>
                <a:hlinkClick r:id="rId3"/>
              </a:rPr>
              <a:t>http://turnik-men.ru/otgimaniya-na-brusyah.php</a:t>
            </a:r>
            <a:endParaRPr lang="ru-RU" smtClean="0"/>
          </a:p>
          <a:p>
            <a:pPr>
              <a:buNone/>
            </a:pPr>
            <a:endParaRPr lang="ru-RU" dirty="0" smtClean="0"/>
          </a:p>
          <a:p>
            <a:r>
              <a:rPr lang="en-US" dirty="0" smtClean="0">
                <a:hlinkClick r:id="rId4"/>
              </a:rPr>
              <a:t>http://www.sportbok.narod.ru/Tren/tr44.html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414</Words>
  <Application>Microsoft Office PowerPoint</Application>
  <PresentationFormat>Экран (4:3)</PresentationFormat>
  <Paragraphs>26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Занятия на брусьях  </vt:lpstr>
      <vt:lpstr>ОТЖИМАНИЯ НА БРУСЬЯХ </vt:lpstr>
      <vt:lpstr>Какие мышцы испытывают нагрузку во время отжимания на брусьях?</vt:lpstr>
      <vt:lpstr>Презентация PowerPoint</vt:lpstr>
      <vt:lpstr>Правила выполнения упражнений на спортивных брусьях.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Следите за техникой – в первую очередь эффективность зависит от нее, а не от нагрузки.</vt:lpstr>
      <vt:lpstr>Источники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Занятия на брусьях  8 класс</dc:title>
  <dc:creator>Антон</dc:creator>
  <cp:lastModifiedBy>RUSLAN</cp:lastModifiedBy>
  <cp:revision>3</cp:revision>
  <dcterms:created xsi:type="dcterms:W3CDTF">2013-12-17T17:52:40Z</dcterms:created>
  <dcterms:modified xsi:type="dcterms:W3CDTF">2016-09-04T16:32:24Z</dcterms:modified>
</cp:coreProperties>
</file>