
<file path=[Content_Types].xml><?xml version="1.0" encoding="utf-8"?>
<Types xmlns="http://schemas.openxmlformats.org/package/2006/content-types">
  <Override PartName="/ppt/theme/theme5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69.xml" ContentType="application/vnd.openxmlformats-officedocument.presentationml.slideLayout+xml"/>
  <Default Extension="xml" ContentType="application/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9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Masters/slideMaster33.xml" ContentType="application/vnd.openxmlformats-officedocument.presentationml.slideMaster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32.xml" ContentType="application/vnd.openxmlformats-officedocument.theme+xml"/>
  <Override PartName="/ppt/slideLayouts/slideLayout348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s/slide19.xml" ContentType="application/vnd.openxmlformats-officedocument.presentationml.slide+xml"/>
  <Default Extension="png" ContentType="image/png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slideMasters/slideMaster30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theme/theme45.xml" ContentType="application/vnd.openxmlformats-officedocument.theme+xml"/>
  <Override PartName="/ppt/slideMasters/slideMaster13.xml" ContentType="application/vnd.openxmlformats-officedocument.presentationml.slideMaster+xml"/>
  <Override PartName="/ppt/theme/theme23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34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29.xml" ContentType="application/vnd.openxmlformats-officedocument.presentationml.slideMaster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39.xml" ContentType="application/vnd.openxmlformats-officedocument.theme+xml"/>
  <Override PartName="/ppt/slideLayouts/slideLayout331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slideLayouts/slideLayout257.xml" ContentType="application/vnd.openxmlformats-officedocument.presentationml.slideLayout+xml"/>
  <Override PartName="/ppt/slideMasters/slideMaster3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42.xml" ContentType="application/vnd.openxmlformats-officedocument.theme+xml"/>
  <Override PartName="/ppt/slideLayouts/slideLayout369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theme/theme31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0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Masters/slideMaster37.xml" ContentType="application/vnd.openxmlformats-officedocument.presentationml.slideMaster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36.xml" ContentType="application/vnd.openxmlformats-officedocument.theme+xml"/>
  <Override PartName="/docProps/custom.xml" ContentType="application/vnd.openxmlformats-officedocument.custom-properties+xml"/>
  <Override PartName="/ppt/slideMasters/slideMaster40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Masters/slideMaster3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44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33.xml" ContentType="application/vnd.openxmlformats-officedocument.theme+xml"/>
  <Override PartName="/ppt/slideLayouts/slideLayout349.xml" ContentType="application/vnd.openxmlformats-officedocument.presentationml.slideLayout+xml"/>
  <Default Extension="gif" ContentType="image/gif"/>
  <Override PartName="/ppt/slideLayouts/slideLayout99.xml" ContentType="application/vnd.openxmlformats-officedocument.presentationml.slideLayout+xml"/>
  <Override PartName="/ppt/theme/theme22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11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2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9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30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38.xml" ContentType="application/vnd.openxmlformats-officedocument.theme+xml"/>
  <Override PartName="/ppt/slideMasters/slideMaster42.xml" ContentType="application/vnd.openxmlformats-officedocument.presentationml.slideMaster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theme/theme27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41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30.xml" ContentType="application/vnd.openxmlformats-officedocument.theme+xml"/>
  <Override PartName="/ppt/slideLayouts/slideLayout346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Masters/slideMaster2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31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46.xml" ContentType="application/vnd.openxmlformats-officedocument.theme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35.xml" ContentType="application/vnd.openxmlformats-officedocument.theme+xml"/>
  <Override PartName="/ppt/theme/theme24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Masters/slideMaster44.xml" ContentType="application/vnd.openxmlformats-officedocument.presentationml.slideMaster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8.xml" ContentType="application/vnd.openxmlformats-officedocument.theme+xml"/>
  <Override PartName="/ppt/slideLayouts/slideLayout1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Masters/slideMaster22.xml" ContentType="application/vnd.openxmlformats-officedocument.presentationml.slideMaster+xml"/>
  <Override PartName="/ppt/theme/theme43.xml" ContentType="application/vnd.openxmlformats-officedocument.theme+xml"/>
  <Override PartName="/ppt/slideLayouts/slideLayout359.xml" ContentType="application/vnd.openxmlformats-officedocument.presentationml.slideLayout+xml"/>
  <Override PartName="/ppt/theme/theme21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Masters/slideMaster38.xml" ContentType="application/vnd.openxmlformats-officedocument.presentationml.slideMaster+xml"/>
  <Override PartName="/ppt/slides/slide33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37.xml" ContentType="application/vnd.openxmlformats-officedocument.them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Masters/slideMaster41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40.xml" ContentType="application/vnd.openxmlformats-officedocument.theme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Masters/slideMaster35.xml" ContentType="application/vnd.openxmlformats-officedocument.presentationml.slideMaster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1" r:id="rId6"/>
    <p:sldMasterId id="2147483723" r:id="rId7"/>
    <p:sldMasterId id="2147483736" r:id="rId8"/>
    <p:sldMasterId id="2147483738" r:id="rId9"/>
    <p:sldMasterId id="2147483740" r:id="rId10"/>
    <p:sldMasterId id="2147483752" r:id="rId11"/>
    <p:sldMasterId id="2147483754" r:id="rId12"/>
    <p:sldMasterId id="2147483764" r:id="rId13"/>
    <p:sldMasterId id="2147483774" r:id="rId14"/>
    <p:sldMasterId id="2147483786" r:id="rId15"/>
    <p:sldMasterId id="2147483798" r:id="rId16"/>
    <p:sldMasterId id="2147483810" r:id="rId17"/>
    <p:sldMasterId id="2147483822" r:id="rId18"/>
    <p:sldMasterId id="2147483835" r:id="rId19"/>
    <p:sldMasterId id="2147483837" r:id="rId20"/>
    <p:sldMasterId id="2147483850" r:id="rId21"/>
    <p:sldMasterId id="2147483852" r:id="rId22"/>
    <p:sldMasterId id="2147483854" r:id="rId23"/>
    <p:sldMasterId id="2147483866" r:id="rId24"/>
    <p:sldMasterId id="2147483868" r:id="rId25"/>
    <p:sldMasterId id="2147483880" r:id="rId26"/>
    <p:sldMasterId id="2147483892" r:id="rId27"/>
    <p:sldMasterId id="2147483904" r:id="rId28"/>
    <p:sldMasterId id="2147483916" r:id="rId29"/>
    <p:sldMasterId id="2147483929" r:id="rId30"/>
    <p:sldMasterId id="2147483931" r:id="rId31"/>
    <p:sldMasterId id="2147483944" r:id="rId32"/>
    <p:sldMasterId id="2147483946" r:id="rId33"/>
    <p:sldMasterId id="2147483958" r:id="rId34"/>
    <p:sldMasterId id="2147483970" r:id="rId35"/>
    <p:sldMasterId id="2147483982" r:id="rId36"/>
    <p:sldMasterId id="2147483994" r:id="rId37"/>
    <p:sldMasterId id="2147484007" r:id="rId38"/>
    <p:sldMasterId id="2147484009" r:id="rId39"/>
    <p:sldMasterId id="2147484022" r:id="rId40"/>
    <p:sldMasterId id="2147484024" r:id="rId41"/>
    <p:sldMasterId id="2147484026" r:id="rId42"/>
    <p:sldMasterId id="2147484038" r:id="rId43"/>
    <p:sldMasterId id="2147484040" r:id="rId44"/>
    <p:sldMasterId id="2147484050" r:id="rId45"/>
  </p:sldMasterIdLst>
  <p:notesMasterIdLst>
    <p:notesMasterId r:id="rId81"/>
  </p:notesMasterIdLst>
  <p:sldIdLst>
    <p:sldId id="256" r:id="rId46"/>
    <p:sldId id="257" r:id="rId47"/>
    <p:sldId id="258" r:id="rId48"/>
    <p:sldId id="259" r:id="rId49"/>
    <p:sldId id="260" r:id="rId50"/>
    <p:sldId id="261" r:id="rId51"/>
    <p:sldId id="262" r:id="rId52"/>
    <p:sldId id="263" r:id="rId53"/>
    <p:sldId id="264" r:id="rId54"/>
    <p:sldId id="265" r:id="rId55"/>
    <p:sldId id="266" r:id="rId56"/>
    <p:sldId id="267" r:id="rId57"/>
    <p:sldId id="268" r:id="rId58"/>
    <p:sldId id="269" r:id="rId59"/>
    <p:sldId id="270" r:id="rId60"/>
    <p:sldId id="271" r:id="rId61"/>
    <p:sldId id="272" r:id="rId62"/>
    <p:sldId id="273" r:id="rId63"/>
    <p:sldId id="274" r:id="rId64"/>
    <p:sldId id="275" r:id="rId65"/>
    <p:sldId id="276" r:id="rId66"/>
    <p:sldId id="277" r:id="rId67"/>
    <p:sldId id="278" r:id="rId68"/>
    <p:sldId id="279" r:id="rId69"/>
    <p:sldId id="280" r:id="rId70"/>
    <p:sldId id="281" r:id="rId71"/>
    <p:sldId id="282" r:id="rId72"/>
    <p:sldId id="283" r:id="rId73"/>
    <p:sldId id="284" r:id="rId74"/>
    <p:sldId id="285" r:id="rId75"/>
    <p:sldId id="286" r:id="rId76"/>
    <p:sldId id="287" r:id="rId77"/>
    <p:sldId id="288" r:id="rId78"/>
    <p:sldId id="289" r:id="rId79"/>
    <p:sldId id="290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" Target="slides/slide2.xml"/><Relationship Id="rId50" Type="http://schemas.openxmlformats.org/officeDocument/2006/relationships/slide" Target="slides/slide5.xml"/><Relationship Id="rId55" Type="http://schemas.openxmlformats.org/officeDocument/2006/relationships/slide" Target="slides/slide10.xml"/><Relationship Id="rId63" Type="http://schemas.openxmlformats.org/officeDocument/2006/relationships/slide" Target="slides/slide18.xml"/><Relationship Id="rId68" Type="http://schemas.openxmlformats.org/officeDocument/2006/relationships/slide" Target="slides/slide23.xml"/><Relationship Id="rId76" Type="http://schemas.openxmlformats.org/officeDocument/2006/relationships/slide" Target="slides/slide31.xml"/><Relationship Id="rId8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8.xml"/><Relationship Id="rId58" Type="http://schemas.openxmlformats.org/officeDocument/2006/relationships/slide" Target="slides/slide13.xml"/><Relationship Id="rId66" Type="http://schemas.openxmlformats.org/officeDocument/2006/relationships/slide" Target="slides/slide21.xml"/><Relationship Id="rId74" Type="http://schemas.openxmlformats.org/officeDocument/2006/relationships/slide" Target="slides/slide29.xml"/><Relationship Id="rId79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16.xml"/><Relationship Id="rId82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" Target="slides/slide3.xml"/><Relationship Id="rId56" Type="http://schemas.openxmlformats.org/officeDocument/2006/relationships/slide" Target="slides/slide11.xml"/><Relationship Id="rId64" Type="http://schemas.openxmlformats.org/officeDocument/2006/relationships/slide" Target="slides/slide19.xml"/><Relationship Id="rId69" Type="http://schemas.openxmlformats.org/officeDocument/2006/relationships/slide" Target="slides/slide24.xml"/><Relationship Id="rId77" Type="http://schemas.openxmlformats.org/officeDocument/2006/relationships/slide" Target="slides/slide3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6.xml"/><Relationship Id="rId72" Type="http://schemas.openxmlformats.org/officeDocument/2006/relationships/slide" Target="slides/slide27.xml"/><Relationship Id="rId80" Type="http://schemas.openxmlformats.org/officeDocument/2006/relationships/slide" Target="slides/slide35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1.xml"/><Relationship Id="rId59" Type="http://schemas.openxmlformats.org/officeDocument/2006/relationships/slide" Target="slides/slide14.xml"/><Relationship Id="rId67" Type="http://schemas.openxmlformats.org/officeDocument/2006/relationships/slide" Target="slides/slide22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9.xml"/><Relationship Id="rId62" Type="http://schemas.openxmlformats.org/officeDocument/2006/relationships/slide" Target="slides/slide17.xml"/><Relationship Id="rId70" Type="http://schemas.openxmlformats.org/officeDocument/2006/relationships/slide" Target="slides/slide25.xml"/><Relationship Id="rId75" Type="http://schemas.openxmlformats.org/officeDocument/2006/relationships/slide" Target="slides/slide30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4.xml"/><Relationship Id="rId57" Type="http://schemas.openxmlformats.org/officeDocument/2006/relationships/slide" Target="slides/slide12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7.xml"/><Relationship Id="rId60" Type="http://schemas.openxmlformats.org/officeDocument/2006/relationships/slide" Target="slides/slide15.xml"/><Relationship Id="rId65" Type="http://schemas.openxmlformats.org/officeDocument/2006/relationships/slide" Target="slides/slide20.xml"/><Relationship Id="rId73" Type="http://schemas.openxmlformats.org/officeDocument/2006/relationships/slide" Target="slides/slide28.xml"/><Relationship Id="rId78" Type="http://schemas.openxmlformats.org/officeDocument/2006/relationships/slide" Target="slides/slide33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28AE7-AF3A-4EA9-8BE2-7B0B426E34B2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6CFEB-8810-44E2-AF1E-C0F97B6115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http://zooclub.ru/fakty/o_tarakanah.shtml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6CFEB-8810-44E2-AF1E-C0F97B6115B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36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355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3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23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1886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2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9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6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62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88D21-D443-47CF-AA4F-C6271DA77C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7773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94790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9148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4775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8316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0041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4505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21001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125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03632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grpSp>
        <p:nvGrpSpPr>
          <p:cNvPr id="2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grpSp>
        <p:nvGrpSpPr>
          <p:cNvPr id="3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sp>
        <p:nvSpPr>
          <p:cNvPr id="24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5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4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ru-RU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Показать заголовок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Заголовок раздела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остой вопрос и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опрос и ответ с поясн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ru-RU" i="1" baseline="0"/>
            </a:lvl1pPr>
            <a:extLst/>
          </a:lstStyle>
          <a:p>
            <a:pPr lvl="0"/>
            <a:r>
              <a:rPr kumimoji="0" lang="ru-RU"/>
              <a:t>Пояснение к ответу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8" name="Answer Base"/>
          <p:cNvSpPr txBox="1"/>
          <p:nvPr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ПРАВИЛЬНО 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или НЕПРАВИЛЬНО?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не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9" name="Answer Base"/>
          <p:cNvSpPr txBox="1"/>
          <p:nvPr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ПРАВИЛЬНО или </a:t>
            </a: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НЕПРАВИЛЬНО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есколько вариа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10" name="Rectangle 10"/>
          <p:cNvSpPr txBox="1"/>
          <p:nvPr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Введите правильный ответ (затем измените порядок вариантов)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поставление элеме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1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2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3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4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5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5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3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1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2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4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Введите вопрос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0" y="0"/>
            <a:ext cx="9163050" cy="6858000"/>
            <a:chOff x="0" y="0"/>
            <a:chExt cx="916305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" y="4572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292" y="0"/>
              <a:ext cx="9144000" cy="6858000"/>
            </a:xfrm>
            <a:prstGeom prst="rect">
              <a:avLst/>
            </a:prstGeom>
            <a:solidFill>
              <a:schemeClr val="accent2">
                <a:shade val="75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0"/>
              <a:ext cx="9144000" cy="2286000"/>
            </a:xfrm>
            <a:prstGeom prst="rect">
              <a:avLst/>
            </a:prstGeom>
            <a:gradFill flip="none" rotWithShape="1">
              <a:gsLst>
                <a:gs pos="33000">
                  <a:schemeClr val="accent3">
                    <a:alpha val="49000"/>
                  </a:schemeClr>
                </a:gs>
                <a:gs pos="100000">
                  <a:schemeClr val="bg1">
                    <a:alpha val="4300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2" y="1981200"/>
              <a:ext cx="9144000" cy="609600"/>
            </a:xfrm>
            <a:prstGeom prst="rect">
              <a:avLst/>
            </a:prstGeom>
            <a:solidFill>
              <a:schemeClr val="tx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66" y="2590800"/>
              <a:ext cx="9144000" cy="4572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" y="0"/>
              <a:ext cx="9144000" cy="1981200"/>
            </a:xfrm>
            <a:prstGeom prst="rect">
              <a:avLst/>
            </a:prstGeom>
            <a:gradFill flip="none" rotWithShape="1">
              <a:gsLst>
                <a:gs pos="3300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2625"/>
            <a:ext cx="7772400" cy="666750"/>
          </a:xfrm>
        </p:spPr>
        <p:txBody>
          <a:bodyPr/>
          <a:lstStyle>
            <a:lvl1pPr algn="ctr">
              <a:defRPr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3810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8F67D422-08A8-451B-9A67-21962FC4B660}" type="datetimeFigureOut">
              <a:rPr kumimoji="0" lang="ru-RU" sz="1100" smtClean="0"/>
              <a:pPr algn="r"/>
              <a:t>02.09.2015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accent6">
            <a:shade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/>
          <p:nvPr/>
        </p:nvGrpSpPr>
        <p:grpSpPr>
          <a:xfrm>
            <a:off x="0" y="228600"/>
            <a:ext cx="9144000" cy="6400800"/>
            <a:chOff x="0" y="228600"/>
            <a:chExt cx="9144000" cy="64008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3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"/>
              <a:ext cx="9144000" cy="6199632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>
              <a:defRPr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36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355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3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23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1886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2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9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6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62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88D21-D443-47CF-AA4F-C6271DA77C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7773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94790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9148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4775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8316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0041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4505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21001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125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03632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36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355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3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23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1886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2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9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6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62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88D21-D443-47CF-AA4F-C6271DA77C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7773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94790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9148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4775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8316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0041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4505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21001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125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03632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36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355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3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23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1886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226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89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6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62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88D21-D443-47CF-AA4F-C6271DA77C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7773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FF0622-75E4-48B8-A617-5428CA5926CE}" type="datetimeFigureOut">
              <a:rPr lang="ru-RU" smtClean="0"/>
              <a:pPr/>
              <a:t>02.09.2015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75541-8164-4CC7-9F2F-6F0C49BB85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94790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9148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4775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8316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0041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4505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21001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125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03632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grpSp>
        <p:nvGrpSpPr>
          <p:cNvPr id="2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grpSp>
        <p:nvGrpSpPr>
          <p:cNvPr id="3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sp>
        <p:nvSpPr>
          <p:cNvPr id="24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5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4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ru-RU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Показать заголовок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Заголовок раздела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остой вопрос и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опрос и ответ с поясн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ru-RU" i="1" baseline="0"/>
            </a:lvl1pPr>
            <a:extLst/>
          </a:lstStyle>
          <a:p>
            <a:pPr lvl="0"/>
            <a:r>
              <a:rPr kumimoji="0" lang="ru-RU"/>
              <a:t>Пояснение к ответу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8" name="Answer Base"/>
          <p:cNvSpPr txBox="1"/>
          <p:nvPr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ПРАВИЛЬНО 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или НЕПРАВИЛЬНО?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не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9" name="Answer Base"/>
          <p:cNvSpPr txBox="1"/>
          <p:nvPr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ПРАВИЛЬНО или </a:t>
            </a: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НЕПРАВИЛЬНО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есколько вариа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10" name="Rectangle 10"/>
          <p:cNvSpPr txBox="1"/>
          <p:nvPr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Введите правильный ответ (затем измените порядок вариантов)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поставление элеме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1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2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3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4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5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5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3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1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2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4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Введите вопрос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/>
          </a:p>
        </p:txBody>
      </p:sp>
      <p:sp>
        <p:nvSpPr>
          <p:cNvPr id="15" name="Rectangle 14"/>
          <p:cNvSpPr/>
          <p:nvPr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ru-RU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 фотоальбома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ru-RU"/>
              <a:t>Щелкните, чтобы добавить дату и прочие сведения</a:t>
            </a:r>
          </a:p>
        </p:txBody>
      </p:sp>
    </p:spTree>
  </p:cSld>
  <p:clrMapOvr>
    <a:masterClrMapping/>
  </p:clrMapOvr>
  <p:transition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2400" i="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ниж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льбомная (на весь экран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ru-RU" i="0"/>
              <a:t>Щелкните значок, чтобы добавить фотографию размером со всю страницу</a:t>
            </a:r>
            <a:endParaRPr kumimoji="0" lang="ru-RU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Rectangle 22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4" name="Rectangle 23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2" name="Rectangle 21"/>
          <p:cNvSpPr/>
          <p:nvPr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ru-RU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ru-RU"/>
              <a:t>Подзаголовок слайда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ru-RU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 раздела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смешан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смешанна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книжная с большой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: 1 книжная и 3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альбомных и 2 книж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книжных и 2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02.09.2015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02.09.2015</a:t>
            </a:fld>
            <a:endParaRPr kumimoji="0" lang="ru-RU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ru-RU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Показать заголовок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5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7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image" Target="../media/image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image" Target="../media/image2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7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image" Target="../media/image4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7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6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image" Target="../media/image8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171.xml"/><Relationship Id="rId4" Type="http://schemas.openxmlformats.org/officeDocument/2006/relationships/image" Target="../media/image7.pn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172.xml"/><Relationship Id="rId4" Type="http://schemas.openxmlformats.org/officeDocument/2006/relationships/image" Target="../media/image7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image" Target="../media/image5.png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84.xml"/><Relationship Id="rId4" Type="http://schemas.openxmlformats.org/officeDocument/2006/relationships/image" Target="../media/image7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image" Target="../media/image2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image" Target="../media/image2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image" Target="../media/image2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image" Target="../media/image4.jpeg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7.png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4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image" Target="../media/image8.jpeg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7.pn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image" Target="../media/image2.pn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267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image" Target="../media/image2.pn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Relationship Id="rId14" Type="http://schemas.openxmlformats.org/officeDocument/2006/relationships/image" Target="../media/image2.pn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9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305.xml"/><Relationship Id="rId12" Type="http://schemas.openxmlformats.org/officeDocument/2006/relationships/slideLayout" Target="../slideLayouts/slideLayout310.xml"/><Relationship Id="rId2" Type="http://schemas.openxmlformats.org/officeDocument/2006/relationships/slideLayout" Target="../slideLayouts/slideLayout30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0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Relationship Id="rId14" Type="http://schemas.openxmlformats.org/officeDocument/2006/relationships/image" Target="../media/image4.jpeg"/></Relationships>
</file>

<file path=ppt/slideMasters/_rels/slideMaster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11.xml"/><Relationship Id="rId4" Type="http://schemas.openxmlformats.org/officeDocument/2006/relationships/image" Target="../media/image7.png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8.xml"/><Relationship Id="rId12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1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Relationship Id="rId14" Type="http://schemas.openxmlformats.org/officeDocument/2006/relationships/image" Target="../media/image8.jpeg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324.xml"/><Relationship Id="rId4" Type="http://schemas.openxmlformats.org/officeDocument/2006/relationships/image" Target="../media/image7.png"/></Relationships>
</file>

<file path=ppt/slideMasters/_rels/slideMaster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325.xml"/><Relationship Id="rId4" Type="http://schemas.openxmlformats.org/officeDocument/2006/relationships/image" Target="../media/image7.png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32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327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5" Type="http://schemas.openxmlformats.org/officeDocument/2006/relationships/slideLayout" Target="../slideLayouts/slideLayout330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35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image" Target="../media/image5.png"/></Relationships>
</file>

<file path=ppt/slideMasters/_rels/slideMaster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43.xml"/><Relationship Id="rId1" Type="http://schemas.openxmlformats.org/officeDocument/2006/relationships/slideLayout" Target="../slideLayouts/slideLayout337.xml"/><Relationship Id="rId4" Type="http://schemas.openxmlformats.org/officeDocument/2006/relationships/image" Target="../media/image7.png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5.xml"/><Relationship Id="rId3" Type="http://schemas.openxmlformats.org/officeDocument/2006/relationships/slideLayout" Target="../slideLayouts/slideLayout340.xml"/><Relationship Id="rId7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39.xml"/><Relationship Id="rId1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43.xml"/><Relationship Id="rId11" Type="http://schemas.openxmlformats.org/officeDocument/2006/relationships/theme" Target="../theme/theme44.xml"/><Relationship Id="rId5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6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5.xml"/><Relationship Id="rId13" Type="http://schemas.openxmlformats.org/officeDocument/2006/relationships/slideLayout" Target="../slideLayouts/slideLayout360.xml"/><Relationship Id="rId18" Type="http://schemas.openxmlformats.org/officeDocument/2006/relationships/slideLayout" Target="../slideLayouts/slideLayout365.xml"/><Relationship Id="rId3" Type="http://schemas.openxmlformats.org/officeDocument/2006/relationships/slideLayout" Target="../slideLayouts/slideLayout350.xml"/><Relationship Id="rId21" Type="http://schemas.openxmlformats.org/officeDocument/2006/relationships/slideLayout" Target="../slideLayouts/slideLayout368.xml"/><Relationship Id="rId7" Type="http://schemas.openxmlformats.org/officeDocument/2006/relationships/slideLayout" Target="../slideLayouts/slideLayout354.xml"/><Relationship Id="rId12" Type="http://schemas.openxmlformats.org/officeDocument/2006/relationships/slideLayout" Target="../slideLayouts/slideLayout359.xml"/><Relationship Id="rId17" Type="http://schemas.openxmlformats.org/officeDocument/2006/relationships/slideLayout" Target="../slideLayouts/slideLayout364.xml"/><Relationship Id="rId2" Type="http://schemas.openxmlformats.org/officeDocument/2006/relationships/slideLayout" Target="../slideLayouts/slideLayout349.xml"/><Relationship Id="rId16" Type="http://schemas.openxmlformats.org/officeDocument/2006/relationships/slideLayout" Target="../slideLayouts/slideLayout363.xml"/><Relationship Id="rId20" Type="http://schemas.openxmlformats.org/officeDocument/2006/relationships/slideLayout" Target="../slideLayouts/slideLayout367.xml"/><Relationship Id="rId1" Type="http://schemas.openxmlformats.org/officeDocument/2006/relationships/slideLayout" Target="../slideLayouts/slideLayout348.xml"/><Relationship Id="rId6" Type="http://schemas.openxmlformats.org/officeDocument/2006/relationships/slideLayout" Target="../slideLayouts/slideLayout353.xml"/><Relationship Id="rId11" Type="http://schemas.openxmlformats.org/officeDocument/2006/relationships/slideLayout" Target="../slideLayouts/slideLayout358.xml"/><Relationship Id="rId24" Type="http://schemas.openxmlformats.org/officeDocument/2006/relationships/theme" Target="../theme/theme45.xml"/><Relationship Id="rId5" Type="http://schemas.openxmlformats.org/officeDocument/2006/relationships/slideLayout" Target="../slideLayouts/slideLayout352.xml"/><Relationship Id="rId15" Type="http://schemas.openxmlformats.org/officeDocument/2006/relationships/slideLayout" Target="../slideLayouts/slideLayout362.xml"/><Relationship Id="rId23" Type="http://schemas.openxmlformats.org/officeDocument/2006/relationships/slideLayout" Target="../slideLayouts/slideLayout370.xml"/><Relationship Id="rId10" Type="http://schemas.openxmlformats.org/officeDocument/2006/relationships/slideLayout" Target="../slideLayouts/slideLayout357.xml"/><Relationship Id="rId19" Type="http://schemas.openxmlformats.org/officeDocument/2006/relationships/slideLayout" Target="../slideLayouts/slideLayout366.xml"/><Relationship Id="rId4" Type="http://schemas.openxmlformats.org/officeDocument/2006/relationships/slideLayout" Target="../slideLayouts/slideLayout351.xml"/><Relationship Id="rId9" Type="http://schemas.openxmlformats.org/officeDocument/2006/relationships/slideLayout" Target="../slideLayouts/slideLayout356.xml"/><Relationship Id="rId14" Type="http://schemas.openxmlformats.org/officeDocument/2006/relationships/slideLayout" Target="../slideLayouts/slideLayout361.xml"/><Relationship Id="rId22" Type="http://schemas.openxmlformats.org/officeDocument/2006/relationships/slideLayout" Target="../slideLayouts/slideLayout3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100"/>
            </a:lvl1pPr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200"/>
            </a:lvl1pPr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ru-RU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ru-RU">
          <a:solidFill>
            <a:schemeClr val="tx2"/>
          </a:solidFill>
        </a:defRPr>
      </a:lvl2pPr>
      <a:lvl3pPr eaLnBrk="1" latinLnBrk="0" hangingPunct="1">
        <a:defRPr kumimoji="0" lang="ru-RU">
          <a:solidFill>
            <a:schemeClr val="tx2"/>
          </a:solidFill>
        </a:defRPr>
      </a:lvl3pPr>
      <a:lvl4pPr eaLnBrk="1" latinLnBrk="0" hangingPunct="1">
        <a:defRPr kumimoji="0" lang="ru-RU">
          <a:solidFill>
            <a:schemeClr val="tx2"/>
          </a:solidFill>
        </a:defRPr>
      </a:lvl4pPr>
      <a:lvl5pPr eaLnBrk="1" latinLnBrk="0" hangingPunct="1">
        <a:defRPr kumimoji="0" lang="ru-RU">
          <a:solidFill>
            <a:schemeClr val="tx2"/>
          </a:solidFill>
        </a:defRPr>
      </a:lvl5pPr>
      <a:lvl6pPr eaLnBrk="1" latinLnBrk="0" hangingPunct="1">
        <a:defRPr kumimoji="0" lang="ru-RU">
          <a:solidFill>
            <a:schemeClr val="tx2"/>
          </a:solidFill>
        </a:defRPr>
      </a:lvl6pPr>
      <a:lvl7pPr eaLnBrk="1" latinLnBrk="0" hangingPunct="1">
        <a:defRPr kumimoji="0" lang="ru-RU">
          <a:solidFill>
            <a:schemeClr val="tx2"/>
          </a:solidFill>
        </a:defRPr>
      </a:lvl7pPr>
      <a:lvl8pPr eaLnBrk="1" latinLnBrk="0" hangingPunct="1">
        <a:defRPr kumimoji="0" lang="ru-RU">
          <a:solidFill>
            <a:schemeClr val="tx2"/>
          </a:solidFill>
        </a:defRPr>
      </a:lvl8pPr>
      <a:lvl9pPr eaLnBrk="1" latinLnBrk="0" hangingPunct="1">
        <a:defRPr kumimoji="0" lang="ru-R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Rectangle 1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1371601"/>
              <a:ext cx="9144000" cy="5057775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bg1"/>
          </a:solidFill>
          <a:effectLst>
            <a:outerShdw blurRad="254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FA852DD9-D110-4A31-A2D1-48EA7147A510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84BEBF12-D864-4CBA-AFCB-15DD268D26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100"/>
            </a:lvl1pPr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200"/>
            </a:lvl1pPr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74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ru-RU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ru-RU">
          <a:solidFill>
            <a:schemeClr val="tx2"/>
          </a:solidFill>
        </a:defRPr>
      </a:lvl2pPr>
      <a:lvl3pPr eaLnBrk="1" latinLnBrk="0" hangingPunct="1">
        <a:defRPr kumimoji="0" lang="ru-RU">
          <a:solidFill>
            <a:schemeClr val="tx2"/>
          </a:solidFill>
        </a:defRPr>
      </a:lvl3pPr>
      <a:lvl4pPr eaLnBrk="1" latinLnBrk="0" hangingPunct="1">
        <a:defRPr kumimoji="0" lang="ru-RU">
          <a:solidFill>
            <a:schemeClr val="tx2"/>
          </a:solidFill>
        </a:defRPr>
      </a:lvl4pPr>
      <a:lvl5pPr eaLnBrk="1" latinLnBrk="0" hangingPunct="1">
        <a:defRPr kumimoji="0" lang="ru-RU">
          <a:solidFill>
            <a:schemeClr val="tx2"/>
          </a:solidFill>
        </a:defRPr>
      </a:lvl5pPr>
      <a:lvl6pPr eaLnBrk="1" latinLnBrk="0" hangingPunct="1">
        <a:defRPr kumimoji="0" lang="ru-RU">
          <a:solidFill>
            <a:schemeClr val="tx2"/>
          </a:solidFill>
        </a:defRPr>
      </a:lvl6pPr>
      <a:lvl7pPr eaLnBrk="1" latinLnBrk="0" hangingPunct="1">
        <a:defRPr kumimoji="0" lang="ru-RU">
          <a:solidFill>
            <a:schemeClr val="tx2"/>
          </a:solidFill>
        </a:defRPr>
      </a:lvl7pPr>
      <a:lvl8pPr eaLnBrk="1" latinLnBrk="0" hangingPunct="1">
        <a:defRPr kumimoji="0" lang="ru-RU">
          <a:solidFill>
            <a:schemeClr val="tx2"/>
          </a:solidFill>
        </a:defRPr>
      </a:lvl8pPr>
      <a:lvl9pPr eaLnBrk="1" latinLnBrk="0" hangingPunct="1">
        <a:defRPr kumimoji="0" lang="ru-R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fld id="{91934A75-8E52-44F7-BD7A-23DAF00B0024}" type="datetimeFigureOut">
              <a:rPr lang="ru-RU" smtClean="0"/>
              <a:pPr/>
              <a:t>02.09.2015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fld id="{D33657E8-550F-40FC-B610-F1A504C329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  <p:sldLayoutId id="2147484066" r:id="rId16"/>
    <p:sldLayoutId id="2147484067" r:id="rId17"/>
    <p:sldLayoutId id="2147484068" r:id="rId18"/>
    <p:sldLayoutId id="2147484069" r:id="rId19"/>
    <p:sldLayoutId id="2147484070" r:id="rId20"/>
    <p:sldLayoutId id="2147484071" r:id="rId21"/>
    <p:sldLayoutId id="2147484072" r:id="rId22"/>
    <p:sldLayoutId id="2147484073" r:id="rId2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ru-RU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ru-RU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ru-RU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ru-RU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ru-RU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ru-RU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4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4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4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4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4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4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4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4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4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4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4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4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4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4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4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4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1700" dirty="0" smtClean="0"/>
              <a:t>Тараканы — теплолюбивые и влаголюбивые насекомые, ведущие преимущественно ночной образ жизни. </a:t>
            </a:r>
            <a:r>
              <a:rPr lang="ru-RU" sz="1700" dirty="0" err="1" smtClean="0"/>
              <a:t>Таракановые</a:t>
            </a:r>
            <a:r>
              <a:rPr lang="ru-RU" sz="1700" dirty="0" smtClean="0"/>
              <a:t> являются одними из самых выносливых насекомых. Некоторые тараканы способны до месяца прожить без пищи.</a:t>
            </a:r>
            <a:endParaRPr lang="ru-RU" sz="17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34 ИНТЕРЕСНЫХ ФАКТА О ТАРАКАНАХ</a:t>
            </a:r>
            <a:endParaRPr lang="ru-RU" sz="5400" dirty="0"/>
          </a:p>
        </p:txBody>
      </p:sp>
      <p:pic>
        <p:nvPicPr>
          <p:cNvPr id="4" name="Рисунок 3" descr="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244" flipH="1">
            <a:off x="518775" y="2771203"/>
            <a:ext cx="3298353" cy="23730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188640"/>
            <a:ext cx="1480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www.zooclub.ru</a:t>
            </a:r>
            <a:endParaRPr lang="ru-RU" sz="14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764704"/>
            <a:ext cx="8098519" cy="539901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8136904" cy="542460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7970068" cy="531337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8042076" cy="53613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7992888" cy="53285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7992888" cy="53285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8064896" cy="537659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8001000" cy="5334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764704"/>
            <a:ext cx="8042076" cy="53613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92696"/>
            <a:ext cx="7934064" cy="528937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8064896" cy="537659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764704"/>
            <a:ext cx="7898060" cy="526537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764704"/>
            <a:ext cx="7970068" cy="531337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836712"/>
            <a:ext cx="7862056" cy="524137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764704"/>
            <a:ext cx="7920880" cy="528058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48680"/>
            <a:ext cx="8042076" cy="53613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_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8042076" cy="53613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821499"/>
            <a:ext cx="7992888" cy="53285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92696"/>
            <a:ext cx="7934064" cy="528937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8078080" cy="538538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7920880" cy="528058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692696"/>
            <a:ext cx="7898060" cy="526537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7970068" cy="531337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5475"/>
            <a:ext cx="7992888" cy="532859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57469"/>
            <a:ext cx="8064896" cy="537659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53480"/>
            <a:ext cx="8064896" cy="537659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8001000" cy="5334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8001000" cy="5334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76672"/>
            <a:ext cx="8258100" cy="55054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692696"/>
            <a:ext cx="7776864" cy="518457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7848872" cy="523258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7898060" cy="526537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_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7934064" cy="528937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_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7790048" cy="519336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Тема15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6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7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ms_pptprojoverview_tp01018456">
  <a:themeElements>
    <a:clrScheme name="ms_pptprojoverview_tp01018456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ms_pptprojoverview_tp0101845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pptprojoverview_tp01018456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rojoverview_tp01018456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rojoverview_tp01018456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Textured template_Green Segoe_TP10286782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Green Segoe 4-3 template-template_April-17-2007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1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2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1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3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12.xml><?xml version="1.0" encoding="utf-8"?>
<a:theme xmlns:a="http://schemas.openxmlformats.org/drawingml/2006/main" name="QuizShow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country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Стандартная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4.xml><?xml version="1.0" encoding="utf-8"?>
<a:theme xmlns:a="http://schemas.openxmlformats.org/drawingml/2006/main" name="Тема13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15.xml><?xml version="1.0" encoding="utf-8"?>
<a:theme xmlns:a="http://schemas.openxmlformats.org/drawingml/2006/main" name="1_Тема6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16.xml><?xml version="1.0" encoding="utf-8"?>
<a:theme xmlns:a="http://schemas.openxmlformats.org/drawingml/2006/main" name="1_Тема7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17.xml><?xml version="1.0" encoding="utf-8"?>
<a:theme xmlns:a="http://schemas.openxmlformats.org/drawingml/2006/main" name="1_ms_pptprojoverview_tp01018456">
  <a:themeElements>
    <a:clrScheme name="ms_pptprojoverview_tp01018456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ms_pptprojoverview_tp0101845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pptprojoverview_tp01018456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rojoverview_tp01018456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rojoverview_tp01018456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Textured template_Green Segoe_TP10286782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19.xml><?xml version="1.0" encoding="utf-8"?>
<a:theme xmlns:a="http://schemas.openxmlformats.org/drawingml/2006/main" name="4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0.xml><?xml version="1.0" encoding="utf-8"?>
<a:theme xmlns:a="http://schemas.openxmlformats.org/drawingml/2006/main" name="1_Green Segoe 4-3 template-template_April-17-2007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1.xml><?xml version="1.0" encoding="utf-8"?>
<a:theme xmlns:a="http://schemas.openxmlformats.org/drawingml/2006/main" name="5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2.xml><?xml version="1.0" encoding="utf-8"?>
<a:theme xmlns:a="http://schemas.openxmlformats.org/drawingml/2006/main" name="6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3.xml><?xml version="1.0" encoding="utf-8"?>
<a:theme xmlns:a="http://schemas.openxmlformats.org/drawingml/2006/main" name="2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4.xml><?xml version="1.0" encoding="utf-8"?>
<a:theme xmlns:a="http://schemas.openxmlformats.org/drawingml/2006/main" name="7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5.xml><?xml version="1.0" encoding="utf-8"?>
<a:theme xmlns:a="http://schemas.openxmlformats.org/drawingml/2006/main" name="Тема12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6.xml><?xml version="1.0" encoding="utf-8"?>
<a:theme xmlns:a="http://schemas.openxmlformats.org/drawingml/2006/main" name="2_Тема6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7.xml><?xml version="1.0" encoding="utf-8"?>
<a:theme xmlns:a="http://schemas.openxmlformats.org/drawingml/2006/main" name="2_Тема7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8.xml><?xml version="1.0" encoding="utf-8"?>
<a:theme xmlns:a="http://schemas.openxmlformats.org/drawingml/2006/main" name="2_ms_pptprojoverview_tp01018456">
  <a:themeElements>
    <a:clrScheme name="ms_pptprojoverview_tp01018456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ms_pptprojoverview_tp0101845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pptprojoverview_tp01018456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rojoverview_tp01018456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rojoverview_tp01018456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_Textured template_Green Segoe_TP10286782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0.xml><?xml version="1.0" encoding="utf-8"?>
<a:theme xmlns:a="http://schemas.openxmlformats.org/drawingml/2006/main" name="8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1.xml><?xml version="1.0" encoding="utf-8"?>
<a:theme xmlns:a="http://schemas.openxmlformats.org/drawingml/2006/main" name="2_Green Segoe 4-3 template-template_April-17-2007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2.xml><?xml version="1.0" encoding="utf-8"?>
<a:theme xmlns:a="http://schemas.openxmlformats.org/drawingml/2006/main" name="9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3.xml><?xml version="1.0" encoding="utf-8"?>
<a:theme xmlns:a="http://schemas.openxmlformats.org/drawingml/2006/main" name="Тема14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4.xml><?xml version="1.0" encoding="utf-8"?>
<a:theme xmlns:a="http://schemas.openxmlformats.org/drawingml/2006/main" name="3_Тема6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5.xml><?xml version="1.0" encoding="utf-8"?>
<a:theme xmlns:a="http://schemas.openxmlformats.org/drawingml/2006/main" name="3_Тема7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6.xml><?xml version="1.0" encoding="utf-8"?>
<a:theme xmlns:a="http://schemas.openxmlformats.org/drawingml/2006/main" name="3_ms_pptprojoverview_tp01018456">
  <a:themeElements>
    <a:clrScheme name="ms_pptprojoverview_tp01018456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ms_pptprojoverview_tp0101845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pptprojoverview_tp01018456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rojoverview_tp01018456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rojoverview_tp01018456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4_Textured template_Green Segoe_TP10286782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8.xml><?xml version="1.0" encoding="utf-8"?>
<a:theme xmlns:a="http://schemas.openxmlformats.org/drawingml/2006/main" name="10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9.xml><?xml version="1.0" encoding="utf-8"?>
<a:theme xmlns:a="http://schemas.openxmlformats.org/drawingml/2006/main" name="3_Green Segoe 4-3 template-template_April-17-2007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0.xml><?xml version="1.0" encoding="utf-8"?>
<a:theme xmlns:a="http://schemas.openxmlformats.org/drawingml/2006/main" name="11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1.xml><?xml version="1.0" encoding="utf-8"?>
<a:theme xmlns:a="http://schemas.openxmlformats.org/drawingml/2006/main" name="12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2.xml><?xml version="1.0" encoding="utf-8"?>
<a:theme xmlns:a="http://schemas.openxmlformats.org/drawingml/2006/main" name="3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3.xml><?xml version="1.0" encoding="utf-8"?>
<a:theme xmlns:a="http://schemas.openxmlformats.org/drawingml/2006/main" name="13_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4.xml><?xml version="1.0" encoding="utf-8"?>
<a:theme xmlns:a="http://schemas.openxmlformats.org/drawingml/2006/main" name="1_QuizShow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ContemporaryPhotoAlbum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Тема15</Template>
  <TotalTime>567</TotalTime>
  <Words>40</Words>
  <Application>Microsoft Office PowerPoint</Application>
  <PresentationFormat>Экран (4:3)</PresentationFormat>
  <Paragraphs>5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45</vt:i4>
      </vt:variant>
      <vt:variant>
        <vt:lpstr>Заголовки слайдов</vt:lpstr>
      </vt:variant>
      <vt:variant>
        <vt:i4>35</vt:i4>
      </vt:variant>
    </vt:vector>
  </HeadingPairs>
  <TitlesOfParts>
    <vt:vector size="80" baseType="lpstr">
      <vt:lpstr>Тема15</vt:lpstr>
      <vt:lpstr>Тема6</vt:lpstr>
      <vt:lpstr>Тема7</vt:lpstr>
      <vt:lpstr>ms_pptprojoverview_tp01018456</vt:lpstr>
      <vt:lpstr>1_Textured template_Green Segoe_TP10286782</vt:lpstr>
      <vt:lpstr>Белый текст и шрифт Courier для слайдов с кодом</vt:lpstr>
      <vt:lpstr>Green Segoe 4-3 template-template_April-17-2007</vt:lpstr>
      <vt:lpstr>1_Белый текст и шрифт Courier для слайдов с кодом</vt:lpstr>
      <vt:lpstr>2_Белый текст и шрифт Courier для слайдов с кодом</vt:lpstr>
      <vt:lpstr>1_Green Swirls Segoe Template_TP10286739</vt:lpstr>
      <vt:lpstr>3_Белый текст и шрифт Courier для слайдов с кодом</vt:lpstr>
      <vt:lpstr>QuizShow</vt:lpstr>
      <vt:lpstr>country</vt:lpstr>
      <vt:lpstr>Тема13</vt:lpstr>
      <vt:lpstr>1_Тема6</vt:lpstr>
      <vt:lpstr>1_Тема7</vt:lpstr>
      <vt:lpstr>1_ms_pptprojoverview_tp01018456</vt:lpstr>
      <vt:lpstr>2_Textured template_Green Segoe_TP10286782</vt:lpstr>
      <vt:lpstr>4_Белый текст и шрифт Courier для слайдов с кодом</vt:lpstr>
      <vt:lpstr>1_Green Segoe 4-3 template-template_April-17-2007</vt:lpstr>
      <vt:lpstr>5_Белый текст и шрифт Courier для слайдов с кодом</vt:lpstr>
      <vt:lpstr>6_Белый текст и шрифт Courier для слайдов с кодом</vt:lpstr>
      <vt:lpstr>2_Green Swirls Segoe Template_TP10286739</vt:lpstr>
      <vt:lpstr>7_Белый текст и шрифт Courier для слайдов с кодом</vt:lpstr>
      <vt:lpstr>Тема12</vt:lpstr>
      <vt:lpstr>2_Тема6</vt:lpstr>
      <vt:lpstr>2_Тема7</vt:lpstr>
      <vt:lpstr>2_ms_pptprojoverview_tp01018456</vt:lpstr>
      <vt:lpstr>3_Textured template_Green Segoe_TP10286782</vt:lpstr>
      <vt:lpstr>8_Белый текст и шрифт Courier для слайдов с кодом</vt:lpstr>
      <vt:lpstr>2_Green Segoe 4-3 template-template_April-17-2007</vt:lpstr>
      <vt:lpstr>9_Белый текст и шрифт Courier для слайдов с кодом</vt:lpstr>
      <vt:lpstr>Тема14</vt:lpstr>
      <vt:lpstr>3_Тема6</vt:lpstr>
      <vt:lpstr>3_Тема7</vt:lpstr>
      <vt:lpstr>3_ms_pptprojoverview_tp01018456</vt:lpstr>
      <vt:lpstr>4_Textured template_Green Segoe_TP10286782</vt:lpstr>
      <vt:lpstr>10_Белый текст и шрифт Courier для слайдов с кодом</vt:lpstr>
      <vt:lpstr>3_Green Segoe 4-3 template-template_April-17-2007</vt:lpstr>
      <vt:lpstr>11_Белый текст и шрифт Courier для слайдов с кодом</vt:lpstr>
      <vt:lpstr>12_Белый текст и шрифт Courier для слайдов с кодом</vt:lpstr>
      <vt:lpstr>3_Green Swirls Segoe Template_TP10286739</vt:lpstr>
      <vt:lpstr>13_Белый текст и шрифт Courier для слайдов с кодом</vt:lpstr>
      <vt:lpstr>1_QuizShow</vt:lpstr>
      <vt:lpstr>ContemporaryPhotoAlbum</vt:lpstr>
      <vt:lpstr>34 ИНТЕРЕСНЫХ ФАКТА О ТАРАКАНАХ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34 ИНТЕРЕСНЫХ ФАКТА О ТАРАКАНАХ</dc:title>
  <dc:creator>www.zooclub.ru</dc:creator>
  <cp:keywords>животные, насекомые, тараканы</cp:keywords>
  <dc:description>Данная презентация может быть использована в личных целях, но не может быть опубликована в интернете на других сайтах.</dc:description>
  <cp:lastModifiedBy>user1</cp:lastModifiedBy>
  <cp:revision>9</cp:revision>
  <dcterms:created xsi:type="dcterms:W3CDTF">2015-07-22T22:54:26Z</dcterms:created>
  <dcterms:modified xsi:type="dcterms:W3CDTF">2015-09-02T10:03:27Z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