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66" r:id="rId4"/>
    <p:sldId id="258" r:id="rId5"/>
    <p:sldId id="267" r:id="rId6"/>
    <p:sldId id="259" r:id="rId7"/>
    <p:sldId id="268" r:id="rId8"/>
    <p:sldId id="260" r:id="rId9"/>
    <p:sldId id="269" r:id="rId10"/>
    <p:sldId id="270" r:id="rId11"/>
    <p:sldId id="261" r:id="rId12"/>
    <p:sldId id="271" r:id="rId13"/>
    <p:sldId id="272" r:id="rId14"/>
    <p:sldId id="273" r:id="rId15"/>
    <p:sldId id="262" r:id="rId16"/>
    <p:sldId id="274" r:id="rId17"/>
    <p:sldId id="275" r:id="rId18"/>
    <p:sldId id="276" r:id="rId19"/>
    <p:sldId id="277" r:id="rId20"/>
    <p:sldId id="263" r:id="rId21"/>
    <p:sldId id="278" r:id="rId22"/>
    <p:sldId id="279" r:id="rId23"/>
    <p:sldId id="281" r:id="rId24"/>
    <p:sldId id="283" r:id="rId25"/>
    <p:sldId id="264" r:id="rId26"/>
    <p:sldId id="26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E675D-65D4-4D2A-B446-74A7C298C627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1AB66-053C-4123-9970-148488689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43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AB66-053C-4123-9970-148488689A8E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84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AB66-053C-4123-9970-148488689A8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971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AB66-053C-4123-9970-148488689A8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177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AB66-053C-4123-9970-148488689A8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865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AB66-053C-4123-9970-148488689A8E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049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259D400-E783-462C-876C-2097C12F553C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A24A474-FA6A-4506-B261-CBC93FB2BB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51275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3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1025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1025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4.xml"/><Relationship Id="rId7" Type="http://schemas.openxmlformats.org/officeDocument/2006/relationships/image" Target="../media/image14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slide" Target="slide5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slide" Target="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" Target="slide8.xml"/><Relationship Id="rId7" Type="http://schemas.openxmlformats.org/officeDocument/2006/relationships/slide" Target="slide9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" Target="slide11.xml"/><Relationship Id="rId7" Type="http://schemas.openxmlformats.org/officeDocument/2006/relationships/image" Target="../media/image27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slide" Target="slide12.xml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slide" Target="slide13.xml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11" Type="http://schemas.openxmlformats.org/officeDocument/2006/relationships/image" Target="../media/image31.jpeg"/><Relationship Id="rId5" Type="http://schemas.openxmlformats.org/officeDocument/2006/relationships/image" Target="../media/image26.jpe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slide" Target="slide16.xml"/><Relationship Id="rId7" Type="http://schemas.openxmlformats.org/officeDocument/2006/relationships/image" Target="../media/image35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gif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gif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slide" Target="slide17.xml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gif"/><Relationship Id="rId5" Type="http://schemas.openxmlformats.org/officeDocument/2006/relationships/slide" Target="slide18.xml"/><Relationship Id="rId10" Type="http://schemas.openxmlformats.org/officeDocument/2006/relationships/image" Target="../media/image38.jpeg"/><Relationship Id="rId4" Type="http://schemas.openxmlformats.org/officeDocument/2006/relationships/image" Target="../media/image33.jpeg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39.gif"/><Relationship Id="rId5" Type="http://schemas.openxmlformats.org/officeDocument/2006/relationships/image" Target="../media/image34.jpeg"/><Relationship Id="rId10" Type="http://schemas.openxmlformats.org/officeDocument/2006/relationships/slide" Target="slide19.xml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gif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1.gif"/><Relationship Id="rId7" Type="http://schemas.openxmlformats.org/officeDocument/2006/relationships/image" Target="../media/image43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6.jpeg"/><Relationship Id="rId5" Type="http://schemas.openxmlformats.org/officeDocument/2006/relationships/image" Target="../media/image41.jpeg"/><Relationship Id="rId10" Type="http://schemas.openxmlformats.org/officeDocument/2006/relationships/image" Target="../media/image45.jpeg"/><Relationship Id="rId4" Type="http://schemas.openxmlformats.org/officeDocument/2006/relationships/image" Target="../media/image40.jpeg"/><Relationship Id="rId9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1.gif"/><Relationship Id="rId7" Type="http://schemas.openxmlformats.org/officeDocument/2006/relationships/image" Target="../media/image43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6.jpeg"/><Relationship Id="rId5" Type="http://schemas.openxmlformats.org/officeDocument/2006/relationships/image" Target="../media/image41.jpeg"/><Relationship Id="rId10" Type="http://schemas.openxmlformats.org/officeDocument/2006/relationships/slide" Target="slide22.xml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11.gif"/><Relationship Id="rId7" Type="http://schemas.openxmlformats.org/officeDocument/2006/relationships/image" Target="../media/image43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6.jpeg"/><Relationship Id="rId5" Type="http://schemas.openxmlformats.org/officeDocument/2006/relationships/image" Target="../media/image41.jpeg"/><Relationship Id="rId10" Type="http://schemas.openxmlformats.org/officeDocument/2006/relationships/image" Target="../media/image45.jpeg"/><Relationship Id="rId4" Type="http://schemas.openxmlformats.org/officeDocument/2006/relationships/image" Target="../media/image40.jpeg"/><Relationship Id="rId9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7.jpeg"/><Relationship Id="rId3" Type="http://schemas.openxmlformats.org/officeDocument/2006/relationships/image" Target="../media/image11.gif"/><Relationship Id="rId7" Type="http://schemas.openxmlformats.org/officeDocument/2006/relationships/image" Target="../media/image43.jpeg"/><Relationship Id="rId12" Type="http://schemas.openxmlformats.org/officeDocument/2006/relationships/slide" Target="slide2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6.jpeg"/><Relationship Id="rId5" Type="http://schemas.openxmlformats.org/officeDocument/2006/relationships/image" Target="../media/image41.jpeg"/><Relationship Id="rId10" Type="http://schemas.openxmlformats.org/officeDocument/2006/relationships/slide" Target="slide22.xml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1.gif"/><Relationship Id="rId7" Type="http://schemas.openxmlformats.org/officeDocument/2006/relationships/image" Target="../media/image43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6.jpeg"/><Relationship Id="rId5" Type="http://schemas.openxmlformats.org/officeDocument/2006/relationships/image" Target="../media/image41.jpeg"/><Relationship Id="rId10" Type="http://schemas.openxmlformats.org/officeDocument/2006/relationships/slide" Target="slide22.xml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715172" cy="19288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6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Пограй-ка</a:t>
            </a:r>
            <a:r>
              <a:rPr lang="uk-UA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6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Незнайкою</a:t>
            </a:r>
            <a:endParaRPr lang="ru-RU" sz="6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08ff2c9ad2c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2571744"/>
            <a:ext cx="2928958" cy="3661197"/>
          </a:xfrm>
        </p:spPr>
      </p:pic>
      <p:pic>
        <p:nvPicPr>
          <p:cNvPr id="1029" name="Picture 5" descr="D:\Оля\Конкурс Творчий вчитель-творчий учень\картинки\55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857496"/>
            <a:ext cx="3500462" cy="308864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Оля\Конкурс Творчий вчитель-творчий учень\картинки\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500174"/>
            <a:ext cx="2155922" cy="2292655"/>
          </a:xfrm>
          <a:prstGeom prst="rect">
            <a:avLst/>
          </a:prstGeom>
          <a:noFill/>
        </p:spPr>
      </p:pic>
      <p:pic>
        <p:nvPicPr>
          <p:cNvPr id="2051" name="Picture 3" descr="D:\Оля\Конкурс Творчий вчитель-творчий учень\картинки\i (2)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3929066"/>
            <a:ext cx="2143140" cy="2374831"/>
          </a:xfrm>
          <a:prstGeom prst="rect">
            <a:avLst/>
          </a:prstGeom>
          <a:noFill/>
        </p:spPr>
      </p:pic>
      <p:pic>
        <p:nvPicPr>
          <p:cNvPr id="2052" name="Picture 4" descr="D:\Оля\Конкурс Творчий вчитель-творчий учень\картинки\44573380-3311117_f520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1500174"/>
            <a:ext cx="2214578" cy="2286016"/>
          </a:xfrm>
          <a:prstGeom prst="rect">
            <a:avLst/>
          </a:prstGeom>
          <a:noFill/>
        </p:spPr>
      </p:pic>
      <p:pic>
        <p:nvPicPr>
          <p:cNvPr id="2053" name="Picture 5" descr="D:\Оля\Конкурс Творчий вчитель-творчий учень\картинки\i (1)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2" y="3929066"/>
            <a:ext cx="2214578" cy="2389413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зайве</a:t>
            </a:r>
            <a:b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(тисни на малюнок)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00174"/>
            <a:ext cx="2155922" cy="2292655"/>
          </a:xfrm>
          <a:prstGeom prst="rect">
            <a:avLst/>
          </a:prstGeom>
          <a:noFill/>
        </p:spPr>
      </p:pic>
      <p:pic>
        <p:nvPicPr>
          <p:cNvPr id="2051" name="Picture 3" descr="D:\Оля\Конкурс Творчий вчитель-творчий учень\картинки\i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929066"/>
            <a:ext cx="2143140" cy="2374831"/>
          </a:xfrm>
          <a:prstGeom prst="rect">
            <a:avLst/>
          </a:prstGeom>
          <a:noFill/>
        </p:spPr>
      </p:pic>
      <p:pic>
        <p:nvPicPr>
          <p:cNvPr id="2052" name="Picture 4" descr="D:\Оля\Конкурс Творчий вчитель-творчий учень\картинки\44573380-3311117_f5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500174"/>
            <a:ext cx="2214578" cy="2286016"/>
          </a:xfrm>
          <a:prstGeom prst="rect">
            <a:avLst/>
          </a:prstGeom>
          <a:noFill/>
        </p:spPr>
      </p:pic>
      <p:pic>
        <p:nvPicPr>
          <p:cNvPr id="2053" name="Picture 5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929066"/>
            <a:ext cx="2214578" cy="2389413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зайве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  <p:pic>
        <p:nvPicPr>
          <p:cNvPr id="3075" name="Picture 3" descr="D:\Оля\Конкурс Творчий вчитель-творчий учень\картинки\14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071546"/>
            <a:ext cx="3047997" cy="2285998"/>
          </a:xfrm>
          <a:prstGeom prst="rect">
            <a:avLst/>
          </a:prstGeom>
          <a:noFill/>
        </p:spPr>
      </p:pic>
      <p:pic>
        <p:nvPicPr>
          <p:cNvPr id="3076" name="Picture 4" descr="D:\Оля\Конкурс Творчий вчитель-творчий учень\картинки\650_903c2a0af579601c5e9aa24342eb04fd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857232"/>
            <a:ext cx="2571768" cy="2571768"/>
          </a:xfrm>
          <a:prstGeom prst="rect">
            <a:avLst/>
          </a:prstGeom>
          <a:noFill/>
        </p:spPr>
      </p:pic>
      <p:pic>
        <p:nvPicPr>
          <p:cNvPr id="3077" name="Picture 5" descr="D:\Оля\Конкурс Творчий вчитель-творчий учень\картинки\C00YTMxLT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42" y="3786190"/>
            <a:ext cx="3061153" cy="1974848"/>
          </a:xfrm>
          <a:prstGeom prst="rect">
            <a:avLst/>
          </a:prstGeom>
          <a:noFill/>
        </p:spPr>
      </p:pic>
      <p:pic>
        <p:nvPicPr>
          <p:cNvPr id="3078" name="Picture 6" descr="D:\Оля\Конкурс Творчий вчитель-творчий учень\картинки\bosfor6215_b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72066" y="3643314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  <p:pic>
        <p:nvPicPr>
          <p:cNvPr id="3075" name="Picture 3" descr="D:\Оля\Конкурс Творчий вчитель-творчий учень\картинки\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071546"/>
            <a:ext cx="3047997" cy="2285998"/>
          </a:xfrm>
          <a:prstGeom prst="rect">
            <a:avLst/>
          </a:prstGeom>
          <a:noFill/>
        </p:spPr>
      </p:pic>
      <p:pic>
        <p:nvPicPr>
          <p:cNvPr id="3076" name="Picture 4" descr="D:\Оля\Конкурс Творчий вчитель-творчий учень\картинки\650_903c2a0af579601c5e9aa24342eb04f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857232"/>
            <a:ext cx="2571768" cy="2571768"/>
          </a:xfrm>
          <a:prstGeom prst="rect">
            <a:avLst/>
          </a:prstGeom>
          <a:noFill/>
        </p:spPr>
      </p:pic>
      <p:pic>
        <p:nvPicPr>
          <p:cNvPr id="3077" name="Picture 5" descr="D:\Оля\Конкурс Творчий вчитель-творчий учень\картинки\C00YTMxL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3786190"/>
            <a:ext cx="3061153" cy="1974848"/>
          </a:xfrm>
          <a:prstGeom prst="rect">
            <a:avLst/>
          </a:prstGeom>
          <a:noFill/>
        </p:spPr>
      </p:pic>
      <p:pic>
        <p:nvPicPr>
          <p:cNvPr id="3078" name="Picture 6" descr="D:\Оля\Конкурс Творчий вчитель-творчий учень\картинки\bosfor6215_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3643314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  <p:pic>
        <p:nvPicPr>
          <p:cNvPr id="4098" name="Picture 2" descr="D:\Оля\Конкурс Творчий вчитель-творчий учень\картинки\41_1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928670"/>
            <a:ext cx="3000396" cy="2250297"/>
          </a:xfrm>
          <a:prstGeom prst="rect">
            <a:avLst/>
          </a:prstGeom>
          <a:noFill/>
        </p:spPr>
      </p:pic>
      <p:pic>
        <p:nvPicPr>
          <p:cNvPr id="4099" name="Picture 3" descr="D:\Оля\Конкурс Творчий вчитель-творчий учень\картинки\i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928670"/>
            <a:ext cx="2286016" cy="2286016"/>
          </a:xfrm>
          <a:prstGeom prst="rect">
            <a:avLst/>
          </a:prstGeom>
          <a:noFill/>
        </p:spPr>
      </p:pic>
      <p:pic>
        <p:nvPicPr>
          <p:cNvPr id="4100" name="Picture 4" descr="D:\Оля\Конкурс Творчий вчитель-творчий учень\картинки\78010989492759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857628"/>
            <a:ext cx="3024188" cy="2196704"/>
          </a:xfrm>
          <a:prstGeom prst="rect">
            <a:avLst/>
          </a:prstGeom>
          <a:noFill/>
        </p:spPr>
      </p:pic>
      <p:pic>
        <p:nvPicPr>
          <p:cNvPr id="4101" name="Picture 5" descr="D:\Оля\Конкурс Творчий вчитель-творчий учень\картинки\5270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71670" y="3429000"/>
            <a:ext cx="2000264" cy="266701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  <p:pic>
        <p:nvPicPr>
          <p:cNvPr id="4098" name="Picture 2" descr="D:\Оля\Конкурс Творчий вчитель-творчий учень\картинки\41_1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928670"/>
            <a:ext cx="3000396" cy="2250297"/>
          </a:xfrm>
          <a:prstGeom prst="rect">
            <a:avLst/>
          </a:prstGeom>
          <a:noFill/>
        </p:spPr>
      </p:pic>
      <p:pic>
        <p:nvPicPr>
          <p:cNvPr id="4099" name="Picture 3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928670"/>
            <a:ext cx="2286016" cy="2286016"/>
          </a:xfrm>
          <a:prstGeom prst="rect">
            <a:avLst/>
          </a:prstGeom>
          <a:noFill/>
        </p:spPr>
      </p:pic>
      <p:pic>
        <p:nvPicPr>
          <p:cNvPr id="4100" name="Picture 4" descr="D:\Оля\Конкурс Творчий вчитель-творчий учень\картинки\780109894927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857628"/>
            <a:ext cx="3024188" cy="2196704"/>
          </a:xfrm>
          <a:prstGeom prst="rect">
            <a:avLst/>
          </a:prstGeom>
          <a:noFill/>
        </p:spPr>
      </p:pic>
      <p:pic>
        <p:nvPicPr>
          <p:cNvPr id="4101" name="Picture 5" descr="D:\Оля\Конкурс Творчий вчитель-творчий учень\картинки\52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3429000"/>
            <a:ext cx="2000264" cy="266701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  <p:pic>
        <p:nvPicPr>
          <p:cNvPr id="5122" name="Picture 2" descr="D:\Оля\Конкурс Творчий вчитель-творчий учень\картинки\i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000108"/>
            <a:ext cx="2928958" cy="2089562"/>
          </a:xfrm>
          <a:prstGeom prst="rect">
            <a:avLst/>
          </a:prstGeom>
          <a:noFill/>
        </p:spPr>
      </p:pic>
      <p:pic>
        <p:nvPicPr>
          <p:cNvPr id="5123" name="Picture 3" descr="D:\Оля\Конкурс Творчий вчитель-творчий учень\картинки\559118_uUhwZ8.jpe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89988" y="1000108"/>
            <a:ext cx="2939577" cy="2071702"/>
          </a:xfrm>
          <a:prstGeom prst="rect">
            <a:avLst/>
          </a:prstGeom>
          <a:noFill/>
        </p:spPr>
      </p:pic>
      <p:pic>
        <p:nvPicPr>
          <p:cNvPr id="5124" name="Picture 4" descr="D:\Оля\Конкурс Творчий вчитель-творчий учень\картинки\88e8807c6913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42" y="3500438"/>
            <a:ext cx="2940676" cy="1957387"/>
          </a:xfrm>
          <a:prstGeom prst="rect">
            <a:avLst/>
          </a:prstGeom>
          <a:noFill/>
        </p:spPr>
      </p:pic>
      <p:pic>
        <p:nvPicPr>
          <p:cNvPr id="5125" name="Picture 5" descr="D:\Оля\Конкурс Творчий вчитель-творчий учень\картинки\i (1)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628" y="3500438"/>
            <a:ext cx="2900383" cy="200026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72074"/>
            <a:ext cx="1071570" cy="1250165"/>
          </a:xfrm>
          <a:prstGeom prst="rect">
            <a:avLst/>
          </a:prstGeom>
          <a:noFill/>
        </p:spPr>
      </p:pic>
      <p:pic>
        <p:nvPicPr>
          <p:cNvPr id="5122" name="Picture 2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000108"/>
            <a:ext cx="2928958" cy="2089562"/>
          </a:xfrm>
          <a:prstGeom prst="rect">
            <a:avLst/>
          </a:prstGeom>
          <a:noFill/>
        </p:spPr>
      </p:pic>
      <p:pic>
        <p:nvPicPr>
          <p:cNvPr id="5123" name="Picture 3" descr="D:\Оля\Конкурс Творчий вчитель-творчий учень\картинки\559118_uUhwZ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89988" y="1000108"/>
            <a:ext cx="2939577" cy="2071702"/>
          </a:xfrm>
          <a:prstGeom prst="rect">
            <a:avLst/>
          </a:prstGeom>
          <a:noFill/>
        </p:spPr>
      </p:pic>
      <p:pic>
        <p:nvPicPr>
          <p:cNvPr id="5124" name="Picture 4" descr="D:\Оля\Конкурс Творчий вчитель-творчий учень\картинки\88e8807c69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3500438"/>
            <a:ext cx="2940676" cy="1957387"/>
          </a:xfrm>
          <a:prstGeom prst="rect">
            <a:avLst/>
          </a:prstGeom>
          <a:noFill/>
        </p:spPr>
      </p:pic>
      <p:pic>
        <p:nvPicPr>
          <p:cNvPr id="5125" name="Picture 5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500438"/>
            <a:ext cx="2900383" cy="20002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72074"/>
            <a:ext cx="1071570" cy="125016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пару</a:t>
            </a:r>
            <a:r>
              <a:rPr lang="uk-UA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(тисни по порядку на верхні малюнки, спершу називаючи пару)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Оля\Конкурс Творчий вчитель-творчий учень\картинки\41AEEbdQbV35DLdCYb8CYTd8CaT8fadT8fab8Cdaf4Cwh9dv0nHm5Wd92Nn=2GdDcWwjLfdw3L2Mo=d3QhoW5ndtu0c9BMrs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428736"/>
            <a:ext cx="1914017" cy="1928826"/>
          </a:xfrm>
          <a:prstGeom prst="rect">
            <a:avLst/>
          </a:prstGeom>
          <a:noFill/>
        </p:spPr>
      </p:pic>
      <p:pic>
        <p:nvPicPr>
          <p:cNvPr id="6147" name="Picture 3" descr="D:\Оля\Конкурс Творчий вчитель-творчий учень\картинки\74559758_large_4573420100722kee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357298"/>
            <a:ext cx="1602252" cy="2000264"/>
          </a:xfrm>
          <a:prstGeom prst="rect">
            <a:avLst/>
          </a:prstGeom>
          <a:noFill/>
        </p:spPr>
      </p:pic>
      <p:pic>
        <p:nvPicPr>
          <p:cNvPr id="6148" name="Picture 4" descr="D:\Оля\Конкурс Творчий вчитель-творчий учень\картинки\76c45b921a9005f9a66492200842267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8" y="1428736"/>
            <a:ext cx="1832385" cy="1928826"/>
          </a:xfrm>
          <a:prstGeom prst="rect">
            <a:avLst/>
          </a:prstGeom>
          <a:noFill/>
        </p:spPr>
      </p:pic>
      <p:pic>
        <p:nvPicPr>
          <p:cNvPr id="6149" name="Picture 5" descr="D:\Оля\Конкурс Творчий вчитель-творчий учень\картинки\640.555_5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1357298"/>
            <a:ext cx="1571636" cy="2019369"/>
          </a:xfrm>
          <a:prstGeom prst="rect">
            <a:avLst/>
          </a:prstGeom>
          <a:noFill/>
        </p:spPr>
      </p:pic>
      <p:pic>
        <p:nvPicPr>
          <p:cNvPr id="6150" name="Picture 6" descr="D:\Оля\Конкурс Творчий вчитель-творчий учень\картинки\333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4286256"/>
            <a:ext cx="993435" cy="2143140"/>
          </a:xfrm>
          <a:prstGeom prst="rect">
            <a:avLst/>
          </a:prstGeom>
          <a:noFill/>
        </p:spPr>
      </p:pic>
      <p:pic>
        <p:nvPicPr>
          <p:cNvPr id="6151" name="Picture 7" descr="D:\Оля\Конкурс Творчий вчитель-творчий учень\картинки\4f3ee83941202d3dc5fb5b6c311a416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4714884"/>
            <a:ext cx="2039708" cy="1214446"/>
          </a:xfrm>
          <a:prstGeom prst="rect">
            <a:avLst/>
          </a:prstGeom>
          <a:noFill/>
        </p:spPr>
      </p:pic>
      <p:pic>
        <p:nvPicPr>
          <p:cNvPr id="6152" name="Picture 8" descr="D:\Оля\Конкурс Творчий вчитель-творчий учень\картинки\t1@a00ba830-4488-4d26-a032-8f090d95de0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00166" y="4357694"/>
            <a:ext cx="1285884" cy="2000264"/>
          </a:xfrm>
          <a:prstGeom prst="rect">
            <a:avLst/>
          </a:prstGeom>
          <a:noFill/>
        </p:spPr>
      </p:pic>
      <p:pic>
        <p:nvPicPr>
          <p:cNvPr id="6153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71802" y="4714884"/>
            <a:ext cx="2024077" cy="121444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72074"/>
            <a:ext cx="1071570" cy="125016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пару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Оля\Конкурс Творчий вчитель-творчий учень\картинки\41AEEbdQbV35DLdCYb8CYTd8CaT8fadT8fab8Cdaf4Cwh9dv0nHm5Wd92Nn=2GdDcWwjLfdw3L2Mo=d3QhoW5ndtu0c9BM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736"/>
            <a:ext cx="1914017" cy="1928826"/>
          </a:xfrm>
          <a:prstGeom prst="rect">
            <a:avLst/>
          </a:prstGeom>
          <a:noFill/>
        </p:spPr>
      </p:pic>
      <p:pic>
        <p:nvPicPr>
          <p:cNvPr id="6147" name="Picture 3" descr="D:\Оля\Конкурс Творчий вчитель-творчий учень\картинки\74559758_large_4573420100722kee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357298"/>
            <a:ext cx="1602252" cy="2000264"/>
          </a:xfrm>
          <a:prstGeom prst="rect">
            <a:avLst/>
          </a:prstGeom>
          <a:noFill/>
        </p:spPr>
      </p:pic>
      <p:pic>
        <p:nvPicPr>
          <p:cNvPr id="6148" name="Picture 4" descr="D:\Оля\Конкурс Творчий вчитель-творчий учень\картинки\76c45b921a9005f9a664922008422675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8" y="1428736"/>
            <a:ext cx="1832385" cy="1928826"/>
          </a:xfrm>
          <a:prstGeom prst="rect">
            <a:avLst/>
          </a:prstGeom>
          <a:noFill/>
        </p:spPr>
      </p:pic>
      <p:pic>
        <p:nvPicPr>
          <p:cNvPr id="6149" name="Picture 5" descr="D:\Оля\Конкурс Творчий вчитель-творчий учень\картинки\640.555_5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1357298"/>
            <a:ext cx="1571636" cy="2019369"/>
          </a:xfrm>
          <a:prstGeom prst="rect">
            <a:avLst/>
          </a:prstGeom>
          <a:noFill/>
        </p:spPr>
      </p:pic>
      <p:pic>
        <p:nvPicPr>
          <p:cNvPr id="6150" name="Picture 6" descr="D:\Оля\Конкурс Творчий вчитель-творчий учень\картинки\333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4286256"/>
            <a:ext cx="993435" cy="2143140"/>
          </a:xfrm>
          <a:prstGeom prst="rect">
            <a:avLst/>
          </a:prstGeom>
          <a:noFill/>
        </p:spPr>
      </p:pic>
      <p:pic>
        <p:nvPicPr>
          <p:cNvPr id="6151" name="Picture 7" descr="D:\Оля\Конкурс Творчий вчитель-творчий учень\картинки\4f3ee83941202d3dc5fb5b6c311a416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4714884"/>
            <a:ext cx="2039708" cy="1214446"/>
          </a:xfrm>
          <a:prstGeom prst="rect">
            <a:avLst/>
          </a:prstGeom>
          <a:noFill/>
        </p:spPr>
      </p:pic>
      <p:pic>
        <p:nvPicPr>
          <p:cNvPr id="6152" name="Picture 8" descr="D:\Оля\Конкурс Творчий вчитель-творчий учень\картинки\t1@a00ba830-4488-4d26-a032-8f090d95de0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00166" y="4357694"/>
            <a:ext cx="1285884" cy="2000264"/>
          </a:xfrm>
          <a:prstGeom prst="rect">
            <a:avLst/>
          </a:prstGeom>
          <a:noFill/>
        </p:spPr>
      </p:pic>
      <p:pic>
        <p:nvPicPr>
          <p:cNvPr id="6153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71802" y="4714884"/>
            <a:ext cx="2024077" cy="1214446"/>
          </a:xfrm>
          <a:prstGeom prst="rect">
            <a:avLst/>
          </a:prstGeom>
          <a:noFill/>
        </p:spPr>
      </p:pic>
      <p:cxnSp>
        <p:nvCxnSpPr>
          <p:cNvPr id="13" name="Прямая со стрелкой 12"/>
          <p:cNvCxnSpPr/>
          <p:nvPr/>
        </p:nvCxnSpPr>
        <p:spPr>
          <a:xfrm>
            <a:off x="1928794" y="3429000"/>
            <a:ext cx="3500462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72074"/>
            <a:ext cx="1071570" cy="125016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пару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Оля\Конкурс Творчий вчитель-творчий учень\картинки\41AEEbdQbV35DLdCYb8CYTd8CaT8fadT8fab8Cdaf4Cwh9dv0nHm5Wd92Nn=2GdDcWwjLfdw3L2Mo=d3QhoW5ndtu0c9BM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736"/>
            <a:ext cx="1914017" cy="1928826"/>
          </a:xfrm>
          <a:prstGeom prst="rect">
            <a:avLst/>
          </a:prstGeom>
          <a:noFill/>
        </p:spPr>
      </p:pic>
      <p:pic>
        <p:nvPicPr>
          <p:cNvPr id="6147" name="Picture 3" descr="D:\Оля\Конкурс Творчий вчитель-творчий учень\картинки\74559758_large_4573420100722keep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357298"/>
            <a:ext cx="1602252" cy="2000264"/>
          </a:xfrm>
          <a:prstGeom prst="rect">
            <a:avLst/>
          </a:prstGeom>
          <a:noFill/>
        </p:spPr>
      </p:pic>
      <p:pic>
        <p:nvPicPr>
          <p:cNvPr id="6148" name="Picture 4" descr="D:\Оля\Конкурс Творчий вчитель-творчий учень\картинки\76c45b921a9005f9a66492200842267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8" y="1428736"/>
            <a:ext cx="1832385" cy="1928826"/>
          </a:xfrm>
          <a:prstGeom prst="rect">
            <a:avLst/>
          </a:prstGeom>
          <a:noFill/>
        </p:spPr>
      </p:pic>
      <p:pic>
        <p:nvPicPr>
          <p:cNvPr id="6149" name="Picture 5" descr="D:\Оля\Конкурс Творчий вчитель-творчий учень\картинки\640.555_5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1357298"/>
            <a:ext cx="1571636" cy="2019369"/>
          </a:xfrm>
          <a:prstGeom prst="rect">
            <a:avLst/>
          </a:prstGeom>
          <a:noFill/>
        </p:spPr>
      </p:pic>
      <p:pic>
        <p:nvPicPr>
          <p:cNvPr id="6150" name="Picture 6" descr="D:\Оля\Конкурс Творчий вчитель-творчий учень\картинки\333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4286256"/>
            <a:ext cx="993435" cy="2143140"/>
          </a:xfrm>
          <a:prstGeom prst="rect">
            <a:avLst/>
          </a:prstGeom>
          <a:noFill/>
        </p:spPr>
      </p:pic>
      <p:pic>
        <p:nvPicPr>
          <p:cNvPr id="6151" name="Picture 7" descr="D:\Оля\Конкурс Творчий вчитель-творчий учень\картинки\4f3ee83941202d3dc5fb5b6c311a416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4714884"/>
            <a:ext cx="2039708" cy="1214446"/>
          </a:xfrm>
          <a:prstGeom prst="rect">
            <a:avLst/>
          </a:prstGeom>
          <a:noFill/>
        </p:spPr>
      </p:pic>
      <p:pic>
        <p:nvPicPr>
          <p:cNvPr id="6152" name="Picture 8" descr="D:\Оля\Конкурс Творчий вчитель-творчий учень\картинки\t1@a00ba830-4488-4d26-a032-8f090d95de0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00166" y="4357694"/>
            <a:ext cx="1285884" cy="2000264"/>
          </a:xfrm>
          <a:prstGeom prst="rect">
            <a:avLst/>
          </a:prstGeom>
          <a:noFill/>
        </p:spPr>
      </p:pic>
      <p:pic>
        <p:nvPicPr>
          <p:cNvPr id="6153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71802" y="4714884"/>
            <a:ext cx="2024077" cy="1214446"/>
          </a:xfrm>
          <a:prstGeom prst="rect">
            <a:avLst/>
          </a:prstGeom>
          <a:noFill/>
        </p:spPr>
      </p:pic>
      <p:cxnSp>
        <p:nvCxnSpPr>
          <p:cNvPr id="13" name="Прямая со стрелкой 12"/>
          <p:cNvCxnSpPr/>
          <p:nvPr/>
        </p:nvCxnSpPr>
        <p:spPr>
          <a:xfrm>
            <a:off x="1928794" y="3429000"/>
            <a:ext cx="3500462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148" idx="2"/>
          </p:cNvCxnSpPr>
          <p:nvPr/>
        </p:nvCxnSpPr>
        <p:spPr>
          <a:xfrm rot="16200000" flipH="1">
            <a:off x="5137254" y="1993988"/>
            <a:ext cx="1285884" cy="401303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72074"/>
            <a:ext cx="1071570" cy="125016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пару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Оля\Конкурс Творчий вчитель-творчий учень\картинки\41AEEbdQbV35DLdCYb8CYTd8CaT8fadT8fab8Cdaf4Cwh9dv0nHm5Wd92Nn=2GdDcWwjLfdw3L2Mo=d3QhoW5ndtu0c9BM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736"/>
            <a:ext cx="1914017" cy="1928826"/>
          </a:xfrm>
          <a:prstGeom prst="rect">
            <a:avLst/>
          </a:prstGeom>
          <a:noFill/>
        </p:spPr>
      </p:pic>
      <p:pic>
        <p:nvPicPr>
          <p:cNvPr id="6147" name="Picture 3" descr="D:\Оля\Конкурс Творчий вчитель-творчий учень\картинки\74559758_large_4573420100722kee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357298"/>
            <a:ext cx="1602252" cy="2000264"/>
          </a:xfrm>
          <a:prstGeom prst="rect">
            <a:avLst/>
          </a:prstGeom>
          <a:noFill/>
        </p:spPr>
      </p:pic>
      <p:pic>
        <p:nvPicPr>
          <p:cNvPr id="6148" name="Picture 4" descr="D:\Оля\Конкурс Творчий вчитель-творчий учень\картинки\76c45b921a9005f9a6649220084226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1428736"/>
            <a:ext cx="1832385" cy="1928826"/>
          </a:xfrm>
          <a:prstGeom prst="rect">
            <a:avLst/>
          </a:prstGeom>
          <a:noFill/>
        </p:spPr>
      </p:pic>
      <p:pic>
        <p:nvPicPr>
          <p:cNvPr id="6149" name="Picture 5" descr="D:\Оля\Конкурс Творчий вчитель-творчий учень\картинки\640.555_50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1357298"/>
            <a:ext cx="1571636" cy="2019369"/>
          </a:xfrm>
          <a:prstGeom prst="rect">
            <a:avLst/>
          </a:prstGeom>
          <a:noFill/>
        </p:spPr>
      </p:pic>
      <p:pic>
        <p:nvPicPr>
          <p:cNvPr id="6150" name="Picture 6" descr="D:\Оля\Конкурс Творчий вчитель-творчий учень\картинки\333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4286256"/>
            <a:ext cx="993435" cy="2143140"/>
          </a:xfrm>
          <a:prstGeom prst="rect">
            <a:avLst/>
          </a:prstGeom>
          <a:noFill/>
        </p:spPr>
      </p:pic>
      <p:pic>
        <p:nvPicPr>
          <p:cNvPr id="6151" name="Picture 7" descr="D:\Оля\Конкурс Творчий вчитель-творчий учень\картинки\4f3ee83941202d3dc5fb5b6c311a416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4714884"/>
            <a:ext cx="2039708" cy="1214446"/>
          </a:xfrm>
          <a:prstGeom prst="rect">
            <a:avLst/>
          </a:prstGeom>
          <a:noFill/>
        </p:spPr>
      </p:pic>
      <p:pic>
        <p:nvPicPr>
          <p:cNvPr id="6152" name="Picture 8" descr="D:\Оля\Конкурс Творчий вчитель-творчий учень\картинки\t1@a00ba830-4488-4d26-a032-8f090d95de0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00166" y="4357694"/>
            <a:ext cx="1285884" cy="2000264"/>
          </a:xfrm>
          <a:prstGeom prst="rect">
            <a:avLst/>
          </a:prstGeom>
          <a:noFill/>
        </p:spPr>
      </p:pic>
      <p:pic>
        <p:nvPicPr>
          <p:cNvPr id="6153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71802" y="4714884"/>
            <a:ext cx="2024077" cy="1214446"/>
          </a:xfrm>
          <a:prstGeom prst="rect">
            <a:avLst/>
          </a:prstGeom>
          <a:noFill/>
        </p:spPr>
      </p:pic>
      <p:cxnSp>
        <p:nvCxnSpPr>
          <p:cNvPr id="13" name="Прямая со стрелкой 12"/>
          <p:cNvCxnSpPr/>
          <p:nvPr/>
        </p:nvCxnSpPr>
        <p:spPr>
          <a:xfrm>
            <a:off x="1928794" y="3429000"/>
            <a:ext cx="3500462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148" idx="2"/>
          </p:cNvCxnSpPr>
          <p:nvPr/>
        </p:nvCxnSpPr>
        <p:spPr>
          <a:xfrm rot="16200000" flipH="1">
            <a:off x="5137254" y="1993988"/>
            <a:ext cx="1285884" cy="401303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147" idx="2"/>
          </p:cNvCxnSpPr>
          <p:nvPr/>
        </p:nvCxnSpPr>
        <p:spPr>
          <a:xfrm rot="5400000">
            <a:off x="3543803" y="2171181"/>
            <a:ext cx="928694" cy="33014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72074"/>
            <a:ext cx="1071570" cy="125016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Знайди пару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Оля\Конкурс Творчий вчитель-творчий учень\картинки\41AEEbdQbV35DLdCYb8CYTd8CaT8fadT8fab8Cdaf4Cwh9dv0nHm5Wd92Nn=2GdDcWwjLfdw3L2Mo=d3QhoW5ndtu0c9BM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736"/>
            <a:ext cx="1914017" cy="1928826"/>
          </a:xfrm>
          <a:prstGeom prst="rect">
            <a:avLst/>
          </a:prstGeom>
          <a:noFill/>
        </p:spPr>
      </p:pic>
      <p:pic>
        <p:nvPicPr>
          <p:cNvPr id="6147" name="Picture 3" descr="D:\Оля\Конкурс Творчий вчитель-творчий учень\картинки\74559758_large_4573420100722kee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357298"/>
            <a:ext cx="1602252" cy="2000264"/>
          </a:xfrm>
          <a:prstGeom prst="rect">
            <a:avLst/>
          </a:prstGeom>
          <a:noFill/>
        </p:spPr>
      </p:pic>
      <p:pic>
        <p:nvPicPr>
          <p:cNvPr id="6148" name="Picture 4" descr="D:\Оля\Конкурс Творчий вчитель-творчий учень\картинки\76c45b921a9005f9a6649220084226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1428736"/>
            <a:ext cx="1832385" cy="1928826"/>
          </a:xfrm>
          <a:prstGeom prst="rect">
            <a:avLst/>
          </a:prstGeom>
          <a:noFill/>
        </p:spPr>
      </p:pic>
      <p:pic>
        <p:nvPicPr>
          <p:cNvPr id="6149" name="Picture 5" descr="D:\Оля\Конкурс Творчий вчитель-творчий учень\картинки\640.555_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1357298"/>
            <a:ext cx="1571636" cy="2019369"/>
          </a:xfrm>
          <a:prstGeom prst="rect">
            <a:avLst/>
          </a:prstGeom>
          <a:noFill/>
        </p:spPr>
      </p:pic>
      <p:pic>
        <p:nvPicPr>
          <p:cNvPr id="6150" name="Picture 6" descr="D:\Оля\Конкурс Творчий вчитель-творчий учень\картинки\333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6" y="4286256"/>
            <a:ext cx="993435" cy="2143140"/>
          </a:xfrm>
          <a:prstGeom prst="rect">
            <a:avLst/>
          </a:prstGeom>
          <a:noFill/>
        </p:spPr>
      </p:pic>
      <p:pic>
        <p:nvPicPr>
          <p:cNvPr id="6151" name="Picture 7" descr="D:\Оля\Конкурс Творчий вчитель-творчий учень\картинки\4f3ee83941202d3dc5fb5b6c311a416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826" y="4714884"/>
            <a:ext cx="2039708" cy="1214446"/>
          </a:xfrm>
          <a:prstGeom prst="rect">
            <a:avLst/>
          </a:prstGeom>
          <a:noFill/>
        </p:spPr>
      </p:pic>
      <p:pic>
        <p:nvPicPr>
          <p:cNvPr id="6152" name="Picture 8" descr="D:\Оля\Конкурс Творчий вчитель-творчий учень\картинки\t1@a00ba830-4488-4d26-a032-8f090d95de0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0166" y="4357694"/>
            <a:ext cx="1285884" cy="2000264"/>
          </a:xfrm>
          <a:prstGeom prst="rect">
            <a:avLst/>
          </a:prstGeom>
          <a:noFill/>
        </p:spPr>
      </p:pic>
      <p:pic>
        <p:nvPicPr>
          <p:cNvPr id="6153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71802" y="4714884"/>
            <a:ext cx="2024077" cy="1214446"/>
          </a:xfrm>
          <a:prstGeom prst="rect">
            <a:avLst/>
          </a:prstGeom>
          <a:noFill/>
        </p:spPr>
      </p:pic>
      <p:cxnSp>
        <p:nvCxnSpPr>
          <p:cNvPr id="13" name="Прямая со стрелкой 12"/>
          <p:cNvCxnSpPr/>
          <p:nvPr/>
        </p:nvCxnSpPr>
        <p:spPr>
          <a:xfrm>
            <a:off x="1928794" y="3429000"/>
            <a:ext cx="3500462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148" idx="2"/>
          </p:cNvCxnSpPr>
          <p:nvPr/>
        </p:nvCxnSpPr>
        <p:spPr>
          <a:xfrm rot="16200000" flipH="1">
            <a:off x="5137254" y="1993988"/>
            <a:ext cx="1285884" cy="401303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147" idx="2"/>
          </p:cNvCxnSpPr>
          <p:nvPr/>
        </p:nvCxnSpPr>
        <p:spPr>
          <a:xfrm rot="5400000">
            <a:off x="3543803" y="2171181"/>
            <a:ext cx="928694" cy="33014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149" idx="2"/>
          </p:cNvCxnSpPr>
          <p:nvPr/>
        </p:nvCxnSpPr>
        <p:spPr>
          <a:xfrm rot="5400000">
            <a:off x="5117337" y="2331264"/>
            <a:ext cx="1266781" cy="335758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72074"/>
            <a:ext cx="1071570" cy="1250165"/>
          </a:xfrm>
          <a:prstGeom prst="rect">
            <a:avLst/>
          </a:prstGeom>
          <a:noFill/>
        </p:spPr>
      </p:pic>
      <p:pic>
        <p:nvPicPr>
          <p:cNvPr id="7170" name="Picture 2" descr="D:\Оля\Конкурс Творчий вчитель-творчий учень\картинки\pic_1358717137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700" y="642918"/>
            <a:ext cx="2425788" cy="2071702"/>
          </a:xfrm>
          <a:prstGeom prst="rect">
            <a:avLst/>
          </a:prstGeom>
          <a:noFill/>
        </p:spPr>
      </p:pic>
      <p:pic>
        <p:nvPicPr>
          <p:cNvPr id="7171" name="Picture 3" descr="D:\Оля\Конкурс Творчий вчитель-творчий учень\картинки\vollball-thumb-375xauto-1333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642918"/>
            <a:ext cx="1701801" cy="2043113"/>
          </a:xfrm>
          <a:prstGeom prst="rect">
            <a:avLst/>
          </a:prstGeom>
          <a:noFill/>
        </p:spPr>
      </p:pic>
      <p:pic>
        <p:nvPicPr>
          <p:cNvPr id="7172" name="Picture 4" descr="D:\Оля\Конкурс Творчий вчитель-творчий учень\картинки\16029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642918"/>
            <a:ext cx="1500198" cy="2071701"/>
          </a:xfrm>
          <a:prstGeom prst="rect">
            <a:avLst/>
          </a:prstGeom>
          <a:noFill/>
        </p:spPr>
      </p:pic>
      <p:pic>
        <p:nvPicPr>
          <p:cNvPr id="7174" name="Picture 6" descr="D:\Оля\Конкурс Творчий вчитель-творчий учень\картинки\178759-nastroj-boevoj-k-nemu-by-esche-vezeni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28" y="4429132"/>
            <a:ext cx="1512297" cy="1500198"/>
          </a:xfrm>
          <a:prstGeom prst="rect">
            <a:avLst/>
          </a:prstGeom>
          <a:noFill/>
        </p:spPr>
      </p:pic>
      <p:pic>
        <p:nvPicPr>
          <p:cNvPr id="7175" name="Picture 7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4942" y="4429132"/>
            <a:ext cx="1500198" cy="1500198"/>
          </a:xfrm>
          <a:prstGeom prst="rect">
            <a:avLst/>
          </a:prstGeom>
          <a:noFill/>
        </p:spPr>
      </p:pic>
      <p:pic>
        <p:nvPicPr>
          <p:cNvPr id="7176" name="Picture 8" descr="D:\Оля\Конкурс Творчий вчитель-творчий учень\картинки\SmallBusinessWorkingonyourgam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4429132"/>
            <a:ext cx="1857388" cy="1507555"/>
          </a:xfrm>
          <a:prstGeom prst="rect">
            <a:avLst/>
          </a:prstGeom>
          <a:noFill/>
        </p:spPr>
      </p:pic>
      <p:pic>
        <p:nvPicPr>
          <p:cNvPr id="7177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16" y="4429132"/>
            <a:ext cx="1550194" cy="1500188"/>
          </a:xfrm>
          <a:prstGeom prst="rect">
            <a:avLst/>
          </a:prstGeom>
          <a:noFill/>
        </p:spPr>
      </p:pic>
      <p:pic>
        <p:nvPicPr>
          <p:cNvPr id="7179" name="Picture 11" descr="D:\Оля\Конкурс Творчий вчитель-творчий учень\картинки\screenhunter01may061641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70654" y="642918"/>
            <a:ext cx="2444750" cy="2095498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7429520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8644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0049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00232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72074"/>
            <a:ext cx="1071570" cy="1250165"/>
          </a:xfrm>
          <a:prstGeom prst="rect">
            <a:avLst/>
          </a:prstGeom>
          <a:noFill/>
        </p:spPr>
      </p:pic>
      <p:pic>
        <p:nvPicPr>
          <p:cNvPr id="7170" name="Picture 2" descr="D:\Оля\Конкурс Творчий вчитель-творчий учень\картинки\pic_1358717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700" y="642918"/>
            <a:ext cx="2425788" cy="2071702"/>
          </a:xfrm>
          <a:prstGeom prst="rect">
            <a:avLst/>
          </a:prstGeom>
          <a:noFill/>
        </p:spPr>
      </p:pic>
      <p:pic>
        <p:nvPicPr>
          <p:cNvPr id="7171" name="Picture 3" descr="D:\Оля\Конкурс Творчий вчитель-творчий учень\картинки\vollball-thumb-375xauto-13330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642918"/>
            <a:ext cx="1701801" cy="2043113"/>
          </a:xfrm>
          <a:prstGeom prst="rect">
            <a:avLst/>
          </a:prstGeom>
          <a:noFill/>
        </p:spPr>
      </p:pic>
      <p:pic>
        <p:nvPicPr>
          <p:cNvPr id="7172" name="Picture 4" descr="D:\Оля\Конкурс Творчий вчитель-творчий учень\картинки\16029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642918"/>
            <a:ext cx="1500198" cy="2071701"/>
          </a:xfrm>
          <a:prstGeom prst="rect">
            <a:avLst/>
          </a:prstGeom>
          <a:noFill/>
        </p:spPr>
      </p:pic>
      <p:pic>
        <p:nvPicPr>
          <p:cNvPr id="7174" name="Picture 6" descr="D:\Оля\Конкурс Творчий вчитель-творчий учень\картинки\178759-nastroj-boevoj-k-nemu-by-esche-vezeni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28" y="4429132"/>
            <a:ext cx="1512297" cy="1500198"/>
          </a:xfrm>
          <a:prstGeom prst="rect">
            <a:avLst/>
          </a:prstGeom>
          <a:noFill/>
        </p:spPr>
      </p:pic>
      <p:pic>
        <p:nvPicPr>
          <p:cNvPr id="7175" name="Picture 7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4942" y="4429132"/>
            <a:ext cx="1500198" cy="1500198"/>
          </a:xfrm>
          <a:prstGeom prst="rect">
            <a:avLst/>
          </a:prstGeom>
          <a:noFill/>
        </p:spPr>
      </p:pic>
      <p:pic>
        <p:nvPicPr>
          <p:cNvPr id="7176" name="Picture 8" descr="D:\Оля\Конкурс Творчий вчитель-творчий учень\картинки\SmallBusinessWorkingonyourgam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4429132"/>
            <a:ext cx="1857388" cy="1507555"/>
          </a:xfrm>
          <a:prstGeom prst="rect">
            <a:avLst/>
          </a:prstGeom>
          <a:noFill/>
        </p:spPr>
      </p:pic>
      <p:pic>
        <p:nvPicPr>
          <p:cNvPr id="7177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16" y="4429132"/>
            <a:ext cx="1550194" cy="1500188"/>
          </a:xfrm>
          <a:prstGeom prst="rect">
            <a:avLst/>
          </a:prstGeom>
          <a:noFill/>
        </p:spPr>
      </p:pic>
      <p:pic>
        <p:nvPicPr>
          <p:cNvPr id="7179" name="Picture 11" descr="D:\Оля\Конкурс Творчий вчитель-творчий учень\картинки\screenhunter01may061641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70654" y="642918"/>
            <a:ext cx="2444750" cy="2095498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>
            <a:stCxn id="7170" idx="2"/>
            <a:endCxn id="7177" idx="0"/>
          </p:cNvCxnSpPr>
          <p:nvPr/>
        </p:nvCxnSpPr>
        <p:spPr>
          <a:xfrm rot="16200000" flipH="1">
            <a:off x="3781597" y="577616"/>
            <a:ext cx="1714512" cy="5988519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29520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8644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0049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00232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72074"/>
            <a:ext cx="1071570" cy="1250165"/>
          </a:xfrm>
          <a:prstGeom prst="rect">
            <a:avLst/>
          </a:prstGeom>
          <a:noFill/>
        </p:spPr>
      </p:pic>
      <p:pic>
        <p:nvPicPr>
          <p:cNvPr id="7170" name="Picture 2" descr="D:\Оля\Конкурс Творчий вчитель-творчий учень\картинки\pic_1358717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700" y="642918"/>
            <a:ext cx="2425788" cy="2071702"/>
          </a:xfrm>
          <a:prstGeom prst="rect">
            <a:avLst/>
          </a:prstGeom>
          <a:noFill/>
        </p:spPr>
      </p:pic>
      <p:pic>
        <p:nvPicPr>
          <p:cNvPr id="7171" name="Picture 3" descr="D:\Оля\Конкурс Творчий вчитель-творчий учень\картинки\vollball-thumb-375xauto-133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642918"/>
            <a:ext cx="1701801" cy="2043113"/>
          </a:xfrm>
          <a:prstGeom prst="rect">
            <a:avLst/>
          </a:prstGeom>
          <a:noFill/>
        </p:spPr>
      </p:pic>
      <p:pic>
        <p:nvPicPr>
          <p:cNvPr id="7172" name="Picture 4" descr="D:\Оля\Конкурс Творчий вчитель-творчий учень\картинки\1602905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642918"/>
            <a:ext cx="1500198" cy="2071701"/>
          </a:xfrm>
          <a:prstGeom prst="rect">
            <a:avLst/>
          </a:prstGeom>
          <a:noFill/>
        </p:spPr>
      </p:pic>
      <p:pic>
        <p:nvPicPr>
          <p:cNvPr id="7174" name="Picture 6" descr="D:\Оля\Конкурс Творчий вчитель-творчий учень\картинки\178759-nastroj-boevoj-k-nemu-by-esche-vezeni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28" y="4429132"/>
            <a:ext cx="1512297" cy="1500198"/>
          </a:xfrm>
          <a:prstGeom prst="rect">
            <a:avLst/>
          </a:prstGeom>
          <a:noFill/>
        </p:spPr>
      </p:pic>
      <p:pic>
        <p:nvPicPr>
          <p:cNvPr id="7175" name="Picture 7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4942" y="4429132"/>
            <a:ext cx="1500198" cy="1500198"/>
          </a:xfrm>
          <a:prstGeom prst="rect">
            <a:avLst/>
          </a:prstGeom>
          <a:noFill/>
        </p:spPr>
      </p:pic>
      <p:pic>
        <p:nvPicPr>
          <p:cNvPr id="7176" name="Picture 8" descr="D:\Оля\Конкурс Творчий вчитель-творчий учень\картинки\SmallBusinessWorkingonyourgam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4429132"/>
            <a:ext cx="1857388" cy="1507555"/>
          </a:xfrm>
          <a:prstGeom prst="rect">
            <a:avLst/>
          </a:prstGeom>
          <a:noFill/>
        </p:spPr>
      </p:pic>
      <p:pic>
        <p:nvPicPr>
          <p:cNvPr id="7177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16" y="4429132"/>
            <a:ext cx="1550194" cy="1500188"/>
          </a:xfrm>
          <a:prstGeom prst="rect">
            <a:avLst/>
          </a:prstGeom>
          <a:noFill/>
        </p:spPr>
      </p:pic>
      <p:pic>
        <p:nvPicPr>
          <p:cNvPr id="7179" name="Picture 11" descr="D:\Оля\Конкурс Творчий вчитель-творчий учень\картинки\screenhunter01may061641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70654" y="642918"/>
            <a:ext cx="2444750" cy="2095498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>
            <a:stCxn id="7170" idx="2"/>
            <a:endCxn id="7177" idx="0"/>
          </p:cNvCxnSpPr>
          <p:nvPr/>
        </p:nvCxnSpPr>
        <p:spPr>
          <a:xfrm rot="16200000" flipH="1">
            <a:off x="3781597" y="577616"/>
            <a:ext cx="1714512" cy="5988519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29520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8644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0049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00232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7171" idx="2"/>
            <a:endCxn id="7174" idx="0"/>
          </p:cNvCxnSpPr>
          <p:nvPr/>
        </p:nvCxnSpPr>
        <p:spPr>
          <a:xfrm rot="5400000">
            <a:off x="2110802" y="2760106"/>
            <a:ext cx="1743101" cy="159495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72074"/>
            <a:ext cx="1071570" cy="1250165"/>
          </a:xfrm>
          <a:prstGeom prst="rect">
            <a:avLst/>
          </a:prstGeom>
          <a:noFill/>
        </p:spPr>
      </p:pic>
      <p:pic>
        <p:nvPicPr>
          <p:cNvPr id="7170" name="Picture 2" descr="D:\Оля\Конкурс Творчий вчитель-творчий учень\картинки\pic_1358717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700" y="642918"/>
            <a:ext cx="2425788" cy="2071702"/>
          </a:xfrm>
          <a:prstGeom prst="rect">
            <a:avLst/>
          </a:prstGeom>
          <a:noFill/>
        </p:spPr>
      </p:pic>
      <p:pic>
        <p:nvPicPr>
          <p:cNvPr id="7171" name="Picture 3" descr="D:\Оля\Конкурс Творчий вчитель-творчий учень\картинки\vollball-thumb-375xauto-133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642918"/>
            <a:ext cx="1701801" cy="2043113"/>
          </a:xfrm>
          <a:prstGeom prst="rect">
            <a:avLst/>
          </a:prstGeom>
          <a:noFill/>
        </p:spPr>
      </p:pic>
      <p:pic>
        <p:nvPicPr>
          <p:cNvPr id="7172" name="Picture 4" descr="D:\Оля\Конкурс Творчий вчитель-творчий учень\картинки\16029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642918"/>
            <a:ext cx="1500198" cy="2071701"/>
          </a:xfrm>
          <a:prstGeom prst="rect">
            <a:avLst/>
          </a:prstGeom>
          <a:noFill/>
        </p:spPr>
      </p:pic>
      <p:pic>
        <p:nvPicPr>
          <p:cNvPr id="7174" name="Picture 6" descr="D:\Оля\Конкурс Творчий вчитель-творчий учень\картинки\178759-nastroj-boevoj-k-nemu-by-esche-vezeni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28" y="4429132"/>
            <a:ext cx="1512297" cy="1500198"/>
          </a:xfrm>
          <a:prstGeom prst="rect">
            <a:avLst/>
          </a:prstGeom>
          <a:noFill/>
        </p:spPr>
      </p:pic>
      <p:pic>
        <p:nvPicPr>
          <p:cNvPr id="7175" name="Picture 7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42" y="4429132"/>
            <a:ext cx="1500198" cy="1500198"/>
          </a:xfrm>
          <a:prstGeom prst="rect">
            <a:avLst/>
          </a:prstGeom>
          <a:noFill/>
        </p:spPr>
      </p:pic>
      <p:pic>
        <p:nvPicPr>
          <p:cNvPr id="7176" name="Picture 8" descr="D:\Оля\Конкурс Творчий вчитель-творчий учень\картинки\SmallBusinessWorkingonyourgam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429132"/>
            <a:ext cx="1857388" cy="1507555"/>
          </a:xfrm>
          <a:prstGeom prst="rect">
            <a:avLst/>
          </a:prstGeom>
          <a:noFill/>
        </p:spPr>
      </p:pic>
      <p:pic>
        <p:nvPicPr>
          <p:cNvPr id="7177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16" y="4429132"/>
            <a:ext cx="1550194" cy="1500188"/>
          </a:xfrm>
          <a:prstGeom prst="rect">
            <a:avLst/>
          </a:prstGeom>
          <a:noFill/>
        </p:spPr>
      </p:pic>
      <p:pic>
        <p:nvPicPr>
          <p:cNvPr id="7179" name="Picture 11" descr="D:\Оля\Конкурс Творчий вчитель-творчий учень\картинки\screenhunter01may061641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70654" y="642918"/>
            <a:ext cx="2444750" cy="2095498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>
            <a:stCxn id="7170" idx="2"/>
            <a:endCxn id="7177" idx="0"/>
          </p:cNvCxnSpPr>
          <p:nvPr/>
        </p:nvCxnSpPr>
        <p:spPr>
          <a:xfrm rot="16200000" flipH="1">
            <a:off x="3781597" y="577616"/>
            <a:ext cx="1714512" cy="5988519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29520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8644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0049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00232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7171" idx="2"/>
            <a:endCxn id="7174" idx="0"/>
          </p:cNvCxnSpPr>
          <p:nvPr/>
        </p:nvCxnSpPr>
        <p:spPr>
          <a:xfrm rot="5400000">
            <a:off x="2110802" y="2760106"/>
            <a:ext cx="1743101" cy="159495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172" idx="2"/>
            <a:endCxn id="7175" idx="0"/>
          </p:cNvCxnSpPr>
          <p:nvPr/>
        </p:nvCxnSpPr>
        <p:spPr>
          <a:xfrm rot="16200000" flipH="1">
            <a:off x="4857752" y="3321842"/>
            <a:ext cx="1714513" cy="500066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72074"/>
            <a:ext cx="1071570" cy="1250165"/>
          </a:xfrm>
          <a:prstGeom prst="rect">
            <a:avLst/>
          </a:prstGeom>
          <a:noFill/>
        </p:spPr>
      </p:pic>
      <p:pic>
        <p:nvPicPr>
          <p:cNvPr id="7170" name="Picture 2" descr="D:\Оля\Конкурс Творчий вчитель-творчий учень\картинки\pic_1358717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700" y="642918"/>
            <a:ext cx="2425788" cy="2071702"/>
          </a:xfrm>
          <a:prstGeom prst="rect">
            <a:avLst/>
          </a:prstGeom>
          <a:noFill/>
        </p:spPr>
      </p:pic>
      <p:pic>
        <p:nvPicPr>
          <p:cNvPr id="7171" name="Picture 3" descr="D:\Оля\Конкурс Творчий вчитель-творчий учень\картинки\vollball-thumb-375xauto-133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642918"/>
            <a:ext cx="1701801" cy="2043113"/>
          </a:xfrm>
          <a:prstGeom prst="rect">
            <a:avLst/>
          </a:prstGeom>
          <a:noFill/>
        </p:spPr>
      </p:pic>
      <p:pic>
        <p:nvPicPr>
          <p:cNvPr id="7172" name="Picture 4" descr="D:\Оля\Конкурс Творчий вчитель-творчий учень\картинки\16029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642918"/>
            <a:ext cx="1500198" cy="2071701"/>
          </a:xfrm>
          <a:prstGeom prst="rect">
            <a:avLst/>
          </a:prstGeom>
          <a:noFill/>
        </p:spPr>
      </p:pic>
      <p:pic>
        <p:nvPicPr>
          <p:cNvPr id="7174" name="Picture 6" descr="D:\Оля\Конкурс Творчий вчитель-творчий учень\картинки\178759-nastroj-boevoj-k-nemu-by-esche-vezeni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28" y="4429132"/>
            <a:ext cx="1512297" cy="1500198"/>
          </a:xfrm>
          <a:prstGeom prst="rect">
            <a:avLst/>
          </a:prstGeom>
          <a:noFill/>
        </p:spPr>
      </p:pic>
      <p:pic>
        <p:nvPicPr>
          <p:cNvPr id="7175" name="Picture 7" descr="D:\Оля\Конкурс Творчий вчитель-творчий учень\картинки\i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42" y="4429132"/>
            <a:ext cx="1500198" cy="1500198"/>
          </a:xfrm>
          <a:prstGeom prst="rect">
            <a:avLst/>
          </a:prstGeom>
          <a:noFill/>
        </p:spPr>
      </p:pic>
      <p:pic>
        <p:nvPicPr>
          <p:cNvPr id="7176" name="Picture 8" descr="D:\Оля\Конкурс Творчий вчитель-творчий учень\картинки\SmallBusinessWorkingonyourgam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429132"/>
            <a:ext cx="1857388" cy="1507555"/>
          </a:xfrm>
          <a:prstGeom prst="rect">
            <a:avLst/>
          </a:prstGeom>
          <a:noFill/>
        </p:spPr>
      </p:pic>
      <p:pic>
        <p:nvPicPr>
          <p:cNvPr id="7177" name="Picture 9" descr="D:\Оля\Конкурс Творчий вчитель-творчий учень\картинки\i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16" y="4429132"/>
            <a:ext cx="1550194" cy="1500188"/>
          </a:xfrm>
          <a:prstGeom prst="rect">
            <a:avLst/>
          </a:prstGeom>
          <a:noFill/>
        </p:spPr>
      </p:pic>
      <p:pic>
        <p:nvPicPr>
          <p:cNvPr id="7179" name="Picture 11" descr="D:\Оля\Конкурс Творчий вчитель-творчий учень\картинки\screenhunter01may061641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70654" y="642918"/>
            <a:ext cx="2444750" cy="2095498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>
            <a:stCxn id="7170" idx="2"/>
            <a:endCxn id="7177" idx="0"/>
          </p:cNvCxnSpPr>
          <p:nvPr/>
        </p:nvCxnSpPr>
        <p:spPr>
          <a:xfrm rot="16200000" flipH="1">
            <a:off x="3781597" y="577616"/>
            <a:ext cx="1714512" cy="5988519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29520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8644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00496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00232" y="60007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7171" idx="2"/>
            <a:endCxn id="7174" idx="0"/>
          </p:cNvCxnSpPr>
          <p:nvPr/>
        </p:nvCxnSpPr>
        <p:spPr>
          <a:xfrm rot="5400000">
            <a:off x="2110802" y="2760106"/>
            <a:ext cx="1743101" cy="159495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172" idx="2"/>
            <a:endCxn id="7175" idx="0"/>
          </p:cNvCxnSpPr>
          <p:nvPr/>
        </p:nvCxnSpPr>
        <p:spPr>
          <a:xfrm rot="16200000" flipH="1">
            <a:off x="4857752" y="3321842"/>
            <a:ext cx="1714513" cy="500066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179" idx="2"/>
            <a:endCxn id="7176" idx="0"/>
          </p:cNvCxnSpPr>
          <p:nvPr/>
        </p:nvCxnSpPr>
        <p:spPr>
          <a:xfrm rot="5400000">
            <a:off x="4972843" y="1908946"/>
            <a:ext cx="1690716" cy="3349657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928694" cy="1083476"/>
          </a:xfrm>
          <a:prstGeom prst="rect">
            <a:avLst/>
          </a:prstGeom>
          <a:noFill/>
        </p:spPr>
      </p:pic>
      <p:pic>
        <p:nvPicPr>
          <p:cNvPr id="8194" name="Picture 2" descr="D:\Оля\Конкурс Творчий вчитель-творчий учень\картинки\8f64a239-5f62-4bf8-8149-fb3a11db6eb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928671"/>
            <a:ext cx="2000264" cy="1500198"/>
          </a:xfrm>
          <a:prstGeom prst="rect">
            <a:avLst/>
          </a:prstGeom>
          <a:noFill/>
        </p:spPr>
      </p:pic>
      <p:pic>
        <p:nvPicPr>
          <p:cNvPr id="8195" name="Picture 3" descr="D:\Оля\Конкурс Творчий вчитель-творчий учень\картинки\sm_users_img-2945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928670"/>
            <a:ext cx="1996106" cy="1500198"/>
          </a:xfrm>
          <a:prstGeom prst="rect">
            <a:avLst/>
          </a:prstGeom>
          <a:noFill/>
        </p:spPr>
      </p:pic>
      <p:pic>
        <p:nvPicPr>
          <p:cNvPr id="8196" name="Picture 4" descr="D:\Оля\Конкурс Творчий вчитель-творчий учень\картинки\77832185_1286533245_680351920x10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928670"/>
            <a:ext cx="2000264" cy="1500198"/>
          </a:xfrm>
          <a:prstGeom prst="rect">
            <a:avLst/>
          </a:prstGeom>
          <a:noFill/>
        </p:spPr>
      </p:pic>
      <p:pic>
        <p:nvPicPr>
          <p:cNvPr id="8197" name="Picture 5" descr="D:\Оля\Конкурс Творчий вчитель-творчий учень\картинки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928670"/>
            <a:ext cx="2000264" cy="1501700"/>
          </a:xfrm>
          <a:prstGeom prst="rect">
            <a:avLst/>
          </a:prstGeom>
          <a:noFill/>
        </p:spPr>
      </p:pic>
      <p:pic>
        <p:nvPicPr>
          <p:cNvPr id="8198" name="Picture 6" descr="D:\Оля\Конкурс Творчий вчитель-творчий учень\картинки\0a280a04baef21ed80e555f4c35ff9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4000504"/>
            <a:ext cx="1928826" cy="1448104"/>
          </a:xfrm>
          <a:prstGeom prst="rect">
            <a:avLst/>
          </a:prstGeom>
          <a:noFill/>
        </p:spPr>
      </p:pic>
      <p:pic>
        <p:nvPicPr>
          <p:cNvPr id="8199" name="Picture 7" descr="D:\Оля\Конкурс Творчий вчитель-творчий учень\картинки\74930221_2204071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34" y="4000504"/>
            <a:ext cx="1938848" cy="1422399"/>
          </a:xfrm>
          <a:prstGeom prst="rect">
            <a:avLst/>
          </a:prstGeom>
          <a:noFill/>
        </p:spPr>
      </p:pic>
      <p:pic>
        <p:nvPicPr>
          <p:cNvPr id="8200" name="Picture 8" descr="D:\Оля\Конкурс Творчий вчитель-творчий учень\картинки\land002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71736" y="4000504"/>
            <a:ext cx="1928826" cy="1428760"/>
          </a:xfrm>
          <a:prstGeom prst="rect">
            <a:avLst/>
          </a:prstGeom>
          <a:noFill/>
        </p:spPr>
      </p:pic>
      <p:pic>
        <p:nvPicPr>
          <p:cNvPr id="8201" name="Picture 9" descr="D:\Оля\Конкурс Творчий вчитель-творчий учень\картинки\0037939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15140" y="4000504"/>
            <a:ext cx="1990631" cy="142876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57488" y="500042"/>
            <a:ext cx="3527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Що об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єднує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верхні малюнки</a:t>
            </a:r>
            <a:r>
              <a:rPr lang="uk-UA" dirty="0" smtClean="0"/>
              <a:t>?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500430" y="2786058"/>
            <a:ext cx="22076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єднай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85852" y="3429000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(тисни по порядку на нижні малюнки, спершу називаючи пару)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928694" cy="1083476"/>
          </a:xfrm>
          <a:prstGeom prst="rect">
            <a:avLst/>
          </a:prstGeom>
          <a:noFill/>
        </p:spPr>
      </p:pic>
      <p:pic>
        <p:nvPicPr>
          <p:cNvPr id="8194" name="Picture 2" descr="D:\Оля\Конкурс Творчий вчитель-творчий учень\картинки\8f64a239-5f62-4bf8-8149-fb3a11db6eb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928671"/>
            <a:ext cx="2000264" cy="1500198"/>
          </a:xfrm>
          <a:prstGeom prst="rect">
            <a:avLst/>
          </a:prstGeom>
          <a:noFill/>
        </p:spPr>
      </p:pic>
      <p:pic>
        <p:nvPicPr>
          <p:cNvPr id="8195" name="Picture 3" descr="D:\Оля\Конкурс Творчий вчитель-творчий учень\картинки\sm_users_img-2945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928670"/>
            <a:ext cx="1996106" cy="1500198"/>
          </a:xfrm>
          <a:prstGeom prst="rect">
            <a:avLst/>
          </a:prstGeom>
          <a:noFill/>
        </p:spPr>
      </p:pic>
      <p:pic>
        <p:nvPicPr>
          <p:cNvPr id="8196" name="Picture 4" descr="D:\Оля\Конкурс Творчий вчитель-творчий учень\картинки\77832185_1286533245_680351920x10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928670"/>
            <a:ext cx="2000264" cy="1500198"/>
          </a:xfrm>
          <a:prstGeom prst="rect">
            <a:avLst/>
          </a:prstGeom>
          <a:noFill/>
        </p:spPr>
      </p:pic>
      <p:pic>
        <p:nvPicPr>
          <p:cNvPr id="8197" name="Picture 5" descr="D:\Оля\Конкурс Творчий вчитель-творчий учень\картинки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928670"/>
            <a:ext cx="2000264" cy="1501700"/>
          </a:xfrm>
          <a:prstGeom prst="rect">
            <a:avLst/>
          </a:prstGeom>
          <a:noFill/>
        </p:spPr>
      </p:pic>
      <p:pic>
        <p:nvPicPr>
          <p:cNvPr id="8198" name="Picture 6" descr="D:\Оля\Конкурс Творчий вчитель-творчий учень\картинки\0a280a04baef21ed80e555f4c35ff9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4000504"/>
            <a:ext cx="1928826" cy="1448104"/>
          </a:xfrm>
          <a:prstGeom prst="rect">
            <a:avLst/>
          </a:prstGeom>
          <a:noFill/>
        </p:spPr>
      </p:pic>
      <p:pic>
        <p:nvPicPr>
          <p:cNvPr id="8199" name="Picture 7" descr="D:\Оля\Конкурс Творчий вчитель-творчий учень\картинки\74930221_220407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4000504"/>
            <a:ext cx="1938848" cy="1422399"/>
          </a:xfrm>
          <a:prstGeom prst="rect">
            <a:avLst/>
          </a:prstGeom>
          <a:noFill/>
        </p:spPr>
      </p:pic>
      <p:pic>
        <p:nvPicPr>
          <p:cNvPr id="8200" name="Picture 8" descr="D:\Оля\Конкурс Творчий вчитель-творчий учень\картинки\land002.jpe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71736" y="4000504"/>
            <a:ext cx="1928826" cy="1428760"/>
          </a:xfrm>
          <a:prstGeom prst="rect">
            <a:avLst/>
          </a:prstGeom>
          <a:noFill/>
        </p:spPr>
      </p:pic>
      <p:pic>
        <p:nvPicPr>
          <p:cNvPr id="8201" name="Picture 9" descr="D:\Оля\Конкурс Творчий вчитель-творчий учень\картинки\0037939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15140" y="4000504"/>
            <a:ext cx="1990631" cy="14287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0.45747 -0.21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928694" cy="1083476"/>
          </a:xfrm>
          <a:prstGeom prst="rect">
            <a:avLst/>
          </a:prstGeom>
          <a:noFill/>
        </p:spPr>
      </p:pic>
      <p:pic>
        <p:nvPicPr>
          <p:cNvPr id="8194" name="Picture 2" descr="D:\Оля\Конкурс Творчий вчитель-творчий учень\картинки\8f64a239-5f62-4bf8-8149-fb3a11db6eb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928671"/>
            <a:ext cx="2000264" cy="1500198"/>
          </a:xfrm>
          <a:prstGeom prst="rect">
            <a:avLst/>
          </a:prstGeom>
          <a:noFill/>
        </p:spPr>
      </p:pic>
      <p:pic>
        <p:nvPicPr>
          <p:cNvPr id="8195" name="Picture 3" descr="D:\Оля\Конкурс Творчий вчитель-творчий учень\картинки\sm_users_img-2945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928670"/>
            <a:ext cx="1996106" cy="1500198"/>
          </a:xfrm>
          <a:prstGeom prst="rect">
            <a:avLst/>
          </a:prstGeom>
          <a:noFill/>
        </p:spPr>
      </p:pic>
      <p:pic>
        <p:nvPicPr>
          <p:cNvPr id="8196" name="Picture 4" descr="D:\Оля\Конкурс Творчий вчитель-творчий учень\картинки\77832185_1286533245_680351920x10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928670"/>
            <a:ext cx="2000264" cy="1500198"/>
          </a:xfrm>
          <a:prstGeom prst="rect">
            <a:avLst/>
          </a:prstGeom>
          <a:noFill/>
        </p:spPr>
      </p:pic>
      <p:pic>
        <p:nvPicPr>
          <p:cNvPr id="8197" name="Picture 5" descr="D:\Оля\Конкурс Творчий вчитель-творчий учень\картинки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928670"/>
            <a:ext cx="2000264" cy="1501700"/>
          </a:xfrm>
          <a:prstGeom prst="rect">
            <a:avLst/>
          </a:prstGeom>
          <a:noFill/>
        </p:spPr>
      </p:pic>
      <p:pic>
        <p:nvPicPr>
          <p:cNvPr id="8198" name="Picture 6" descr="D:\Оля\Конкурс Творчий вчитель-творчий учень\картинки\0a280a04baef21ed80e555f4c35ff916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4000504"/>
            <a:ext cx="1928826" cy="1448104"/>
          </a:xfrm>
          <a:prstGeom prst="rect">
            <a:avLst/>
          </a:prstGeom>
          <a:noFill/>
        </p:spPr>
      </p:pic>
      <p:pic>
        <p:nvPicPr>
          <p:cNvPr id="8199" name="Picture 7" descr="D:\Оля\Конкурс Творчий вчитель-творчий учень\картинки\74930221_220407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4876" y="2500306"/>
            <a:ext cx="1938848" cy="1422399"/>
          </a:xfrm>
          <a:prstGeom prst="rect">
            <a:avLst/>
          </a:prstGeom>
          <a:noFill/>
        </p:spPr>
      </p:pic>
      <p:pic>
        <p:nvPicPr>
          <p:cNvPr id="8200" name="Picture 8" descr="D:\Оля\Конкурс Творчий вчитель-творчий учень\картинки\land002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71736" y="4000504"/>
            <a:ext cx="1928826" cy="1428760"/>
          </a:xfrm>
          <a:prstGeom prst="rect">
            <a:avLst/>
          </a:prstGeom>
          <a:noFill/>
        </p:spPr>
      </p:pic>
      <p:pic>
        <p:nvPicPr>
          <p:cNvPr id="8201" name="Picture 9" descr="D:\Оля\Конкурс Творчий вчитель-творчий учень\картинки\0037939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15140" y="4000504"/>
            <a:ext cx="1990631" cy="14287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1022E-16 L -0.21736 -0.21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00" y="-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928694" cy="1083476"/>
          </a:xfrm>
          <a:prstGeom prst="rect">
            <a:avLst/>
          </a:prstGeom>
          <a:noFill/>
        </p:spPr>
      </p:pic>
      <p:pic>
        <p:nvPicPr>
          <p:cNvPr id="8194" name="Picture 2" descr="D:\Оля\Конкурс Творчий вчитель-творчий учень\картинки\8f64a239-5f62-4bf8-8149-fb3a11db6eb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928671"/>
            <a:ext cx="2000264" cy="1500198"/>
          </a:xfrm>
          <a:prstGeom prst="rect">
            <a:avLst/>
          </a:prstGeom>
          <a:noFill/>
        </p:spPr>
      </p:pic>
      <p:pic>
        <p:nvPicPr>
          <p:cNvPr id="8195" name="Picture 3" descr="D:\Оля\Конкурс Творчий вчитель-творчий учень\картинки\sm_users_img-2945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928670"/>
            <a:ext cx="1996106" cy="1500198"/>
          </a:xfrm>
          <a:prstGeom prst="rect">
            <a:avLst/>
          </a:prstGeom>
          <a:noFill/>
        </p:spPr>
      </p:pic>
      <p:pic>
        <p:nvPicPr>
          <p:cNvPr id="8196" name="Picture 4" descr="D:\Оля\Конкурс Творчий вчитель-творчий учень\картинки\77832185_1286533245_680351920x10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928670"/>
            <a:ext cx="2000264" cy="1500198"/>
          </a:xfrm>
          <a:prstGeom prst="rect">
            <a:avLst/>
          </a:prstGeom>
          <a:noFill/>
        </p:spPr>
      </p:pic>
      <p:pic>
        <p:nvPicPr>
          <p:cNvPr id="8197" name="Picture 5" descr="D:\Оля\Конкурс Творчий вчитель-творчий учень\картинки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928670"/>
            <a:ext cx="2000264" cy="1501700"/>
          </a:xfrm>
          <a:prstGeom prst="rect">
            <a:avLst/>
          </a:prstGeom>
          <a:noFill/>
        </p:spPr>
      </p:pic>
      <p:pic>
        <p:nvPicPr>
          <p:cNvPr id="8198" name="Picture 6" descr="D:\Оля\Конкурс Творчий вчитель-творчий учень\картинки\0a280a04baef21ed80e555f4c35ff9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4000504"/>
            <a:ext cx="1928826" cy="1448104"/>
          </a:xfrm>
          <a:prstGeom prst="rect">
            <a:avLst/>
          </a:prstGeom>
          <a:noFill/>
        </p:spPr>
      </p:pic>
      <p:pic>
        <p:nvPicPr>
          <p:cNvPr id="8199" name="Picture 7" descr="D:\Оля\Конкурс Творчий вчитель-творчий учень\картинки\74930221_220407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2500306"/>
            <a:ext cx="1938848" cy="1422399"/>
          </a:xfrm>
          <a:prstGeom prst="rect">
            <a:avLst/>
          </a:prstGeom>
          <a:noFill/>
        </p:spPr>
      </p:pic>
      <p:pic>
        <p:nvPicPr>
          <p:cNvPr id="8200" name="Picture 8" descr="D:\Оля\Конкурс Творчий вчитель-творчий учень\картинки\land002.jpe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1472" y="2500306"/>
            <a:ext cx="1928826" cy="1428760"/>
          </a:xfrm>
          <a:prstGeom prst="rect">
            <a:avLst/>
          </a:prstGeom>
          <a:noFill/>
        </p:spPr>
      </p:pic>
      <p:pic>
        <p:nvPicPr>
          <p:cNvPr id="8201" name="Picture 9" descr="D:\Оля\Конкурс Творчий вчитель-творчий учень\картинки\00379398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15140" y="4000504"/>
            <a:ext cx="1990631" cy="14287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111E-6 L -0.22344 -0.2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-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Оля\Конкурс Творчий вчитель-творчий учень\картинки\Neznay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928694" cy="1083476"/>
          </a:xfrm>
          <a:prstGeom prst="rect">
            <a:avLst/>
          </a:prstGeom>
          <a:noFill/>
        </p:spPr>
      </p:pic>
      <p:pic>
        <p:nvPicPr>
          <p:cNvPr id="8194" name="Picture 2" descr="D:\Оля\Конкурс Творчий вчитель-творчий учень\картинки\8f64a239-5f62-4bf8-8149-fb3a11db6eb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928671"/>
            <a:ext cx="2000264" cy="1500198"/>
          </a:xfrm>
          <a:prstGeom prst="rect">
            <a:avLst/>
          </a:prstGeom>
          <a:noFill/>
        </p:spPr>
      </p:pic>
      <p:pic>
        <p:nvPicPr>
          <p:cNvPr id="8195" name="Picture 3" descr="D:\Оля\Конкурс Творчий вчитель-творчий учень\картинки\sm_users_img-2945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928670"/>
            <a:ext cx="1996106" cy="1500198"/>
          </a:xfrm>
          <a:prstGeom prst="rect">
            <a:avLst/>
          </a:prstGeom>
          <a:noFill/>
        </p:spPr>
      </p:pic>
      <p:pic>
        <p:nvPicPr>
          <p:cNvPr id="8196" name="Picture 4" descr="D:\Оля\Конкурс Творчий вчитель-творчий учень\картинки\77832185_1286533245_680351920x10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928670"/>
            <a:ext cx="2000264" cy="1500198"/>
          </a:xfrm>
          <a:prstGeom prst="rect">
            <a:avLst/>
          </a:prstGeom>
          <a:noFill/>
        </p:spPr>
      </p:pic>
      <p:pic>
        <p:nvPicPr>
          <p:cNvPr id="8197" name="Picture 5" descr="D:\Оля\Конкурс Творчий вчитель-творчий учень\картинки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928670"/>
            <a:ext cx="2000264" cy="1501700"/>
          </a:xfrm>
          <a:prstGeom prst="rect">
            <a:avLst/>
          </a:prstGeom>
          <a:noFill/>
        </p:spPr>
      </p:pic>
      <p:pic>
        <p:nvPicPr>
          <p:cNvPr id="8198" name="Picture 6" descr="D:\Оля\Конкурс Творчий вчитель-творчий учень\картинки\0a280a04baef21ed80e555f4c35ff9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3174" y="2500306"/>
            <a:ext cx="1928826" cy="1448104"/>
          </a:xfrm>
          <a:prstGeom prst="rect">
            <a:avLst/>
          </a:prstGeom>
          <a:noFill/>
        </p:spPr>
      </p:pic>
      <p:pic>
        <p:nvPicPr>
          <p:cNvPr id="8199" name="Picture 7" descr="D:\Оля\Конкурс Творчий вчитель-творчий учень\картинки\74930221_220407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2500306"/>
            <a:ext cx="1938848" cy="1422399"/>
          </a:xfrm>
          <a:prstGeom prst="rect">
            <a:avLst/>
          </a:prstGeom>
          <a:noFill/>
        </p:spPr>
      </p:pic>
      <p:pic>
        <p:nvPicPr>
          <p:cNvPr id="8200" name="Picture 8" descr="D:\Оля\Конкурс Творчий вчитель-творчий учень\картинки\land002.jpe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1472" y="2500306"/>
            <a:ext cx="1928826" cy="1428760"/>
          </a:xfrm>
          <a:prstGeom prst="rect">
            <a:avLst/>
          </a:prstGeom>
          <a:noFill/>
        </p:spPr>
      </p:pic>
      <p:pic>
        <p:nvPicPr>
          <p:cNvPr id="8201" name="Picture 9" descr="D:\Оля\Конкурс Творчий вчитель-творчий учень\картинки\0037939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15140" y="4000504"/>
            <a:ext cx="1990631" cy="14287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111E-6 L 2.22222E-6 -0.2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Молодці!</a:t>
            </a:r>
            <a:endParaRPr lang="ru-RU" sz="8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D:\Оля\Конкурс Творчий вчитель-творчий учень\картинки\favicon.ico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71612"/>
            <a:ext cx="6929486" cy="477895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4857784"/>
          </a:xfrm>
        </p:spPr>
        <p:txBody>
          <a:bodyPr/>
          <a:lstStyle/>
          <a:p>
            <a:r>
              <a:rPr lang="uk-UA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Підготувала </a:t>
            </a:r>
            <a:br>
              <a:rPr lang="uk-UA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вчитель – </a:t>
            </a:r>
            <a:r>
              <a:rPr lang="uk-UA" sz="3600" b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логопед Мовчан Н.М.</a:t>
            </a:r>
            <a:endParaRPr lang="ru-RU" sz="36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(фон) презентации10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(фон) презентации. Часть 11</Template>
  <TotalTime>313</TotalTime>
  <Words>65</Words>
  <Application>Microsoft Office PowerPoint</Application>
  <PresentationFormat>Экран (4:3)</PresentationFormat>
  <Paragraphs>38</Paragraphs>
  <Slides>26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Фокина Л. П. Шаблон (фон) презентации10</vt:lpstr>
      <vt:lpstr>Пограй-ка з Незнайкою</vt:lpstr>
      <vt:lpstr>Знайди зайве (тисни на малюнок)</vt:lpstr>
      <vt:lpstr>Знайди зайве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Знайди пару (тисни по порядку на верхні малюнки, спершу називаючи пару)</vt:lpstr>
      <vt:lpstr>Знайди пару</vt:lpstr>
      <vt:lpstr>Знайди пару</vt:lpstr>
      <vt:lpstr>Знайди пару</vt:lpstr>
      <vt:lpstr>Знайди пару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Молодці!</vt:lpstr>
      <vt:lpstr>Підготувала  вчитель – логопед Мовчан Н.М.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Пограй-ка з</dc:title>
  <dc:creator>Оля</dc:creator>
  <cp:lastModifiedBy>User</cp:lastModifiedBy>
  <cp:revision>51</cp:revision>
  <dcterms:created xsi:type="dcterms:W3CDTF">2013-07-23T06:16:17Z</dcterms:created>
  <dcterms:modified xsi:type="dcterms:W3CDTF">2016-09-14T10:28:30Z</dcterms:modified>
</cp:coreProperties>
</file>