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6" r:id="rId4"/>
    <p:sldId id="277" r:id="rId5"/>
    <p:sldId id="268" r:id="rId6"/>
    <p:sldId id="269" r:id="rId7"/>
    <p:sldId id="280" r:id="rId8"/>
    <p:sldId id="262" r:id="rId9"/>
    <p:sldId id="281" r:id="rId10"/>
    <p:sldId id="264" r:id="rId11"/>
    <p:sldId id="279" r:id="rId12"/>
    <p:sldId id="267" r:id="rId13"/>
    <p:sldId id="259" r:id="rId14"/>
    <p:sldId id="265" r:id="rId15"/>
    <p:sldId id="282" r:id="rId16"/>
    <p:sldId id="266" r:id="rId17"/>
    <p:sldId id="260" r:id="rId18"/>
    <p:sldId id="272" r:id="rId19"/>
    <p:sldId id="274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3539E23-AF93-4EFD-A90A-A321BD84561C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276D371-A274-4DA7-B8BB-D370F77D5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hecker dir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928669"/>
            <a:ext cx="7772400" cy="571505"/>
          </a:xfrm>
        </p:spPr>
        <p:txBody>
          <a:bodyPr/>
          <a:lstStyle/>
          <a:p>
            <a:r>
              <a:rPr lang="uk-UA" b="1" i="1" dirty="0" smtClean="0">
                <a:solidFill>
                  <a:srgbClr val="C00000"/>
                </a:solidFill>
              </a:rPr>
              <a:t/>
            </a:r>
            <a:br>
              <a:rPr lang="uk-UA" b="1" i="1" dirty="0" smtClean="0">
                <a:solidFill>
                  <a:srgbClr val="C00000"/>
                </a:solidFill>
              </a:rPr>
            </a:br>
            <a:r>
              <a:rPr lang="uk-UA" b="1" i="1" dirty="0" smtClean="0">
                <a:solidFill>
                  <a:srgbClr val="C00000"/>
                </a:solidFill>
              </a:rPr>
              <a:t>Букви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4929198"/>
            <a:ext cx="5286412" cy="103822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Читання та записування слів з буквою ґ.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3000364" y="4714884"/>
            <a:ext cx="5715040" cy="153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b="1" i="1" u="none" strike="noStrike" kern="1200" cap="none" spc="0" normalizeH="0" baseline="0" noProof="0" dirty="0">
              <a:ln>
                <a:solidFill>
                  <a:srgbClr val="C00000"/>
                </a:solidFill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Админ\Desktop\120px-Ukraińska_litera_Ґ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3" y="1976422"/>
            <a:ext cx="3286147" cy="21907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14446"/>
          </a:xfrm>
        </p:spPr>
        <p:txBody>
          <a:bodyPr/>
          <a:lstStyle/>
          <a:p>
            <a:r>
              <a:rPr lang="uk-UA" sz="12000" b="1" dirty="0" smtClean="0"/>
              <a:t>ґудзик</a:t>
            </a:r>
            <a:endParaRPr lang="ru-RU" sz="12000" b="1" dirty="0"/>
          </a:p>
        </p:txBody>
      </p:sp>
      <p:pic>
        <p:nvPicPr>
          <p:cNvPr id="4098" name="Picture 2" descr="C:\Users\Админ\Desktop\ггггггг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8295" r="16250"/>
          <a:stretch>
            <a:fillRect/>
          </a:stretch>
        </p:blipFill>
        <p:spPr bwMode="auto">
          <a:xfrm>
            <a:off x="1500166" y="2285992"/>
            <a:ext cx="6235274" cy="3931659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18032" r="10929" b="2879"/>
          <a:stretch>
            <a:fillRect/>
          </a:stretch>
        </p:blipFill>
        <p:spPr bwMode="auto">
          <a:xfrm>
            <a:off x="6286512" y="1857364"/>
            <a:ext cx="2428892" cy="23105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D:\ШКОЛА\ИКТ - МУЛЬТИ МЕДИА\ПРЕЗЕНТАЦИИ, ФИЛЬМЫ\СДЕЛАТЬ ПРЕЗЕНТАЦИЮ\АНИМАЦИИ\АНИМАЦИИ\птицы\птицы\AN12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500438"/>
            <a:ext cx="2151443" cy="26945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785794"/>
            <a:ext cx="72152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600" b="1" dirty="0" smtClean="0"/>
              <a:t>ґелґотіли</a:t>
            </a:r>
            <a:endParaRPr lang="ru-RU" dirty="0"/>
          </a:p>
        </p:txBody>
      </p:sp>
      <p:pic>
        <p:nvPicPr>
          <p:cNvPr id="6" name="Picture 2" descr="D:\ШКОЛА\ИКТ - МУЛЬТИ МЕДИА\ПРЕЗЕНТАЦИИ, ФИЛЬМЫ\СДЕЛАТЬ ПРЕЗЕНТАЦИЮ\АНИМАЦИИ\АНИМАЦИИ\птицы\птицы\AN1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214686"/>
            <a:ext cx="2151443" cy="269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ШКОЛА\ИКТ - МУЛЬТИ МЕДИА\ПРЕЗЕНТАЦИИ, ФИЛЬМЫ\СДЕЛАТЬ ПРЕЗЕНТАЦИЮ\АНИМАЦИИ\АНИМАЦИИ\птицы\птицы\AN1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143248"/>
            <a:ext cx="2151443" cy="269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ШКОЛА\ИКТ - МУЛЬТИ МЕДИА\ПРЕЗЕНТАЦИИ, ФИЛЬМЫ\СДЕЛАТЬ ПРЕЗЕНТАЦИЮ\АНИМАЦИИ\АНИМАЦИИ\птицы\птицы\AN1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571744"/>
            <a:ext cx="2151443" cy="269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214554"/>
            <a:ext cx="5552404" cy="3894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5929290" y="-214338"/>
            <a:ext cx="3214710" cy="300039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uk-UA" sz="20000" b="1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ґ</a:t>
            </a:r>
            <a:endParaRPr kumimoji="0" lang="ru-RU" sz="20000" b="1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642918"/>
            <a:ext cx="49272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600" b="1" dirty="0" smtClean="0"/>
              <a:t>аґрус</a:t>
            </a:r>
            <a:endParaRPr lang="ru-RU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8220" t="7944" r="18220" b="11448"/>
          <a:stretch>
            <a:fillRect/>
          </a:stretch>
        </p:blipFill>
        <p:spPr bwMode="auto">
          <a:xfrm>
            <a:off x="4357686" y="1468028"/>
            <a:ext cx="4227266" cy="486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28662" y="3500439"/>
            <a:ext cx="42148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800" b="1" i="1" dirty="0" smtClean="0">
              <a:solidFill>
                <a:srgbClr val="002060"/>
              </a:solidFill>
            </a:endParaRPr>
          </a:p>
          <a:p>
            <a:endParaRPr lang="uk-UA" sz="2800" b="1" i="1" dirty="0" smtClean="0">
              <a:solidFill>
                <a:srgbClr val="002060"/>
              </a:solidFill>
            </a:endParaRPr>
          </a:p>
          <a:p>
            <a:endParaRPr lang="uk-UA" sz="2800" b="1" i="1" dirty="0" smtClean="0">
              <a:solidFill>
                <a:srgbClr val="002060"/>
              </a:solidFill>
            </a:endParaRPr>
          </a:p>
          <a:p>
            <a:endParaRPr lang="uk-UA" sz="2800" b="1" i="1" dirty="0" smtClean="0">
              <a:solidFill>
                <a:srgbClr val="002060"/>
              </a:solidFill>
            </a:endParaRPr>
          </a:p>
          <a:p>
            <a:endParaRPr lang="uk-UA" sz="2800" b="1" i="1" dirty="0" smtClean="0">
              <a:solidFill>
                <a:srgbClr val="002060"/>
              </a:solidFill>
            </a:endParaRPr>
          </a:p>
          <a:p>
            <a:endParaRPr lang="uk-UA" sz="2800" b="1" i="1" dirty="0" smtClean="0">
              <a:solidFill>
                <a:srgbClr val="002060"/>
              </a:solidFill>
            </a:endParaRPr>
          </a:p>
          <a:p>
            <a:endParaRPr lang="uk-UA" sz="2800" b="1" i="1" dirty="0" smtClean="0">
              <a:solidFill>
                <a:srgbClr val="002060"/>
              </a:solidFill>
            </a:endParaRPr>
          </a:p>
          <a:p>
            <a:endParaRPr lang="uk-UA" sz="2800" b="1" i="1" dirty="0" smtClean="0">
              <a:solidFill>
                <a:srgbClr val="002060"/>
              </a:solidFill>
            </a:endParaRPr>
          </a:p>
          <a:p>
            <a:endParaRPr lang="uk-UA" sz="2800" b="1" i="1" dirty="0" smtClean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571480"/>
            <a:ext cx="58579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0" b="1" dirty="0" smtClean="0">
                <a:solidFill>
                  <a:srgbClr val="002060"/>
                </a:solidFill>
              </a:rPr>
              <a:t>дзиґа</a:t>
            </a:r>
            <a:endParaRPr lang="ru-RU" sz="12000" b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http://mirgif.com/predmety/predmeti_06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8529" y="2357430"/>
            <a:ext cx="3238325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0940" y="2037075"/>
            <a:ext cx="5550296" cy="4249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14413" y="500042"/>
            <a:ext cx="79295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0" b="1" dirty="0" smtClean="0">
                <a:solidFill>
                  <a:srgbClr val="002060"/>
                </a:solidFill>
              </a:rPr>
              <a:t>ґанок</a:t>
            </a:r>
            <a:endParaRPr lang="ru-RU" sz="1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1147" y="500042"/>
            <a:ext cx="31817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600" b="1" dirty="0" smtClean="0">
                <a:solidFill>
                  <a:srgbClr val="002060"/>
                </a:solidFill>
              </a:rPr>
              <a:t>ґедзь</a:t>
            </a:r>
            <a:endParaRPr lang="ru-RU" sz="96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mezhvodnoe.info/community/download/file.php?id=21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4114829" cy="4286280"/>
          </a:xfrm>
          <a:prstGeom prst="rect">
            <a:avLst/>
          </a:prstGeom>
          <a:noFill/>
        </p:spPr>
      </p:pic>
      <p:pic>
        <p:nvPicPr>
          <p:cNvPr id="4100" name="Picture 4" descr="&amp;mcy;&amp;ucy;&amp;khcy;&amp;acy;, &amp;acy;&amp;ncy;&amp;icy;&amp;mcy;&amp;acy;&amp;shcy;&amp;kcy;&amp;acy;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5459" y="2071678"/>
            <a:ext cx="3672558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00306"/>
            <a:ext cx="5278097" cy="3953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57224" y="642918"/>
            <a:ext cx="77153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0000" b="1" dirty="0" smtClean="0">
                <a:solidFill>
                  <a:srgbClr val="002060"/>
                </a:solidFill>
              </a:rPr>
              <a:t>ґринджоли</a:t>
            </a:r>
            <a:endParaRPr lang="ru-RU" sz="10000" b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http://mirgif.com/jivotnie/reptilii-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5950" y="2428868"/>
            <a:ext cx="2754649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756730"/>
            <a:ext cx="5516991" cy="470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928662" y="357167"/>
            <a:ext cx="778674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57290" y="571480"/>
            <a:ext cx="50006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0000" b="1" dirty="0" smtClean="0">
                <a:solidFill>
                  <a:srgbClr val="C00000"/>
                </a:solidFill>
              </a:rPr>
              <a:t>ґуля</a:t>
            </a:r>
            <a:endParaRPr lang="ru-RU" sz="10000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1147" y="500042"/>
            <a:ext cx="31817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600" b="1" dirty="0" smtClean="0">
                <a:solidFill>
                  <a:srgbClr val="002060"/>
                </a:solidFill>
              </a:rPr>
              <a:t>ґрати</a:t>
            </a:r>
            <a:endParaRPr lang="ru-RU" sz="96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://auster.spb.ru/i/catalogue/asis_12269558604921dc54d51b5-1-reshe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6357982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1147" y="714356"/>
            <a:ext cx="31817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600" b="1" dirty="0" smtClean="0">
                <a:solidFill>
                  <a:srgbClr val="002060"/>
                </a:solidFill>
              </a:rPr>
              <a:t>ґрунт</a:t>
            </a:r>
            <a:endParaRPr lang="ru-RU" sz="96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terratrans.com.ua/images/pic/chernoz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26630"/>
            <a:ext cx="6422244" cy="3952152"/>
          </a:xfrm>
          <a:prstGeom prst="rect">
            <a:avLst/>
          </a:prstGeom>
          <a:noFill/>
        </p:spPr>
      </p:pic>
      <p:pic>
        <p:nvPicPr>
          <p:cNvPr id="1028" name="Picture 4" descr="http://startsoft.ucoz.com/_ph/15/1/107661797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46577"/>
            <a:ext cx="3000396" cy="33656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743200" y="285750"/>
            <a:ext cx="6400800" cy="6215063"/>
          </a:xfrm>
        </p:spPr>
        <p:txBody>
          <a:bodyPr/>
          <a:lstStyle/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ґава</a:t>
            </a:r>
          </a:p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ґанок</a:t>
            </a:r>
          </a:p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ґазда</a:t>
            </a:r>
          </a:p>
          <a:p>
            <a:pPr>
              <a:buNone/>
            </a:pPr>
            <a:r>
              <a:rPr lang="uk-UA" sz="80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ґвинт</a:t>
            </a:r>
            <a:endParaRPr lang="ru-RU" sz="8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22" name="Picture 2" descr="D:\ШКОЛА\ИКТ - МУЛЬТИ МЕДИА\ПРЕЗЕНТАЦИИ, ФИЛЬМЫ\СДЕЛАТЬ ПРЕЗЕНТАЦИЮ\АНИМАЦИИ\АНИМАЦИИ\птицы\птички\bird2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0"/>
            <a:ext cx="3157377" cy="25574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liubavyshka.ru/_ph/4/1/298963896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7" y="1686884"/>
            <a:ext cx="5000660" cy="35546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743200" y="285750"/>
            <a:ext cx="6400800" cy="6215063"/>
          </a:xfrm>
        </p:spPr>
        <p:txBody>
          <a:bodyPr/>
          <a:lstStyle/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ґрунт</a:t>
            </a:r>
          </a:p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ґуля</a:t>
            </a:r>
          </a:p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ґедзь</a:t>
            </a:r>
          </a:p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ґрати</a:t>
            </a:r>
            <a:endParaRPr lang="ru-RU" sz="8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9698" name="Picture 2" descr="D:\ШКОЛА\ИКТ - МУЛЬТИ МЕДИА\ПРЕЗЕНТАЦИИ, ФИЛЬМЫ\СДЕЛАТЬ ПРЕЗЕНТАЦИЮ\АНИМАЦИИ\АНИМАЦИИ\бабочки, насекомые\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9833" y="3143248"/>
            <a:ext cx="2724167" cy="31487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743200" y="285750"/>
            <a:ext cx="6400800" cy="6215063"/>
          </a:xfrm>
        </p:spPr>
        <p:txBody>
          <a:bodyPr/>
          <a:lstStyle/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ґудзик</a:t>
            </a:r>
          </a:p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аґрус</a:t>
            </a:r>
          </a:p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дзиґа</a:t>
            </a:r>
          </a:p>
          <a:p>
            <a:pPr>
              <a:buNone/>
            </a:pPr>
            <a:r>
              <a:rPr lang="uk-UA" sz="8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ґелґотіти</a:t>
            </a:r>
          </a:p>
        </p:txBody>
      </p:sp>
      <p:pic>
        <p:nvPicPr>
          <p:cNvPr id="4" name="Picture 2" descr="D:\ШКОЛА\ИКТ - МУЛЬТИ МЕДИА\ПРЕЗЕНТАЦИИ, ФИЛЬМЫ\СДЕЛАТЬ ПРЕЗЕНТАЦИЮ\АНИМАЦИИ\АНИМАЦИИ\птицы\птицы\AN1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785926"/>
            <a:ext cx="2151443" cy="269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ШКОЛА\ИКТ - МУЛЬТИ МЕДИА\ПРЕЗЕНТАЦИИ, ФИЛЬМЫ\СДЕЛАТЬ ПРЕЗЕНТАЦИЮ\АНИМАЦИИ\АНИМАЦИИ\птицы\птицы\AN1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143248"/>
            <a:ext cx="2151443" cy="269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дмин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193" r="12425"/>
          <a:stretch>
            <a:fillRect/>
          </a:stretch>
        </p:blipFill>
        <p:spPr bwMode="auto">
          <a:xfrm>
            <a:off x="597223" y="1206870"/>
            <a:ext cx="7975305" cy="46777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762000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1147" y="785794"/>
            <a:ext cx="31817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600" b="1" dirty="0" err="1" smtClean="0">
                <a:solidFill>
                  <a:srgbClr val="002060"/>
                </a:solidFill>
              </a:rPr>
              <a:t>ґвинт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5122" name="AutoShape 2" descr="data:image/jpeg;base64,/9j/4AAQSkZJRgABAQAAAQABAAD/2wCEAAkGBhMSERQTEhEWFRUWGRkVGBgYGBgWGRgXGx0XFxgUHBoYHCYgGhojGhUXHy8gIycpLCwsFx4xNTAqNSYrLCkBCQoKBQUFDQUFDSkYEhgpKSkpKSkpKSkpKSkpKSkpKSkpKSkpKSkpKSkpKSkpKSkpKSkpKSkpKSkpKSkpKSkpKf/AABEIAHIBuQMBIgACEQEDEQH/xAAcAAEAAwEBAQEBAAAAAAAAAAAABQYHBAMCAQj/xABAEAACAQIEBAQDBAgFBAMBAAABAgADEQQFEiEGMUFREyJhcQeBkTJCobEUI1JywdHh8DNigrLxFSSSwkNTohf/xAAUAQEAAAAAAAAAAAAAAAAAAAAA/8QAFBEBAAAAAAAAAAAAAAAAAAAAAP/aAAwDAQACEQMRAD8A3GIiAiR+c53TwyanO5vpUc2Pp6b85n2I46xNViBU8MbnSoGw/eIuYGoxMuTijFDlXbfuFP5iWbhni161QUqoW5Bsw2uRvYjluAeXaBa4iICIiAiIgIiICIiAiIgIiICIiAiIgIiICIiAiIgIiICIiAiIgIiICIiAiIgIiICIkTmnEtGhcElmH3V3PzJ2gS0TM8z+K9QEinQVexZix97C0r+K+I+OcWFXT+6qqfraBtkTBKXxKx9Mk+OW9GCsPxEksH8Z8Uuz06b+pBX/AGmBtMTOcv8AjRQawq0XRuukhl997H5S6ZRxFh8VfwKocgXI3BA9QRAkoiICIiAnNmWPWhSaq52UX9z0A9Sdp0zN/iFnwqVhhkY6aXmqW5F+i/If7vSBC5pm9TEOalQ7nkOijsJArmQVypIBE7tVhuZnnENc/pVQg9R+QgaFTxt/76SVyHFla1Nx91x9DsfwJlIy2sdAO/KWXIXJDb8jzgbhE+KL3UEdQD9Z9wEREBERAREQEREBERAREQEREBERAREQEREBERAREQEREBERAREQEREBERAQTE46n6xyt/Iv2vU/s/Lr7wIjOs7ezClsNxq6n27CU+pT1XvNIxOWo4I0i8rGY5PpIsN+sDNs1wtmNpEtT7c5dM4woLb7X6yqVqfmNu8CKfC7zwxFG0lWq6HQ263Pa07q/gVLkppv25CBWDT21DlPvAZtUouHp1GRhyKkg/hLK3BNVsI+IpuppoTqF9xa1j+Mo9Z7GBtHAvxTaoy0cWQbmwq7C3YN0t6/WaerXFxyn8m4XFEHtNj+E3FxY/otRr33p37jdk9rb/I94GoREQPDHYsUqb1GIARSxJ5WAvMB/T3dvEYgtVYu55c7m/1mo/F/FtTyqtpF9RpoT2Bdd/wt85ilfMXovTo2DH9Xq6EHZrD67wLFjXCLt2v9ZnePq66zEDmdpb+Ja2gVDqvuRtyuesqGW38RbC/8u8C14JfItztYf8S98H5erUqxKklQrXG2m/cdtpBZNlDuikfYXpz35G/bmJq3C2R+FRYv9qoLHtpttaBHZT8Q6Qrfo1ceGV0oKhPkY2H2uWj35eok7nnEdLDUHq6gxGyqCCWY8l2/E9ADMbzpFONrA3KBz77AfznPVAvdBYAHn7QNO+HfFpxNOoteoDURi1yQLq5J29Abj0GkSfz/AIipYSgazkHoqgi7t0UfmT0AJmG5Xhw2x3vuBtt6b+08s3pAKfD56bA8rFiAD8rwNI+HnFr1sTXp13uap8VOwIFig/0BbD/KZbuJuIEwdBqr7nki/tOeQ9upPYGYXgKakbnaemOVeQa4tf8Au8C9fDzi1zialGu5bx2NRSelTqvoCo2HTSB1l34lz5cJh2qtufsov7TnkPbqfQGYVlvMuH0lSNO9jfnqBHK1hOrNcdUqECpWerpBILOzgX2NtR25D8IGqfD7iVsTSenVfVVpm5P7SsSQ3yNx6ALJvPc8p4Si1WoeWyr1duij+9hczCckxlSm5elWamwuoINrjqD3G1/lOjOM0rVSvjVmqaQbEm9r2v7Xt+EDQeCeOmrYh6OIO9Ql6XYbb0h6WFx7HvLjnGaphqL1qh8qjl1J6KPUmwmC5aSW1K1ihDK17EEbgg9LHeSWdZ9iKyrTrVy6r5gDp52tckAX2vz7wNS4K4n/AEyixewqI1mA5WNypHpzH+kydxeLWkjVHYKqgkk9AJgmSZjVRmalVamQLEqbX35eu/QzrzPiTE1l8GrXZ1DXsdPMdyBc2uecDT+D+MhjWqqQFZTqVeppHYH1IOxt3EsWJxC00Z3IVVBYk9ANyZgWR42pTq66LFXUHcW5HYix2I/lJLNeI8XUBp1q7sp+0pCgbctlA7XgafwlxcuNFTy6HRvs350z9hvfofX3Enq1ZUUsxAVQSSeQA3JmAZLj61OqWouVcbXFuR5g32I25eklcy4rxdVTSq1yUbmNKDluPsqDztA1LhfimnjVcqNLIxBU89Jvob5gfIgybmAZFm9WhXL0WswBU7XBBtsR13A+ksWZfEbFPSNJgil9i6hlbT1A8x58r+sDTMoz6jifE8F9XhsUb36MO6noetjJAm25mCcM59VwtbxKZF7WKm+lh2IH1HaWPiH4iVa9HwRTFMsbOwYm69VAI2uee5226wNUw2KSogemwZWFwwNwR3Bn3UqBQWY2AFyTyAG5MxLhTjmvhA9NVV0J1BWJ8p62t36j+skuI/iHVxNLwfCFIMRqIYsWUfd+yLAm1/QW6wNUy7MqdemKlJw6G4BF+YNiLHcTpmIcJcaVMG1QKgqIwuULafMLAMDY9Nj327SZzf4lVsRT8FaIpa/KWDliVOxUeUWvfc9r+4DTcDmNOspak4cBihI38y7Ef30IPWdMw3hTix8FWJVddN9mS9uX2WBsbEfkfa2iUPibhSCWWqhAvYqGv6AqT+NoFuiQ3DHE9PG0y9MFSp0shIuvY7dCPyI6SZgIiICIiAiIgc+NxQprf5D3n5l9K1MdzufczizRNdWmgPqf5/hJUCB+zyxGGDix+vWejGwvKZX+KFBGs9GoBcgNtuASNQHbaBF8VZOyMx+6N9+djKe+FUNc8uoly4i42wmIQBdRNjz8sopZq1VUp38xCj35QITMsWCzEDa9hPGhiCRzmh8UcN0MOlGitMM9vO3Usekpmd5QKFfwxsLA2/GBZ8rVlynGNc2LIvMgev8ACZdiBckTV6WNT/orUx9pq2lv9wP0EyrMFKOYHIK1jtJvJc1am6urWYG4I6HvK9OrB1iDA/q7h3NxicNSrD767jsw2YfUGSUz74M5kXwj0z/8b3G/Rhy+qn6zQYGd/HCuVwFIXO9dLj9oAO1j8wD8plfCeC8epWxVXofKP8x6/ITT/jlf9Fw1hf8A7gf7HlD4ORhhWtsTVa/4CBB8YvYKAdryBydSayBTY35ya4yWxXe5ud5CZXVK1VIFz2sT+UD+iOAMLTfDKxTzFdLb899Q9ja30l10WWw7WEo3w1qfqgCwBuSQBYG48t9+gvL2x2gYpjcrepi8VoBOktc28q2HPnzNrAdzPmthbYWq7KQ5qKii3JBrDMewBX8J746vqzPwFW3jmzNcgBFdatSp72pWHz7zv42xKVKdV0rKlLVTAsm7EeIzW33AVtz/AJxAgMDkNV18ihgVuDcA3HNR67Hnz0mMXgr03LKQEOkgjlzv8xtPHg7ivFGthMOX/UtUVPKovYHmT7Nz9pc/iLmOHpYetTQLd3ph9O52bVVJA5DZQT1LWgUrKuFqxTxFQ6D97fzHsoG5J/n2npicvYiqdBGiykdjvce99vkZwcFcQYrxKFJKtRadaulNm3tv9xSeRC3O3eXfjHF0aWFxopAC9RVBB5GmE18+oZwPcmBUsHlRCU77awWtY9bWPrfefv6N/if5LLy67jf5rynhw3xLiKq06AZiGdUYm2wZlQW9AN/W9pc85rUkTErTsPFqrSpgkXNSw8xLfslyxPQAwKRgcCURGYX1m9hubbH+M7PAU+LbfTdbHmeZvb00gf6pF8PcQVDWoUqdQEGoiW0g3GoabX+Rmg8W0aNHCYqog85NidrqXGoafUg6YFJwGXP5QEJ1k2t6dP8AmelSlpWs3SmhvbkCSLD6XnPlfFtZFoUUYAVahvqBa92RRz+7f7q/s+suXEeEo0aGPZBvrRBfobpUIHcgEwKXhcE6orEEaj1HMXsfoQZ0rSJaoQL6VLE+hIt8/NOvh/jgLSGGfCpVcMdJdhYlmVr+w08uv4Gx47J0pDMGA1lKdwAOTOS9ttgFG/y9IFGwl1QE82O37t7fmDOxqV2O+4Uk/gR+YnnkHFAUqpwy1QC+ok6fKUKpSBsTcm523JZRtvLhiMlpp+nkBX8OizgLvpa7AJ7+T6GBRcBhiB4m+50g9OhO/wAwfnJCrRvUC35Akk9tiD+N58cP8W07MtXD6kpWdSGsFuUFtJ+0zPYnfoABtLNRyWmHzC9wKVHW1yCb6Swp37gobn0sNoFNy64DHcaja473H8511cMfEte+lSed9gpN/blPfJOIsvNLw8SrrUDjRpBK+Ygtcj2Ase+25Jk8ciVa2KViQUo+IxIsAp077chZWsO1oFRy2m1nqdiF1XHM32950FGZxe2yk+vtbvPTIM5wDKRiC9M6rmwJDamU6b/dAUW33/KTj5KKdXElifJSZx10iyEL6tvptAquW31Mb7k2A5+p/hOyqjF1B7H5bEz1yHGYM0qzVMR4NVN0uQSxbVqsCNxbbuDyk7W4c8OtVF9Q8BqtPb7oCi7H0HPudoFPwFSzMb8tv6fjJHwz4qWJH3t+VrHf22M9uGMXgQjrWqEVNLsPIdmNk08jy9erWEkauSslaszrpVaTEWvY+QBW363qKT12gVrLanmN9tr/AN+skaYLkqLG/wDxOTA47DBFp1T5gxa67tpOgbk7b72Hp672ill+Gema+EFR0QOzFtlFkbStv2rkN6C3eBWsHmT0Drp1GRibXUlSeu9uY9Jbcm+KWJHldUrep8jfVRY/SVOrSWmoSopDEXudtgSOXW5HP0nfgMuQa6i3ampRC1tI1HzsAfZSLwLtwf8AEJ62KqUMTpXUbUyAAFYbGle+97XBJ6EdRNAn87IgKs4cLYiwuQbdxbt39peOGvidUp2TFjWnIVB9sfvAfa9+fvA1GJ44TFLVRalNtSOAynuDyO89oCIiBFURqxLH9n+QElZF5e169b3/AKCSkDhzzFinh6rk2sp+p2H4mYXxRiP1zAG6oAi/Ib/iTNx4gyj9JoPR1lNVvMPQ3HymWZ98OcXTu+1ZeZK/a/8AE/wgVBGsAeZaWThHMVw9ZXZAexPQyvmkB5TcEbWMnsiyQ1Veo5tSpglvXsPeBI5zmjPjDZbsNgBuAZz5hwHi6gFcUy9+Yv5vcDqJKfD/AIrpUv8At6lMAFiVe1yATyYn85qSkEXHKBidLC0xhWXSy1Q93Vm07Da+k9ZUs5ydqhLKL+k2D4kYGkxpXQFzq3Gxtt9ZQcU4TkN/e1oGb18vZeYnlTBv6TXeHMpoYqhi2xAv4SalYbEEgn5/1mVYikLm3flA1z4G4o+LWS9r0wbfutb/ANvxmxTGvgZS/X1jblTAv7sP5TZYFA+M2HLYKkR92sp//LiUTKqoNK67X87D/Mdm9jeazx9gjVy+uoFyAH/8WVif/EGYzgmo0tzXtUbymmb7qxuGHTpAhuMaOyn1lZwjWdT6j0l54mwl6Tc+8p+T0dVZQR/fzgbDwmzq36o2Fl3Bvqvzvt3mhU8c5oXJUE3W73Hvy5yB+GgQULWW583qAtha3zll4iUfo1Tly9uogYHxJndRMyquW2RGpWHluhXzLe22rURcbz24iq2wWDw6VdT6GrOAb6dehVQn92mdv6T0zjK2atXfQWVWsSBexIB39Ldek6+GuDquOq1NDKi0wt2YG1zcKot1sCf+YFU4fxFWhWpONXkIa1yAQDex9LgfQSV4jx7VKCre7tqZzfc3Zm0/gpl4zD4WV0oO/io5UatKqwJA3NiT9q17C0rmQcG1MZinoqwVKQDPUsSBf7Kjfcmx68gT2gUvJqj0qlNxe9Nta33Abvb++klc7zBmwaU9yzPVZje5JqMGufWyCXXPvhfWw1CrUWolRV82wYNYkXNjcWF78+QMhcl4Qq43EGkmkLT8zs19I6KNupubDsDApuBrPTq033BQ6x03G4/GduKxNQ4RLuWcs5N9z5ho5nc3uSTLhxJwNWwpUVCrLUuEdb2DCx8M3AtccvY9pwZTwtWxlbwaIH6sXJY6VUA9SAdyTy369jAqmUVDQqrV0j9WwIuOoBsSPe3zk9mGf1P0UoRqFZnqEEkk7lUPPmrAsB1IF+0see/DPEUaQZ2psCQCVLHSea3uo2LAD3IlfXLKlarRwqpZxamF9SWck+guSfQQK9lOJWnWpPb7B1G/UjcKD05Ae5Ml80xVR8KWdyfEZ2X1e6IT7aRb5ywZ78PKuEcIbOj3CVQtlLc9JG+luw69OtuLL8iqYqvQwltB3G4+yo1OxI/u9xAqmUYrw2pt5WPirUYEG48M6kGrsSSbD9kSz5nnlU4WqNZHjG7gbC3I3+Vxb/MZN558KKmGpGrrpuAbHSCpF7+bf1sPnK8+W1a2jD06TOR5tKqSdzuxsOWwFzsPnAg8hqiniEIdSNWu4vsVCsLbc7kj3B95Y8RxJVo0K70mI8csmq++wQFvfzsPnP0fDzFU11th2pi+m5sDfcja9/Tl1tPClkdTE1KWFpi7MbWOwXqzE9AAtzAq2UVruAV1eYWHIXBF2J7hQ3PvLhiuKm/R8aykH9KYISb6jpVNRO+wJqn5LOjNfhViMHTFRtLAnT5GJsbE3IKjsfnbvIX9ALhKCqSWfYAblmstrd9oEHk1NqjrSprqZ3Ueo3tq9gNRPQc+kv2M4ydqOLrgLeoDh2JFgQVcggezIB7SBPCNbDG70q1O/luVZdX3ityN76eQnycAzhaKKzMzFtIBZjyubDfkrH5GBBYBLo1wzC+mmBYDxPKLt3su9hzOnpL5mnEbGninW63LISSNZFQOzctvtBRtyuZVMPkRR7Bm1J5tBBuDzvY8uQ+gnTi8OFpKmoHVuefoBv7loFfwSGozIALG25525FQel7zSq3FukYqppAXSKKLf7Kec6R6Cy/NpRcHknmuGDWvsNjtc9P72nbVwoGGAvuzEfJQu/pu0CLy7GBXNRwCgbX4YJXW25UbbkBiPkLXF5pXEXEgalibVA6oq0+3mredxtzt4QufXYWmcYbJyrEmzDcjnzG4v3HpJWpRCYQrqJL1AfkE3/FgPrAr9LEgFvML7ADe55E+1heaTwfnFOhlVVORqM1RrbkqXFIWHbSoF+95QP+gMbHUOZP19ZMYINTwz09h4jIpPXSl329NRSB98T56K2LFTfStOmoHrcudvdmk/keJFDJ3Vra6zuKWo2YUnKoz+7KrgddK9pXKPDz1H1JTeoeQCKW5Dl5QZOZBwxVxdcYdGIRfOzHcIDzb1JJIA629NgrqVKjuyr03C29T26dZaeFvh3i8VV11C1GjbcsCCdh9hTuT6nYevKaxw3wdh8FqNIFnYAM7kFiB90WAAHWw/GTkDmy3L1oUkpJfSihRqNzYdzOmIgIiIEUH0Ylht57Hf2/mJKyF4iTToqgfZNjb6j+P1nXhM4psoJYCB3xOdcap5G888xxopIWPyHrAzD4o4BTUV6S2LX1WFt+8jcqzC2Aqrfm4268t5P51ijUuxUXF2mc46s9NbqftbkdIBsVoNxseks3Dma4yswo0sQ4J5AsALDnzlG8RmIvL5lWSLSwBxjnzFwiDsOp9SYHjneJam/mxLO42Ia5sfQ9pHYkl1Dc/UbiQ2fZ0X2vsNpA/9VqLsrEA+sDWkRMNktZ/FXxMQQLAgkDlp+gvMgAu9591cydhYkm0YJCzbwNx+CWAK4etVP32Cj/SCT/umlSB4GykYfA0EtYlQ7fvMNR/MD5SegfNRAwIIuCLEHqDzE/nTiXh1qGaBNJ0hyBffyjdT7FSDP6NlI+I+QBkXFKDrp2V7dUvz+RP0J7QM/wATT1A37yjVsP4WLOw/aG9rXmgWuP6Sm8T4ZzXuqsbAchsbesC8cHZ/4ag6rEGxsbkA8/cTScVj0xGEdtSm3Ln38u3eYJldN1I2IIFz7nblNHyTGv4Fidxe/rAv+T5RRFFD4a3ZAWNr6tS+a/e4Nvae+S5HSwtM06K2UsWNzcknqT7AD2AntlqWo0x2RR+AnTAThyjJqWGVlpLYMzOe5J/kLKPQCd0QPirSDKVYXBBBHcHYiRfDXDqYOmyKbszFmbqeij5KAPqesl4gcWb5UmIotSfkw2PVWG6sPUGxnHwvw2uDpFbhndtTsBa56AegG31PWTMQPLF4VaiMji6sLESC4e4Mp4arUrsfErOSA5FtKbAKB0JCi5/hLFEDxxeEWqjI63VhYj++R9ZWOFeD2w2LxNdzfVZKZ2uUNixI6G4UfIy2xA8Mfg1q03ptycFT8+vy5yC4S4bNA1qtUDxapC99NNPKoHuQW+a9pZIgc2ZYIVaT0+WoWB7HmD8iAflIXhThrwDUr1FArVbA8vIot5R7kaj8h0ljiBy5pgRWovTJtqFgex5q3yIBlN4M4XJxL4usgBQ+FTH+ZRpqVPrqUH949pfIgcGd5WMRRambX5qf2XG6n67exMrvBvDYWs+KamEYgUkW1itv8RvctceynvLjEDhzTKKddCrqL28rWBZT0IPP5SpcM8Fj9KbEVqQUU/JTS2xffXVt1FzYfM9BL3EDixeUUnRl8NBqBF9IuL9ZQcg4IWtjTUqUwKNDy6LeWpWBJb3UEgnobAd5pc/FUDkPWBXs84RoPRc0sPTWqBdCqKpJG+na3PdfnKbw1wZSxWI1vT/7emo8u4D1WFyNt7KNJPrp9Zqk8sPhlQWRQouWsO7EsT8yTAquY/DXCeG3gUdDgXXzvYsNwCGYix5fOQ3CnBtOpifHKWo0gNKnk1Y/a2PRbDb9o+hmkT8VAOQtzO3c7k/UwAWcuX5TRoBhRpqmti7W6sev9Ok64gIiICIiAiIgeWJoB0ZTyItKDiUejVZG6Hb17H2mhyKz3IxiF2NnA8p79bH0gcuRMNBduQkZn2bFzpB2kHiczqUr0mupHQz5yy9WqB+cCVzDC6cMb2+yTvz5TI66s1rm46e01riTFH/D2Ntvl2lFzCgm1lC27bQK9RwpLBQpJOwFry2fEPGijQw2ERv8NLuAdtZ7/jPHIcyq4astdQGABUhux9ecq/EuMNWs9Q7ayTYdL9IFexTE85xWnXWBuZ5phiTtA+FQzQPhXwecXiA7D9VT3c9CeiD1P5AyE4Z4WqYmqtNFux+gHViegE/oXhPhlMDQFJDck6nbu2w2HQbWgTIE/YiAnlicOKiMjcmBU+xFj+c9YgZFnWRthanhsbg7q3LUP59xI6jQBJJ7zXM/yRMVRam2x5q3VW6GUKnwhiluppFiNtQK2PqLkQImlhBf7MksHR1OlNRuxA+pnVS4cxXLwW22+6PzMsXDfDDU2FWrsw+yoN7dLm3oeUCzIoAAHIbCfsRAREQEREBERAREQEREBERAREQEREBERAREQEREBERAREQEREBERAREQEREBERAjs4yKliVs67jk3UfzEptfJK2EfVa69G5j+nzmhz8IvsYGV4ysWuTzMgMYvXtNhxnDtCpzTSe67f0kRivh/Sfk5HuAfyIgZj920r2Y4Qlpsg+Gif/AHEf6b/+0/f/AOXYckFqlQ9/sj+EDEf+ndLS0cLfDWvibMAEp/tNyPsOvKa1lvAuEonUKWs9Ndmt8rWk+qgCwFgIEJwxwjRwSkU7s7fac2vbsOwk5EQEREBERAREQEREBERAREQEREBERAREQEREBERAREQEREBERAREQEREBERAREQEREBERAREQEREBERAREQEREBERAREQEREBERA/9k="/>
          <p:cNvSpPr>
            <a:spLocks noChangeAspect="1" noChangeArrowheads="1"/>
          </p:cNvSpPr>
          <p:nvPr/>
        </p:nvSpPr>
        <p:spPr bwMode="auto">
          <a:xfrm>
            <a:off x="155575" y="-669925"/>
            <a:ext cx="5372100" cy="1400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data:image/jpeg;base64,/9j/4AAQSkZJRgABAQAAAQABAAD/2wCEAAkGBhMSERQTEhEWFRUWGRkVGBgYGBgWGRgXGx0XFxgUHBoYHCYgGhojGhUXHy8gIycpLCwsFx4xNTAqNSYrLCkBCQoKBQUFDQUFDSkYEhgpKSkpKSkpKSkpKSkpKSkpKSkpKSkpKSkpKSkpKSkpKSkpKSkpKSkpKSkpKSkpKSkpKf/AABEIAHIBuQMBIgACEQEDEQH/xAAcAAEAAwEBAQEBAAAAAAAAAAAABQYHBAMCAQj/xABAEAACAQIEBAQDBAgFBAMBAAABAgADEQQFEiEGMUFREyJhcQeBkTJCobEUI1JywdHh8DNigrLxFSSSwkNTohf/xAAUAQEAAAAAAAAAAAAAAAAAAAAA/8QAFBEBAAAAAAAAAAAAAAAAAAAAAP/aAAwDAQACEQMRAD8A3GIiAiR+c53TwyanO5vpUc2Pp6b85n2I46xNViBU8MbnSoGw/eIuYGoxMuTijFDlXbfuFP5iWbhni161QUqoW5Bsw2uRvYjluAeXaBa4iICIiAiIgIiICIiAiIgIiICIiAiIgIiICIiAiIgIiICIiAiIgIiICIiAiIgIiICIkTmnEtGhcElmH3V3PzJ2gS0TM8z+K9QEinQVexZix97C0r+K+I+OcWFXT+6qqfraBtkTBKXxKx9Mk+OW9GCsPxEksH8Z8Uuz06b+pBX/AGmBtMTOcv8AjRQawq0XRuukhl997H5S6ZRxFh8VfwKocgXI3BA9QRAkoiICIiAnNmWPWhSaq52UX9z0A9Sdp0zN/iFnwqVhhkY6aXmqW5F+i/If7vSBC5pm9TEOalQ7nkOijsJArmQVypIBE7tVhuZnnENc/pVQg9R+QgaFTxt/76SVyHFla1Nx91x9DsfwJlIy2sdAO/KWXIXJDb8jzgbhE+KL3UEdQD9Z9wEREBERAREQEREBERAREQEREBERAREQEREBERAREQEREBERAREQEREBERAQTE46n6xyt/Iv2vU/s/Lr7wIjOs7ezClsNxq6n27CU+pT1XvNIxOWo4I0i8rGY5PpIsN+sDNs1wtmNpEtT7c5dM4woLb7X6yqVqfmNu8CKfC7zwxFG0lWq6HQ263Pa07q/gVLkppv25CBWDT21DlPvAZtUouHp1GRhyKkg/hLK3BNVsI+IpuppoTqF9xa1j+Mo9Z7GBtHAvxTaoy0cWQbmwq7C3YN0t6/WaerXFxyn8m4XFEHtNj+E3FxY/otRr33p37jdk9rb/I94GoREQPDHYsUqb1GIARSxJ5WAvMB/T3dvEYgtVYu55c7m/1mo/F/FtTyqtpF9RpoT2Bdd/wt85ilfMXovTo2DH9Xq6EHZrD67wLFjXCLt2v9ZnePq66zEDmdpb+Ja2gVDqvuRtyuesqGW38RbC/8u8C14JfItztYf8S98H5erUqxKklQrXG2m/cdtpBZNlDuikfYXpz35G/bmJq3C2R+FRYv9qoLHtpttaBHZT8Q6Qrfo1ceGV0oKhPkY2H2uWj35eok7nnEdLDUHq6gxGyqCCWY8l2/E9ADMbzpFONrA3KBz77AfznPVAvdBYAHn7QNO+HfFpxNOoteoDURi1yQLq5J29Abj0GkSfz/AIipYSgazkHoqgi7t0UfmT0AJmG5Xhw2x3vuBtt6b+08s3pAKfD56bA8rFiAD8rwNI+HnFr1sTXp13uap8VOwIFig/0BbD/KZbuJuIEwdBqr7nki/tOeQ9upPYGYXgKakbnaemOVeQa4tf8Au8C9fDzi1zialGu5bx2NRSelTqvoCo2HTSB1l34lz5cJh2qtufsov7TnkPbqfQGYVlvMuH0lSNO9jfnqBHK1hOrNcdUqECpWerpBILOzgX2NtR25D8IGqfD7iVsTSenVfVVpm5P7SsSQ3yNx6ALJvPc8p4Si1WoeWyr1duij+9hczCckxlSm5elWamwuoINrjqD3G1/lOjOM0rVSvjVmqaQbEm9r2v7Xt+EDQeCeOmrYh6OIO9Ql6XYbb0h6WFx7HvLjnGaphqL1qh8qjl1J6KPUmwmC5aSW1K1ihDK17EEbgg9LHeSWdZ9iKyrTrVy6r5gDp52tckAX2vz7wNS4K4n/AEyixewqI1mA5WNypHpzH+kydxeLWkjVHYKqgkk9AJgmSZjVRmalVamQLEqbX35eu/QzrzPiTE1l8GrXZ1DXsdPMdyBc2uecDT+D+MhjWqqQFZTqVeppHYH1IOxt3EsWJxC00Z3IVVBYk9ANyZgWR42pTq66LFXUHcW5HYix2I/lJLNeI8XUBp1q7sp+0pCgbctlA7XgafwlxcuNFTy6HRvs350z9hvfofX3Enq1ZUUsxAVQSSeQA3JmAZLj61OqWouVcbXFuR5g32I25eklcy4rxdVTSq1yUbmNKDluPsqDztA1LhfimnjVcqNLIxBU89Jvob5gfIgybmAZFm9WhXL0WswBU7XBBtsR13A+ksWZfEbFPSNJgil9i6hlbT1A8x58r+sDTMoz6jifE8F9XhsUb36MO6noetjJAm25mCcM59VwtbxKZF7WKm+lh2IH1HaWPiH4iVa9HwRTFMsbOwYm69VAI2uee5226wNUw2KSogemwZWFwwNwR3Bn3UqBQWY2AFyTyAG5MxLhTjmvhA9NVV0J1BWJ8p62t36j+skuI/iHVxNLwfCFIMRqIYsWUfd+yLAm1/QW6wNUy7MqdemKlJw6G4BF+YNiLHcTpmIcJcaVMG1QKgqIwuULafMLAMDY9Nj327SZzf4lVsRT8FaIpa/KWDliVOxUeUWvfc9r+4DTcDmNOspak4cBihI38y7Ef30IPWdMw3hTix8FWJVddN9mS9uX2WBsbEfkfa2iUPibhSCWWqhAvYqGv6AqT+NoFuiQ3DHE9PG0y9MFSp0shIuvY7dCPyI6SZgIiICIiAiIgc+NxQprf5D3n5l9K1MdzufczizRNdWmgPqf5/hJUCB+zyxGGDix+vWejGwvKZX+KFBGs9GoBcgNtuASNQHbaBF8VZOyMx+6N9+djKe+FUNc8uoly4i42wmIQBdRNjz8sopZq1VUp38xCj35QITMsWCzEDa9hPGhiCRzmh8UcN0MOlGitMM9vO3Usekpmd5QKFfwxsLA2/GBZ8rVlynGNc2LIvMgev8ACZdiBckTV6WNT/orUx9pq2lv9wP0EyrMFKOYHIK1jtJvJc1am6urWYG4I6HvK9OrB1iDA/q7h3NxicNSrD767jsw2YfUGSUz74M5kXwj0z/8b3G/Rhy+qn6zQYGd/HCuVwFIXO9dLj9oAO1j8wD8plfCeC8epWxVXofKP8x6/ITT/jlf9Fw1hf8A7gf7HlD4ORhhWtsTVa/4CBB8YvYKAdryBydSayBTY35ya4yWxXe5ud5CZXVK1VIFz2sT+UD+iOAMLTfDKxTzFdLb899Q9ja30l10WWw7WEo3w1qfqgCwBuSQBYG48t9+gvL2x2gYpjcrepi8VoBOktc28q2HPnzNrAdzPmthbYWq7KQ5qKii3JBrDMewBX8J746vqzPwFW3jmzNcgBFdatSp72pWHz7zv42xKVKdV0rKlLVTAsm7EeIzW33AVtz/AJxAgMDkNV18ihgVuDcA3HNR67Hnz0mMXgr03LKQEOkgjlzv8xtPHg7ivFGthMOX/UtUVPKovYHmT7Nz9pc/iLmOHpYetTQLd3ph9O52bVVJA5DZQT1LWgUrKuFqxTxFQ6D97fzHsoG5J/n2npicvYiqdBGiykdjvce99vkZwcFcQYrxKFJKtRadaulNm3tv9xSeRC3O3eXfjHF0aWFxopAC9RVBB5GmE18+oZwPcmBUsHlRCU77awWtY9bWPrfefv6N/if5LLy67jf5rynhw3xLiKq06AZiGdUYm2wZlQW9AN/W9pc85rUkTErTsPFqrSpgkXNSw8xLfslyxPQAwKRgcCURGYX1m9hubbH+M7PAU+LbfTdbHmeZvb00gf6pF8PcQVDWoUqdQEGoiW0g3GoabX+Rmg8W0aNHCYqog85NidrqXGoafUg6YFJwGXP5QEJ1k2t6dP8AmelSlpWs3SmhvbkCSLD6XnPlfFtZFoUUYAVahvqBa92RRz+7f7q/s+suXEeEo0aGPZBvrRBfobpUIHcgEwKXhcE6orEEaj1HMXsfoQZ0rSJaoQL6VLE+hIt8/NOvh/jgLSGGfCpVcMdJdhYlmVr+w08uv4Gx47J0pDMGA1lKdwAOTOS9ttgFG/y9IFGwl1QE82O37t7fmDOxqV2O+4Uk/gR+YnnkHFAUqpwy1QC+ok6fKUKpSBsTcm523JZRtvLhiMlpp+nkBX8OizgLvpa7AJ7+T6GBRcBhiB4m+50g9OhO/wAwfnJCrRvUC35Akk9tiD+N58cP8W07MtXD6kpWdSGsFuUFtJ+0zPYnfoABtLNRyWmHzC9wKVHW1yCb6Swp37gobn0sNoFNy64DHcaja473H8511cMfEte+lSed9gpN/blPfJOIsvNLw8SrrUDjRpBK+Ygtcj2Ase+25Jk8ciVa2KViQUo+IxIsAp077chZWsO1oFRy2m1nqdiF1XHM32950FGZxe2yk+vtbvPTIM5wDKRiC9M6rmwJDamU6b/dAUW33/KTj5KKdXElifJSZx10iyEL6tvptAquW31Mb7k2A5+p/hOyqjF1B7H5bEz1yHGYM0qzVMR4NVN0uQSxbVqsCNxbbuDyk7W4c8OtVF9Q8BqtPb7oCi7H0HPudoFPwFSzMb8tv6fjJHwz4qWJH3t+VrHf22M9uGMXgQjrWqEVNLsPIdmNk08jy9erWEkauSslaszrpVaTEWvY+QBW363qKT12gVrLanmN9tr/AN+skaYLkqLG/wDxOTA47DBFp1T5gxa67tpOgbk7b72Hp672ill+Gema+EFR0QOzFtlFkbStv2rkN6C3eBWsHmT0Drp1GRibXUlSeu9uY9Jbcm+KWJHldUrep8jfVRY/SVOrSWmoSopDEXudtgSOXW5HP0nfgMuQa6i3ampRC1tI1HzsAfZSLwLtwf8AEJ62KqUMTpXUbUyAAFYbGle+97XBJ6EdRNAn87IgKs4cLYiwuQbdxbt39peOGvidUp2TFjWnIVB9sfvAfa9+fvA1GJ44TFLVRalNtSOAynuDyO89oCIiBFURqxLH9n+QElZF5e169b3/AKCSkDhzzFinh6rk2sp+p2H4mYXxRiP1zAG6oAi/Ib/iTNx4gyj9JoPR1lNVvMPQ3HymWZ98OcXTu+1ZeZK/a/8AE/wgVBGsAeZaWThHMVw9ZXZAexPQyvmkB5TcEbWMnsiyQ1Veo5tSpglvXsPeBI5zmjPjDZbsNgBuAZz5hwHi6gFcUy9+Yv5vcDqJKfD/AIrpUv8At6lMAFiVe1yATyYn85qSkEXHKBidLC0xhWXSy1Q93Vm07Da+k9ZUs5ydqhLKL+k2D4kYGkxpXQFzq3Gxtt9ZQcU4TkN/e1oGb18vZeYnlTBv6TXeHMpoYqhi2xAv4SalYbEEgn5/1mVYikLm3flA1z4G4o+LWS9r0wbfutb/ANvxmxTGvgZS/X1jblTAv7sP5TZYFA+M2HLYKkR92sp//LiUTKqoNK67X87D/Mdm9jeazx9gjVy+uoFyAH/8WVif/EGYzgmo0tzXtUbymmb7qxuGHTpAhuMaOyn1lZwjWdT6j0l54mwl6Tc+8p+T0dVZQR/fzgbDwmzq36o2Fl3Bvqvzvt3mhU8c5oXJUE3W73Hvy5yB+GgQULWW583qAtha3zll4iUfo1Tly9uogYHxJndRMyquW2RGpWHluhXzLe22rURcbz24iq2wWDw6VdT6GrOAb6dehVQn92mdv6T0zjK2atXfQWVWsSBexIB39Ldek6+GuDquOq1NDKi0wt2YG1zcKot1sCf+YFU4fxFWhWpONXkIa1yAQDex9LgfQSV4jx7VKCre7tqZzfc3Zm0/gpl4zD4WV0oO/io5UatKqwJA3NiT9q17C0rmQcG1MZinoqwVKQDPUsSBf7Kjfcmx68gT2gUvJqj0qlNxe9Nta33Abvb++klc7zBmwaU9yzPVZje5JqMGufWyCXXPvhfWw1CrUWolRV82wYNYkXNjcWF78+QMhcl4Qq43EGkmkLT8zs19I6KNupubDsDApuBrPTq033BQ6x03G4/GduKxNQ4RLuWcs5N9z5ho5nc3uSTLhxJwNWwpUVCrLUuEdb2DCx8M3AtccvY9pwZTwtWxlbwaIH6sXJY6VUA9SAdyTy369jAqmUVDQqrV0j9WwIuOoBsSPe3zk9mGf1P0UoRqFZnqEEkk7lUPPmrAsB1IF+0see/DPEUaQZ2psCQCVLHSea3uo2LAD3IlfXLKlarRwqpZxamF9SWck+guSfQQK9lOJWnWpPb7B1G/UjcKD05Ae5Ml80xVR8KWdyfEZ2X1e6IT7aRb5ywZ78PKuEcIbOj3CVQtlLc9JG+luw69OtuLL8iqYqvQwltB3G4+yo1OxI/u9xAqmUYrw2pt5WPirUYEG48M6kGrsSSbD9kSz5nnlU4WqNZHjG7gbC3I3+Vxb/MZN558KKmGpGrrpuAbHSCpF7+bf1sPnK8+W1a2jD06TOR5tKqSdzuxsOWwFzsPnAg8hqiniEIdSNWu4vsVCsLbc7kj3B95Y8RxJVo0K70mI8csmq++wQFvfzsPnP0fDzFU11th2pi+m5sDfcja9/Tl1tPClkdTE1KWFpi7MbWOwXqzE9AAtzAq2UVruAV1eYWHIXBF2J7hQ3PvLhiuKm/R8aykH9KYISb6jpVNRO+wJqn5LOjNfhViMHTFRtLAnT5GJsbE3IKjsfnbvIX9ALhKCqSWfYAblmstrd9oEHk1NqjrSprqZ3Ueo3tq9gNRPQc+kv2M4ydqOLrgLeoDh2JFgQVcggezIB7SBPCNbDG70q1O/luVZdX3ityN76eQnycAzhaKKzMzFtIBZjyubDfkrH5GBBYBLo1wzC+mmBYDxPKLt3su9hzOnpL5mnEbGninW63LISSNZFQOzctvtBRtyuZVMPkRR7Bm1J5tBBuDzvY8uQ+gnTi8OFpKmoHVuefoBv7loFfwSGozIALG25525FQel7zSq3FukYqppAXSKKLf7Kec6R6Cy/NpRcHknmuGDWvsNjtc9P72nbVwoGGAvuzEfJQu/pu0CLy7GBXNRwCgbX4YJXW25UbbkBiPkLXF5pXEXEgalibVA6oq0+3mredxtzt4QufXYWmcYbJyrEmzDcjnzG4v3HpJWpRCYQrqJL1AfkE3/FgPrAr9LEgFvML7ADe55E+1heaTwfnFOhlVVORqM1RrbkqXFIWHbSoF+95QP+gMbHUOZP19ZMYINTwz09h4jIpPXSl329NRSB98T56K2LFTfStOmoHrcudvdmk/keJFDJ3Vra6zuKWo2YUnKoz+7KrgddK9pXKPDz1H1JTeoeQCKW5Dl5QZOZBwxVxdcYdGIRfOzHcIDzb1JJIA629NgrqVKjuyr03C29T26dZaeFvh3i8VV11C1GjbcsCCdh9hTuT6nYevKaxw3wdh8FqNIFnYAM7kFiB90WAAHWw/GTkDmy3L1oUkpJfSihRqNzYdzOmIgIiIEUH0Ylht57Hf2/mJKyF4iTToqgfZNjb6j+P1nXhM4psoJYCB3xOdcap5G888xxopIWPyHrAzD4o4BTUV6S2LX1WFt+8jcqzC2Aqrfm4268t5P51ijUuxUXF2mc46s9NbqftbkdIBsVoNxseks3Dma4yswo0sQ4J5AsALDnzlG8RmIvL5lWSLSwBxjnzFwiDsOp9SYHjneJam/mxLO42Ia5sfQ9pHYkl1Dc/UbiQ2fZ0X2vsNpA/9VqLsrEA+sDWkRMNktZ/FXxMQQLAgkDlp+gvMgAu9591cydhYkm0YJCzbwNx+CWAK4etVP32Cj/SCT/umlSB4GykYfA0EtYlQ7fvMNR/MD5SegfNRAwIIuCLEHqDzE/nTiXh1qGaBNJ0hyBffyjdT7FSDP6NlI+I+QBkXFKDrp2V7dUvz+RP0J7QM/wATT1A37yjVsP4WLOw/aG9rXmgWuP6Sm8T4ZzXuqsbAchsbesC8cHZ/4ag6rEGxsbkA8/cTScVj0xGEdtSm3Ln38u3eYJldN1I2IIFz7nblNHyTGv4Fidxe/rAv+T5RRFFD4a3ZAWNr6tS+a/e4Nvae+S5HSwtM06K2UsWNzcknqT7AD2AntlqWo0x2RR+AnTAThyjJqWGVlpLYMzOe5J/kLKPQCd0QPirSDKVYXBBBHcHYiRfDXDqYOmyKbszFmbqeij5KAPqesl4gcWb5UmIotSfkw2PVWG6sPUGxnHwvw2uDpFbhndtTsBa56AegG31PWTMQPLF4VaiMji6sLESC4e4Mp4arUrsfErOSA5FtKbAKB0JCi5/hLFEDxxeEWqjI63VhYj++R9ZWOFeD2w2LxNdzfVZKZ2uUNixI6G4UfIy2xA8Mfg1q03ptycFT8+vy5yC4S4bNA1qtUDxapC99NNPKoHuQW+a9pZIgc2ZYIVaT0+WoWB7HmD8iAflIXhThrwDUr1FArVbA8vIot5R7kaj8h0ljiBy5pgRWovTJtqFgex5q3yIBlN4M4XJxL4usgBQ+FTH+ZRpqVPrqUH949pfIgcGd5WMRRambX5qf2XG6n67exMrvBvDYWs+KamEYgUkW1itv8RvctceynvLjEDhzTKKddCrqL28rWBZT0IPP5SpcM8Fj9KbEVqQUU/JTS2xffXVt1FzYfM9BL3EDixeUUnRl8NBqBF9IuL9ZQcg4IWtjTUqUwKNDy6LeWpWBJb3UEgnobAd5pc/FUDkPWBXs84RoPRc0sPTWqBdCqKpJG+na3PdfnKbw1wZSxWI1vT/7emo8u4D1WFyNt7KNJPrp9Zqk8sPhlQWRQouWsO7EsT8yTAquY/DXCeG3gUdDgXXzvYsNwCGYix5fOQ3CnBtOpifHKWo0gNKnk1Y/a2PRbDb9o+hmkT8VAOQtzO3c7k/UwAWcuX5TRoBhRpqmti7W6sev9Ok64gIiICIiAiIgeWJoB0ZTyItKDiUejVZG6Hb17H2mhyKz3IxiF2NnA8p79bH0gcuRMNBduQkZn2bFzpB2kHiczqUr0mupHQz5yy9WqB+cCVzDC6cMb2+yTvz5TI66s1rm46e01riTFH/D2Ntvl2lFzCgm1lC27bQK9RwpLBQpJOwFry2fEPGijQw2ERv8NLuAdtZ7/jPHIcyq4astdQGABUhux9ecq/EuMNWs9Q7ayTYdL9IFexTE85xWnXWBuZ5phiTtA+FQzQPhXwecXiA7D9VT3c9CeiD1P5AyE4Z4WqYmqtNFux+gHViegE/oXhPhlMDQFJDck6nbu2w2HQbWgTIE/YiAnlicOKiMjcmBU+xFj+c9YgZFnWRthanhsbg7q3LUP59xI6jQBJJ7zXM/yRMVRam2x5q3VW6GUKnwhiluppFiNtQK2PqLkQImlhBf7MksHR1OlNRuxA+pnVS4cxXLwW22+6PzMsXDfDDU2FWrsw+yoN7dLm3oeUCzIoAAHIbCfsRAREQEREBERAREQEREBERAREQEREBERAREQEREBERAREQEREBERAREQEREBERAjs4yKliVs67jk3UfzEptfJK2EfVa69G5j+nzmhz8IvsYGV4ysWuTzMgMYvXtNhxnDtCpzTSe67f0kRivh/Sfk5HuAfyIgZj920r2Y4Qlpsg+Gif/AHEf6b/+0/f/AOXYckFqlQ9/sj+EDEf+ndLS0cLfDWvibMAEp/tNyPsOvKa1lvAuEonUKWs9Ndmt8rWk+qgCwFgIEJwxwjRwSkU7s7fac2vbsOwk5EQEREBERAREQEREBERAREQEREBERAREQEREBERAREQEREBERAREQEREBERAREQEREBERAREQEREBERAREQEREBERAREQEREBERA/9k="/>
          <p:cNvSpPr>
            <a:spLocks noChangeAspect="1" noChangeArrowheads="1"/>
          </p:cNvSpPr>
          <p:nvPr/>
        </p:nvSpPr>
        <p:spPr bwMode="auto">
          <a:xfrm>
            <a:off x="155575" y="-669925"/>
            <a:ext cx="5372100" cy="1400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://xtech.dp.ua/upload/805_.gif"/>
          <p:cNvPicPr>
            <a:picLocks noChangeAspect="1" noChangeArrowheads="1"/>
          </p:cNvPicPr>
          <p:nvPr/>
        </p:nvPicPr>
        <p:blipFill>
          <a:blip r:embed="rId2"/>
          <a:srcRect r="25718"/>
          <a:stretch>
            <a:fillRect/>
          </a:stretch>
        </p:blipFill>
        <p:spPr bwMode="auto">
          <a:xfrm>
            <a:off x="1142976" y="2500306"/>
            <a:ext cx="7451724" cy="261462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lisova-abetka-zarembo-e-bukva-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5024462" cy="59414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4786322"/>
            <a:ext cx="3786214" cy="1214446"/>
          </a:xfrm>
        </p:spPr>
        <p:txBody>
          <a:bodyPr/>
          <a:lstStyle/>
          <a:p>
            <a:r>
              <a:rPr lang="ru-RU" sz="13000" b="1" dirty="0" smtClean="0"/>
              <a:t>АВА</a:t>
            </a:r>
            <a:endParaRPr lang="ru-RU" sz="13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020016"/>
            <a:ext cx="2974220" cy="162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1" name="Picture 1" descr="D:\ШКОЛА\ИКТ - МУЛЬТИ МЕДИА\ПРЕЗЕНТАЦИИ, ФИЛЬМЫ\СДЕЛАТЬ ПРЕЗЕНТАЦИЮ\АНИМАЦИИ\АНИМАЦИИ\птицы\птички\7380832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14290"/>
            <a:ext cx="2809888" cy="28098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1147" y="571480"/>
            <a:ext cx="31817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600" b="1" dirty="0" smtClean="0">
                <a:solidFill>
                  <a:srgbClr val="002060"/>
                </a:solidFill>
              </a:rPr>
              <a:t>ґазда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2050" name="AutoShape 2" descr="https://encrypted-tbn1.gstatic.com/images?q=tbn:ANd9GcTVpgSNZFBY8tGWa-05wZTgncCpIXzHkRe8zshx6YfNRPkzkKMqyA"/>
          <p:cNvSpPr>
            <a:spLocks noChangeAspect="1" noChangeArrowheads="1"/>
          </p:cNvSpPr>
          <p:nvPr/>
        </p:nvSpPr>
        <p:spPr bwMode="auto">
          <a:xfrm>
            <a:off x="155575" y="-1744663"/>
            <a:ext cx="5372100" cy="3638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murmiau.com/cats/2012/07/%D0%A5%D0%BE%D0%B7%D1%8F%D0%B8%D0%BD-%D0%B1%D1%80%D0%B5%D0%B2%D0%B5%D0%BD%D1%87%D0%B0%D1%82%D0%BE%D0%B3%D0%BE-%D0%B4%D0%BE%D0%BC%D0%B0-%D0%BD%D0%B0-%D0%BA%D1%80%D1%8B%D0%BB%D1%8C%D1%86%D0%B5-%D1%81-%D0%BA%D0%BE%D1%82%D0%BE%D0%BC-%D0%BD%D0%B0-%D1%80%D1%83%D0%BA%D0%B0%D1%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5" y="2214554"/>
            <a:ext cx="6004943" cy="40671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для начальной школ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начальной школы</Template>
  <TotalTime>121</TotalTime>
  <Words>34</Words>
  <Application>Microsoft Office PowerPoint</Application>
  <PresentationFormat>Экран (4:3)</PresentationFormat>
  <Paragraphs>35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Шаблон для начальной школы</vt:lpstr>
      <vt:lpstr> Букви</vt:lpstr>
      <vt:lpstr>Слайд 2</vt:lpstr>
      <vt:lpstr>Слайд 3</vt:lpstr>
      <vt:lpstr>Слайд 4</vt:lpstr>
      <vt:lpstr>Слайд 5</vt:lpstr>
      <vt:lpstr>Слайд 6</vt:lpstr>
      <vt:lpstr>Слайд 7</vt:lpstr>
      <vt:lpstr>АВА</vt:lpstr>
      <vt:lpstr>Слайд 9</vt:lpstr>
      <vt:lpstr>ґудзик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рядкової  букви «ґ»</dc:title>
  <dc:creator>Вика</dc:creator>
  <cp:lastModifiedBy>Админ</cp:lastModifiedBy>
  <cp:revision>16</cp:revision>
  <dcterms:created xsi:type="dcterms:W3CDTF">2012-12-23T19:03:12Z</dcterms:created>
  <dcterms:modified xsi:type="dcterms:W3CDTF">2014-03-30T18:25:44Z</dcterms:modified>
</cp:coreProperties>
</file>