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60" r:id="rId5"/>
    <p:sldId id="259" r:id="rId6"/>
    <p:sldId id="262" r:id="rId7"/>
    <p:sldId id="261" r:id="rId8"/>
    <p:sldId id="264" r:id="rId9"/>
    <p:sldId id="263" r:id="rId10"/>
    <p:sldId id="266" r:id="rId11"/>
    <p:sldId id="265" r:id="rId12"/>
    <p:sldId id="268" r:id="rId13"/>
    <p:sldId id="267" r:id="rId14"/>
    <p:sldId id="270" r:id="rId15"/>
    <p:sldId id="269" r:id="rId16"/>
    <p:sldId id="272" r:id="rId17"/>
    <p:sldId id="271" r:id="rId18"/>
    <p:sldId id="274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434" autoAdjust="0"/>
  </p:normalViewPr>
  <p:slideViewPr>
    <p:cSldViewPr snapToGrid="0">
      <p:cViewPr>
        <p:scale>
          <a:sx n="73" d="100"/>
          <a:sy n="73" d="100"/>
        </p:scale>
        <p:origin x="-130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1780963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5152743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2593289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7032261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5862785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559645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1493485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3713620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1055796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370592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574020895"/>
      </p:ext>
    </p:extLst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3903071"/>
      </p:ext>
    </p:extLst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419990829"/>
      </p:ext>
    </p:extLst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1417863"/>
      </p:ext>
    </p:extLst>
  </p:cSld>
  <p:clrMapOvr>
    <a:masterClrMapping/>
  </p:clrMapOvr>
  <p:transition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3742538"/>
      </p:ext>
    </p:extLst>
  </p:cSld>
  <p:clrMapOvr>
    <a:masterClrMapping/>
  </p:clrMapOvr>
  <p:transition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0885008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3B1FE-B04B-4B80-806E-168910656217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9F98153-9818-4861-B701-569CAFA2C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877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>
    <p:wip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57227" y="0"/>
            <a:ext cx="9501227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9823" y="193996"/>
            <a:ext cx="41841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</a:rPr>
              <a:t>Презентация </a:t>
            </a:r>
            <a:r>
              <a:rPr lang="ru-RU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</a:rPr>
              <a:t> по сказкам для </a:t>
            </a:r>
            <a:r>
              <a:rPr lang="ru-RU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</a:rPr>
              <a:t>детей </a:t>
            </a:r>
            <a:r>
              <a:rPr lang="ru-RU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</a:rPr>
              <a:t> среднего дошкольного возраста</a:t>
            </a:r>
            <a:endParaRPr lang="ru-RU" sz="3200" b="1" dirty="0">
              <a:solidFill>
                <a:schemeClr val="accent4">
                  <a:lumMod val="60000"/>
                  <a:lumOff val="4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68929" y="2381414"/>
            <a:ext cx="5021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>
              <a:solidFill>
                <a:schemeClr val="accent4">
                  <a:lumMod val="60000"/>
                  <a:lumOff val="4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1193" y="5135481"/>
            <a:ext cx="5242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</a:rPr>
              <a:t>                                   </a:t>
            </a:r>
            <a:endParaRPr lang="ru-RU" sz="2000" b="1" dirty="0">
              <a:solidFill>
                <a:schemeClr val="accent4">
                  <a:lumMod val="60000"/>
                  <a:lumOff val="40000"/>
                </a:schemeClr>
              </a:solidFill>
              <a:latin typeface="Monotype Corsiva" panose="03010101010201010101" pitchFamily="66" charset="0"/>
            </a:endParaRPr>
          </a:p>
          <a:p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</a:rPr>
              <a:t>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9823" y="4899546"/>
            <a:ext cx="3911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C000"/>
                </a:solidFill>
                <a:latin typeface="Monotype Corsiva" panose="03010101010201010101" pitchFamily="66" charset="0"/>
              </a:rPr>
              <a:t>Подготовили Кожевникова Н.Я. </a:t>
            </a:r>
            <a:r>
              <a:rPr lang="ru-RU" sz="2000" dirty="0" err="1" smtClean="0">
                <a:solidFill>
                  <a:srgbClr val="FFC000"/>
                </a:solidFill>
                <a:latin typeface="Monotype Corsiva" panose="03010101010201010101" pitchFamily="66" charset="0"/>
              </a:rPr>
              <a:t>Щурова</a:t>
            </a:r>
            <a:r>
              <a:rPr lang="ru-RU" sz="2000" dirty="0" smtClean="0">
                <a:solidFill>
                  <a:srgbClr val="FFC000"/>
                </a:solidFill>
                <a:latin typeface="Monotype Corsiva" panose="03010101010201010101" pitchFamily="66" charset="0"/>
              </a:rPr>
              <a:t>  Н.И.</a:t>
            </a:r>
            <a:endParaRPr lang="ru-RU" sz="2000" dirty="0" smtClean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809098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1520" y="1300765"/>
            <a:ext cx="582125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Возле леса, на опушке,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Трое их живет в избушке.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Там три стула и три кружки,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Три кровати, три подушки.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Угадайте без подсказки,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Кто герои этой сказки?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714629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05814" y="-39324"/>
            <a:ext cx="10625070" cy="6897324"/>
          </a:xfrm>
        </p:spPr>
      </p:pic>
    </p:spTree>
    <p:extLst>
      <p:ext uri="{BB962C8B-B14F-4D97-AF65-F5344CB8AC3E}">
        <p14:creationId xmlns:p14="http://schemas.microsoft.com/office/powerpoint/2010/main" xmlns="" val="18518997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547" y="2318198"/>
            <a:ext cx="76114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Толстяк живет на крыше,</a:t>
            </a:r>
          </a:p>
          <a:p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Летает он всех выше.</a:t>
            </a:r>
            <a:endParaRPr lang="ru-RU" sz="5400" dirty="0">
              <a:solidFill>
                <a:schemeClr val="accent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126630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8642" y="150052"/>
            <a:ext cx="6130075" cy="618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750377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124" y="0"/>
            <a:ext cx="698034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Носик круглый, пятачком,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Им в земле удобно рыться,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Хвостик маленький крючком,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Вместо туфелек копытца.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Трое их – и до чего же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Братья дружные похожи.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Отгадайте без подсказки,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Кто герои этой сказки?</a:t>
            </a:r>
          </a:p>
        </p:txBody>
      </p:sp>
    </p:spTree>
    <p:extLst>
      <p:ext uri="{BB962C8B-B14F-4D97-AF65-F5344CB8AC3E}">
        <p14:creationId xmlns:p14="http://schemas.microsoft.com/office/powerpoint/2010/main" xmlns="" val="2608714880"/>
      </p:ext>
    </p:extLst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7140" cy="667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9596499"/>
      </p:ext>
    </p:extLst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0007" y="2362630"/>
            <a:ext cx="59629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Покупала самовар,</a:t>
            </a:r>
          </a:p>
          <a:p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А спасал ее комар.</a:t>
            </a:r>
            <a:endParaRPr lang="ru-RU" sz="6000" dirty="0">
              <a:solidFill>
                <a:schemeClr val="accent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343510"/>
      </p:ext>
    </p:extLst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850" y="141668"/>
            <a:ext cx="5554219" cy="671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5667940"/>
      </p:ext>
    </p:extLst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366" y="1893193"/>
            <a:ext cx="72250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В гости к бабушке пошла,</a:t>
            </a:r>
          </a:p>
          <a:p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Пироги ей понесла.</a:t>
            </a:r>
          </a:p>
          <a:p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Серый волк за ней следил,</a:t>
            </a:r>
          </a:p>
          <a:p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Обманул и проглотил.</a:t>
            </a:r>
            <a:endParaRPr lang="ru-RU" sz="5400" dirty="0">
              <a:solidFill>
                <a:schemeClr val="accent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9860752"/>
      </p:ext>
    </p:extLst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517"/>
            <a:ext cx="9148694" cy="685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5644778"/>
      </p:ext>
    </p:extLst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819" y="1455313"/>
            <a:ext cx="71992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Что за сказка: кошка, внучка,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Мышь, еще собака Жучка.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Деду с бабой помогали,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Корнеплоды доставали?</a:t>
            </a:r>
            <a:endParaRPr lang="ru-RU" sz="4800" dirty="0">
              <a:solidFill>
                <a:schemeClr val="accent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8616393"/>
      </p:ext>
    </p:extLst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8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6555710"/>
      </p:ext>
    </p:extLst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062" y="1081826"/>
            <a:ext cx="753414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Родилась у мамы дочка,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Из прекрасного цветочка.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Хороша, малютка просто!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С дюйм была малышка ростом.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Если сказку вы читали,</a:t>
            </a:r>
          </a:p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Знаете, как дочку звали….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51694731"/>
      </p:ext>
    </p:extLst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3365" y="0"/>
            <a:ext cx="5337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0912374"/>
      </p:ext>
    </p:extLst>
  </p:cSld>
  <p:clrMapOvr>
    <a:masterClrMapping/>
  </p:clrMapOvr>
  <p:transition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427" y="3065172"/>
            <a:ext cx="75470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6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И зайчонок  и волчица </a:t>
            </a:r>
          </a:p>
          <a:p>
            <a:r>
              <a:rPr lang="ru-RU" sz="56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Все бегут к нему лечиться!</a:t>
            </a:r>
            <a:endParaRPr lang="ru-RU" sz="5600" dirty="0">
              <a:solidFill>
                <a:schemeClr val="accent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3526316"/>
      </p:ext>
    </p:extLst>
  </p:cSld>
  <p:clrMapOvr>
    <a:masterClrMapping/>
  </p:clrMapOvr>
  <p:transition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8946" y="0"/>
            <a:ext cx="7353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1520899"/>
      </p:ext>
    </p:extLst>
  </p:cSld>
  <p:clrMapOvr>
    <a:masterClrMapping/>
  </p:clrMapOvr>
  <p:transition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788" y="1828801"/>
            <a:ext cx="77144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Стрела молодца угодила в болото,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Ну где же невеста? Жениться </a:t>
            </a:r>
            <a:r>
              <a:rPr lang="ru-RU" sz="4000" dirty="0" err="1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охото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!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А вот и невеста, глаза на макушке.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Зовут ту невесту – Царевна Лягушка</a:t>
            </a:r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!</a:t>
            </a:r>
          </a:p>
          <a:p>
            <a:endParaRPr lang="ru-RU" sz="48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1988402"/>
      </p:ext>
    </p:extLst>
  </p:cSld>
  <p:clrMapOvr>
    <a:masterClrMapping/>
  </p:clrMapOvr>
  <p:transition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1333254"/>
      </p:ext>
    </p:extLst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119</TotalTime>
  <Words>221</Words>
  <Application>Microsoft Office PowerPoint</Application>
  <PresentationFormat>Экран (4:3)</PresentationFormat>
  <Paragraphs>42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Грань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DNA7 X86</dc:creator>
  <cp:lastModifiedBy>Alinka</cp:lastModifiedBy>
  <cp:revision>26</cp:revision>
  <dcterms:created xsi:type="dcterms:W3CDTF">2014-03-05T17:47:27Z</dcterms:created>
  <dcterms:modified xsi:type="dcterms:W3CDTF">2017-02-11T08:49:19Z</dcterms:modified>
</cp:coreProperties>
</file>