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0000"/>
    <a:srgbClr val="FF0066"/>
    <a:srgbClr val="000099"/>
    <a:srgbClr val="008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A7A79-59DD-4B4E-A909-8C7C9ACA80FB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CA134-1D6F-4D10-9392-9DA65AED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615297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5736" y="1628800"/>
            <a:ext cx="5700343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</p:spPr>
        <p:txBody>
          <a:bodyPr wrap="none" rtlCol="0" anchor="ctr">
            <a:sp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Строим замок из песка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i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2592288"/>
            <a:ext cx="2592288" cy="25922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12160" y="5589240"/>
            <a:ext cx="2326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Исаченко Г. Н.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960" y="3003103"/>
            <a:ext cx="1695450" cy="2047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792"/>
          <a:stretch/>
        </p:blipFill>
        <p:spPr>
          <a:xfrm>
            <a:off x="4788024" y="476673"/>
            <a:ext cx="3563887" cy="2304256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667"/>
          <a:stretch/>
        </p:blipFill>
        <p:spPr>
          <a:xfrm>
            <a:off x="1475656" y="3174666"/>
            <a:ext cx="3923928" cy="2691678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1037292" y="858365"/>
            <a:ext cx="3750732" cy="1938992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66"/>
                </a:solidFill>
              </a:rPr>
              <a:t>Нас сегодня ждет </a:t>
            </a:r>
            <a:r>
              <a:rPr lang="ru-RU" sz="2400" dirty="0">
                <a:solidFill>
                  <a:srgbClr val="FF0066"/>
                </a:solidFill>
              </a:rPr>
              <a:t> </a:t>
            </a:r>
            <a:r>
              <a:rPr lang="ru-RU" sz="2400" dirty="0" smtClean="0">
                <a:solidFill>
                  <a:srgbClr val="FF0066"/>
                </a:solidFill>
              </a:rPr>
              <a:t>песочек чистый, свежий, золотой. Залезай сюда, дружочек: хочешь рой, а хочешь строй.</a:t>
            </a:r>
            <a:endParaRPr lang="ru-RU" sz="2400" dirty="0">
              <a:solidFill>
                <a:srgbClr val="FF0066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933056"/>
            <a:ext cx="2286000" cy="14508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2837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865"/>
            <a:ext cx="9144000" cy="70060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8696"/>
          <a:stretch/>
        </p:blipFill>
        <p:spPr>
          <a:xfrm>
            <a:off x="5076056" y="548680"/>
            <a:ext cx="3024336" cy="240288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121" t="-11544" r="2639" b="23811"/>
          <a:stretch/>
        </p:blipFill>
        <p:spPr>
          <a:xfrm>
            <a:off x="1085815" y="2490633"/>
            <a:ext cx="3544756" cy="238381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36206"/>
            <a:ext cx="1909918" cy="14324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50258" y="3213585"/>
            <a:ext cx="2778426" cy="2677656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8000"/>
                </a:solidFill>
              </a:rPr>
              <a:t>Здравствуй, солнце красное. Здравствуй, утро ясное. Здравствуй, наш песочек, желтенький дружочек.</a:t>
            </a:r>
            <a:endParaRPr lang="ru-RU" sz="2400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50410" y="41830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176" y="4874401"/>
            <a:ext cx="1724407" cy="14154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178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698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792" t="3665" r="13964" b="5352"/>
          <a:stretch/>
        </p:blipFill>
        <p:spPr>
          <a:xfrm>
            <a:off x="5364088" y="605097"/>
            <a:ext cx="2736305" cy="2658124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3107"/>
          <a:stretch/>
        </p:blipFill>
        <p:spPr>
          <a:xfrm>
            <a:off x="2638580" y="3717032"/>
            <a:ext cx="3052806" cy="2418968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848644"/>
            <a:ext cx="2574032" cy="2380882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509120"/>
            <a:ext cx="1428750" cy="13620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3848" y="0"/>
            <a:ext cx="1734443" cy="17344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863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7066" cy="68583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525" t="12700"/>
          <a:stretch/>
        </p:blipFill>
        <p:spPr>
          <a:xfrm>
            <a:off x="5076056" y="548680"/>
            <a:ext cx="3419872" cy="2474894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15" r="16924"/>
          <a:stretch/>
        </p:blipFill>
        <p:spPr>
          <a:xfrm>
            <a:off x="1187623" y="3212214"/>
            <a:ext cx="3672409" cy="335622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TextBox 8"/>
          <p:cNvSpPr txBox="1"/>
          <p:nvPr/>
        </p:nvSpPr>
        <p:spPr>
          <a:xfrm>
            <a:off x="971600" y="692696"/>
            <a:ext cx="3528392" cy="15696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99"/>
                </a:solidFill>
              </a:rPr>
              <a:t>Город наш песочный, ты стоишь над рекой. Ты уютный, красивый, хоть не очень большой.</a:t>
            </a:r>
            <a:endParaRPr lang="ru-RU" sz="2400" dirty="0">
              <a:solidFill>
                <a:srgbClr val="000099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394" y="4314427"/>
            <a:ext cx="1735867" cy="17358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572594"/>
            <a:ext cx="1009481" cy="7394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4710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59"/>
            <a:ext cx="9144000" cy="71274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0106" b="11359"/>
          <a:stretch/>
        </p:blipFill>
        <p:spPr>
          <a:xfrm>
            <a:off x="5076055" y="620688"/>
            <a:ext cx="3721045" cy="3096343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51" t="8000" r="12201" b="12201"/>
          <a:stretch/>
        </p:blipFill>
        <p:spPr>
          <a:xfrm>
            <a:off x="895057" y="3645024"/>
            <a:ext cx="4248472" cy="2989665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 rot="10645444" flipH="1" flipV="1">
            <a:off x="922610" y="871748"/>
            <a:ext cx="4333850" cy="1200329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Песочница, песочница, в песке вся детвора. Построить домик </a:t>
            </a:r>
            <a:r>
              <a:rPr lang="ru-RU" sz="2400" dirty="0" smtClean="0">
                <a:solidFill>
                  <a:srgbClr val="002060"/>
                </a:solidFill>
              </a:rPr>
              <a:t>хочется, </a:t>
            </a:r>
            <a:r>
              <a:rPr lang="ru-RU" sz="2400" dirty="0" smtClean="0">
                <a:solidFill>
                  <a:srgbClr val="002060"/>
                </a:solidFill>
              </a:rPr>
              <a:t>забавная игра.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530" y="4581128"/>
            <a:ext cx="1542879" cy="17360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059841"/>
            <a:ext cx="918661" cy="11020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0343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84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23</cp:revision>
  <dcterms:created xsi:type="dcterms:W3CDTF">2016-07-31T03:24:54Z</dcterms:created>
  <dcterms:modified xsi:type="dcterms:W3CDTF">2016-08-05T11:54:53Z</dcterms:modified>
</cp:coreProperties>
</file>