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D477-00A9-4808-865C-F07D5D67EF56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3AEC-5A68-4797-A91B-1BB789B23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D477-00A9-4808-865C-F07D5D67EF56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3AEC-5A68-4797-A91B-1BB789B23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D477-00A9-4808-865C-F07D5D67EF56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3AEC-5A68-4797-A91B-1BB789B23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D477-00A9-4808-865C-F07D5D67EF56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3AEC-5A68-4797-A91B-1BB789B23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D477-00A9-4808-865C-F07D5D67EF56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3AEC-5A68-4797-A91B-1BB789B23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D477-00A9-4808-865C-F07D5D67EF56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3AEC-5A68-4797-A91B-1BB789B23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D477-00A9-4808-865C-F07D5D67EF56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3AEC-5A68-4797-A91B-1BB789B23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D477-00A9-4808-865C-F07D5D67EF56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3AEC-5A68-4797-A91B-1BB789B23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D477-00A9-4808-865C-F07D5D67EF56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3AEC-5A68-4797-A91B-1BB789B23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D477-00A9-4808-865C-F07D5D67EF56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3AEC-5A68-4797-A91B-1BB789B23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D477-00A9-4808-865C-F07D5D67EF56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3AEC-5A68-4797-A91B-1BB789B23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FD477-00A9-4808-865C-F07D5D67EF56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83AEC-5A68-4797-A91B-1BB789B23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рамки\фоны,рамки\getImage (10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4" y="0"/>
            <a:ext cx="9136856" cy="686336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27584" y="404664"/>
            <a:ext cx="71781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Зимняя прогулка 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4098" name="Picture 2" descr="C:\Users\1\Desktop\0_7a2b4_1f11bd76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5223" y="579054"/>
            <a:ext cx="1718777" cy="157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F:\тьь\20161201_1117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487674" y="1954560"/>
            <a:ext cx="5589241" cy="3353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115616" y="44624"/>
            <a:ext cx="7757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«</a:t>
            </a:r>
            <a:r>
              <a:rPr lang="ru-RU" sz="4000" b="1" dirty="0" smtClean="0">
                <a:solidFill>
                  <a:srgbClr val="002060"/>
                </a:solidFill>
              </a:rPr>
              <a:t>Снежный ангел</a:t>
            </a:r>
            <a:r>
              <a:rPr lang="ru-RU" sz="3200" dirty="0" smtClean="0">
                <a:solidFill>
                  <a:srgbClr val="002060"/>
                </a:solidFill>
              </a:rPr>
              <a:t>»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F:\тьь\20170117_113402.jpg"/>
          <p:cNvPicPr>
            <a:picLocks noChangeAspect="1" noChangeArrowheads="1"/>
          </p:cNvPicPr>
          <p:nvPr/>
        </p:nvPicPr>
        <p:blipFill>
          <a:blip r:embed="rId3" cstate="print"/>
          <a:srcRect l="9420" r="29040"/>
          <a:stretch>
            <a:fillRect/>
          </a:stretch>
        </p:blipFill>
        <p:spPr bwMode="auto">
          <a:xfrm rot="5400000">
            <a:off x="2627783" y="537090"/>
            <a:ext cx="5760641" cy="5616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707904" y="5517232"/>
            <a:ext cx="4680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«Раз, два, три –снежок скорей лети!»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3078" name="Picture 6" descr="C:\Users\1\Desktop\0_7a2b4_1f11bd76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2540" y="5246043"/>
            <a:ext cx="1811767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F:\рамки\фоны,рамки\getImage (2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3221" y="0"/>
            <a:ext cx="9710442" cy="6858000"/>
          </a:xfrm>
          <a:prstGeom prst="rect">
            <a:avLst/>
          </a:prstGeom>
          <a:noFill/>
        </p:spPr>
      </p:pic>
      <p:pic>
        <p:nvPicPr>
          <p:cNvPr id="4098" name="Picture 2" descr="F:\тьь\20170117_114203.jpg"/>
          <p:cNvPicPr>
            <a:picLocks noChangeAspect="1" noChangeArrowheads="1"/>
          </p:cNvPicPr>
          <p:nvPr/>
        </p:nvPicPr>
        <p:blipFill>
          <a:blip r:embed="rId3" cstate="print"/>
          <a:srcRect r="17914"/>
          <a:stretch>
            <a:fillRect/>
          </a:stretch>
        </p:blipFill>
        <p:spPr bwMode="auto">
          <a:xfrm rot="5400000">
            <a:off x="3641743" y="1148950"/>
            <a:ext cx="6067668" cy="4435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" y="1916832"/>
            <a:ext cx="43559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Подвижная игра «Холодные льдинки,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прозрачные льдинки»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F:\рамки\фоны,рамки\getImage (2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0135"/>
            <a:ext cx="9160120" cy="7028135"/>
          </a:xfrm>
          <a:prstGeom prst="rect">
            <a:avLst/>
          </a:prstGeom>
          <a:noFill/>
        </p:spPr>
      </p:pic>
      <p:pic>
        <p:nvPicPr>
          <p:cNvPr id="5122" name="Picture 2" descr="F:\тьь\20170117_1146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677646" y="1485217"/>
            <a:ext cx="6360707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51520" y="332657"/>
            <a:ext cx="6606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Ой, летят, летят снежинки,    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Белоснежные </a:t>
            </a:r>
            <a:r>
              <a:rPr lang="ru-RU" sz="2400" b="1" dirty="0">
                <a:solidFill>
                  <a:srgbClr val="002060"/>
                </a:solidFill>
              </a:rPr>
              <a:t>пушинки.               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Это </a:t>
            </a:r>
            <a:r>
              <a:rPr lang="ru-RU" sz="2400" b="1" dirty="0">
                <a:solidFill>
                  <a:srgbClr val="002060"/>
                </a:solidFill>
              </a:rPr>
              <a:t>зимушка-зима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Рукавами </a:t>
            </a:r>
            <a:r>
              <a:rPr lang="ru-RU" sz="2400" b="1" dirty="0">
                <a:solidFill>
                  <a:srgbClr val="002060"/>
                </a:solidFill>
              </a:rPr>
              <a:t>повела,                          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Все </a:t>
            </a:r>
            <a:r>
              <a:rPr lang="ru-RU" sz="2400" b="1" dirty="0">
                <a:solidFill>
                  <a:srgbClr val="002060"/>
                </a:solidFill>
              </a:rPr>
              <a:t>снежинки закружила           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И </a:t>
            </a:r>
            <a:r>
              <a:rPr lang="ru-RU" sz="2400" b="1" dirty="0">
                <a:solidFill>
                  <a:srgbClr val="002060"/>
                </a:solidFill>
              </a:rPr>
              <a:t>на землю опустила.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525" y="-82550"/>
            <a:ext cx="9163050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1" y="764704"/>
            <a:ext cx="47525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Написали мы письмо 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Дедушке </a:t>
            </a:r>
            <a:r>
              <a:rPr lang="ru-RU" sz="2400" b="1" dirty="0" smtClean="0">
                <a:solidFill>
                  <a:srgbClr val="002060"/>
                </a:solidFill>
              </a:rPr>
              <a:t>Морозу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Чтоб подарки нам принес к Новому году! </a:t>
            </a: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83968" y="2204864"/>
            <a:ext cx="5400600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Users\1\Desktop\0_7a2b4_1f11bd76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129058">
            <a:off x="7690420" y="289207"/>
            <a:ext cx="914028" cy="83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6848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62</Words>
  <Application>Microsoft Office PowerPoint</Application>
  <PresentationFormat>Экран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Alinka</cp:lastModifiedBy>
  <cp:revision>6</cp:revision>
  <dcterms:created xsi:type="dcterms:W3CDTF">2017-01-18T03:14:33Z</dcterms:created>
  <dcterms:modified xsi:type="dcterms:W3CDTF">2017-02-04T09:52:19Z</dcterms:modified>
</cp:coreProperties>
</file>