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45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204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34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857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4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4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1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153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448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15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68FCC-855C-47D8-A4E7-D9C2338B6F90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7EAE8-04F0-4638-83BA-FB3CBB3E5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4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4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ru-RU" sz="3200" b="1" i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Цикл консультаций для родителей </a:t>
            </a:r>
            <a:r>
              <a:rPr lang="ru-RU" sz="4000" b="1" i="1" cap="small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«Одежда вашего малыша</a:t>
            </a:r>
            <a:r>
              <a:rPr lang="ru-RU" sz="4000" i="1" cap="small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i="1" cap="small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7992888" cy="17526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800080"/>
                </a:solidFill>
              </a:rPr>
              <a:t>Что надеть </a:t>
            </a:r>
            <a:r>
              <a:rPr lang="ru-RU" sz="6000" b="1" i="1" dirty="0">
                <a:solidFill>
                  <a:srgbClr val="800080"/>
                </a:solidFill>
              </a:rPr>
              <a:t>ребенку в ясельной группе</a:t>
            </a:r>
          </a:p>
        </p:txBody>
      </p:sp>
    </p:spTree>
    <p:extLst>
      <p:ext uri="{BB962C8B-B14F-4D97-AF65-F5344CB8AC3E}">
        <p14:creationId xmlns:p14="http://schemas.microsoft.com/office/powerpoint/2010/main" val="266779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4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28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804047" y="116632"/>
            <a:ext cx="4304457" cy="115212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Маленькие ножки бежали по дорожке…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Администратор\Desktop\сандали на застежке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t="4518" b="10375"/>
          <a:stretch/>
        </p:blipFill>
        <p:spPr bwMode="auto">
          <a:xfrm>
            <a:off x="395536" y="1023078"/>
            <a:ext cx="3153857" cy="2152650"/>
          </a:xfrm>
          <a:prstGeom prst="rect">
            <a:avLst/>
          </a:prstGeom>
          <a:noFill/>
          <a:ln w="28575">
            <a:solidFill>
              <a:srgbClr val="80008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Выноска со стрелкой влево 11"/>
          <p:cNvSpPr/>
          <p:nvPr/>
        </p:nvSpPr>
        <p:spPr>
          <a:xfrm>
            <a:off x="3275856" y="1124744"/>
            <a:ext cx="5544616" cy="2080642"/>
          </a:xfrm>
          <a:prstGeom prst="lef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cap="small" dirty="0" smtClean="0">
                <a:solidFill>
                  <a:srgbClr val="800080"/>
                </a:solidFill>
              </a:rPr>
              <a:t>Нежелательно:</a:t>
            </a:r>
          </a:p>
          <a:p>
            <a:pPr algn="ctr"/>
            <a:r>
              <a:rPr lang="ru-RU" sz="1600" i="1" dirty="0">
                <a:solidFill>
                  <a:srgbClr val="800080"/>
                </a:solidFill>
              </a:rPr>
              <a:t>д</a:t>
            </a:r>
            <a:r>
              <a:rPr lang="ru-RU" sz="1600" i="1" dirty="0" smtClean="0">
                <a:solidFill>
                  <a:srgbClr val="800080"/>
                </a:solidFill>
              </a:rPr>
              <a:t>анная застежка способствует развитию мелкой моторики детских пальчиков, но на первоначальном этапе посещения детского сада такие сандалии не принесут радости малышу.</a:t>
            </a:r>
            <a:endParaRPr lang="ru-RU" sz="1600" i="1" dirty="0">
              <a:solidFill>
                <a:srgbClr val="800080"/>
              </a:solidFill>
            </a:endParaRPr>
          </a:p>
        </p:txBody>
      </p:sp>
      <p:pic>
        <p:nvPicPr>
          <p:cNvPr id="13" name="Рисунок 12" descr="C:\Users\Администратор\Desktop\сандали на липучке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2" t="44037" r="11927"/>
          <a:stretch/>
        </p:blipFill>
        <p:spPr bwMode="auto">
          <a:xfrm>
            <a:off x="5148064" y="3717032"/>
            <a:ext cx="3600400" cy="2551058"/>
          </a:xfrm>
          <a:prstGeom prst="rect">
            <a:avLst/>
          </a:prstGeom>
          <a:noFill/>
          <a:ln w="28575">
            <a:solidFill>
              <a:srgbClr val="80008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Выноска со стрелкой вправо 13"/>
          <p:cNvSpPr/>
          <p:nvPr/>
        </p:nvSpPr>
        <p:spPr>
          <a:xfrm>
            <a:off x="383076" y="3723243"/>
            <a:ext cx="4968552" cy="2551058"/>
          </a:xfrm>
          <a:prstGeom prst="righ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cap="small" dirty="0" smtClean="0">
                <a:solidFill>
                  <a:srgbClr val="800080"/>
                </a:solidFill>
              </a:rPr>
              <a:t>Отличный выбор!</a:t>
            </a:r>
          </a:p>
          <a:p>
            <a:pPr algn="ctr"/>
            <a:r>
              <a:rPr lang="ru-RU" sz="2000" i="1" dirty="0" smtClean="0">
                <a:solidFill>
                  <a:srgbClr val="800080"/>
                </a:solidFill>
              </a:rPr>
              <a:t>Застежка на липучке позволит ребенку быстро научиться застегивать обувь.</a:t>
            </a:r>
            <a:endParaRPr lang="ru-RU" sz="2000" i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37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4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28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804047" y="116632"/>
            <a:ext cx="4304457" cy="115212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Маленькие ножки бежали по дорожке…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C:\Users\Администратор\Desktop\фото на сайт\IMG_20160920_13185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76" y="1052736"/>
            <a:ext cx="3108804" cy="2152650"/>
          </a:xfrm>
          <a:prstGeom prst="rect">
            <a:avLst/>
          </a:prstGeom>
          <a:noFill/>
          <a:ln w="28575">
            <a:solidFill>
              <a:srgbClr val="800080"/>
            </a:solidFill>
          </a:ln>
        </p:spPr>
      </p:pic>
      <p:sp>
        <p:nvSpPr>
          <p:cNvPr id="12" name="Выноска со стрелкой влево 11"/>
          <p:cNvSpPr/>
          <p:nvPr/>
        </p:nvSpPr>
        <p:spPr>
          <a:xfrm>
            <a:off x="3275856" y="1124744"/>
            <a:ext cx="5544616" cy="2080642"/>
          </a:xfrm>
          <a:prstGeom prst="lef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cap="small" dirty="0" smtClean="0">
                <a:solidFill>
                  <a:srgbClr val="800080"/>
                </a:solidFill>
              </a:rPr>
              <a:t>Нежелательно:</a:t>
            </a:r>
          </a:p>
          <a:p>
            <a:pPr algn="ctr"/>
            <a:r>
              <a:rPr lang="ru-RU" sz="1600" i="1" dirty="0" smtClean="0">
                <a:solidFill>
                  <a:srgbClr val="800080"/>
                </a:solidFill>
              </a:rPr>
              <a:t>узкие носочки с узором вашему малышу </a:t>
            </a:r>
            <a:r>
              <a:rPr lang="ru-RU" sz="1600" i="1" dirty="0">
                <a:solidFill>
                  <a:srgbClr val="800080"/>
                </a:solidFill>
              </a:rPr>
              <a:t>о</a:t>
            </a:r>
            <a:r>
              <a:rPr lang="ru-RU" sz="1600" i="1" dirty="0" smtClean="0">
                <a:solidFill>
                  <a:srgbClr val="800080"/>
                </a:solidFill>
              </a:rPr>
              <a:t>чень трудно будет научиться самостоятельно надевать </a:t>
            </a:r>
            <a:endParaRPr lang="ru-RU" sz="1600" i="1" dirty="0">
              <a:solidFill>
                <a:srgbClr val="800080"/>
              </a:solidFill>
            </a:endParaRPr>
          </a:p>
        </p:txBody>
      </p:sp>
      <p:pic>
        <p:nvPicPr>
          <p:cNvPr id="16" name="Рисунок 15" descr="C:\Users\Администратор\Desktop\фото на сайт\IMG_20160920_13184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73016"/>
            <a:ext cx="3672408" cy="2701285"/>
          </a:xfrm>
          <a:prstGeom prst="rect">
            <a:avLst/>
          </a:prstGeom>
          <a:noFill/>
          <a:ln w="28575">
            <a:solidFill>
              <a:srgbClr val="800080"/>
            </a:solidFill>
          </a:ln>
        </p:spPr>
      </p:pic>
      <p:sp>
        <p:nvSpPr>
          <p:cNvPr id="14" name="Выноска со стрелкой вправо 13"/>
          <p:cNvSpPr/>
          <p:nvPr/>
        </p:nvSpPr>
        <p:spPr>
          <a:xfrm>
            <a:off x="383076" y="3723243"/>
            <a:ext cx="4968552" cy="2551058"/>
          </a:xfrm>
          <a:prstGeom prst="righ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cap="small" dirty="0" smtClean="0">
                <a:solidFill>
                  <a:srgbClr val="800080"/>
                </a:solidFill>
              </a:rPr>
              <a:t>Отличный выбор!</a:t>
            </a:r>
          </a:p>
          <a:p>
            <a:pPr algn="ctr"/>
            <a:r>
              <a:rPr lang="ru-RU" sz="2000" i="1" dirty="0" smtClean="0">
                <a:solidFill>
                  <a:srgbClr val="800080"/>
                </a:solidFill>
              </a:rPr>
              <a:t>Простые носки будут легко скользить по ножке малыша, что позволит ему всегда находиться в отличном </a:t>
            </a:r>
            <a:r>
              <a:rPr lang="ru-RU" sz="2000" i="1" smtClean="0">
                <a:solidFill>
                  <a:srgbClr val="800080"/>
                </a:solidFill>
              </a:rPr>
              <a:t>расположении духа.</a:t>
            </a:r>
            <a:endParaRPr lang="ru-RU" sz="2000" i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7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4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28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804047" y="116632"/>
            <a:ext cx="4304457" cy="115212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Маленькие ножки бежали по дорожке…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383076" y="1052736"/>
            <a:ext cx="3324828" cy="2152650"/>
          </a:xfrm>
          <a:prstGeom prst="rect">
            <a:avLst/>
          </a:prstGeom>
          <a:noFill/>
          <a:ln w="28575">
            <a:solidFill>
              <a:srgbClr val="800080"/>
            </a:solidFill>
          </a:ln>
        </p:spPr>
      </p:pic>
      <p:sp>
        <p:nvSpPr>
          <p:cNvPr id="12" name="Выноска со стрелкой влево 11"/>
          <p:cNvSpPr/>
          <p:nvPr/>
        </p:nvSpPr>
        <p:spPr>
          <a:xfrm>
            <a:off x="3275856" y="1124744"/>
            <a:ext cx="5544616" cy="2080642"/>
          </a:xfrm>
          <a:prstGeom prst="lef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cap="small" dirty="0" smtClean="0">
                <a:solidFill>
                  <a:srgbClr val="800080"/>
                </a:solidFill>
              </a:rPr>
              <a:t>Нежелательно:</a:t>
            </a:r>
          </a:p>
          <a:p>
            <a:pPr algn="ctr"/>
            <a:r>
              <a:rPr lang="ru-RU" sz="1600" i="1" smtClean="0">
                <a:solidFill>
                  <a:srgbClr val="800080"/>
                </a:solidFill>
              </a:rPr>
              <a:t>узкие колготки </a:t>
            </a:r>
            <a:r>
              <a:rPr lang="ru-RU" sz="1600" i="1" dirty="0" smtClean="0">
                <a:solidFill>
                  <a:srgbClr val="800080"/>
                </a:solidFill>
              </a:rPr>
              <a:t>с узором вашему малышу </a:t>
            </a:r>
            <a:r>
              <a:rPr lang="ru-RU" sz="1600" i="1" dirty="0">
                <a:solidFill>
                  <a:srgbClr val="800080"/>
                </a:solidFill>
              </a:rPr>
              <a:t>о</a:t>
            </a:r>
            <a:r>
              <a:rPr lang="ru-RU" sz="1600" i="1" dirty="0" smtClean="0">
                <a:solidFill>
                  <a:srgbClr val="800080"/>
                </a:solidFill>
              </a:rPr>
              <a:t>чень трудно будет научиться самостоятельно надевать </a:t>
            </a:r>
            <a:endParaRPr lang="ru-RU" sz="1600" i="1" dirty="0">
              <a:solidFill>
                <a:srgbClr val="800080"/>
              </a:solidFill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5619219" y="2964055"/>
            <a:ext cx="2442061" cy="3960436"/>
          </a:xfrm>
          <a:prstGeom prst="rect">
            <a:avLst/>
          </a:prstGeom>
          <a:noFill/>
          <a:ln w="28575">
            <a:solidFill>
              <a:srgbClr val="800080"/>
            </a:solidFill>
          </a:ln>
        </p:spPr>
      </p:pic>
      <p:sp>
        <p:nvSpPr>
          <p:cNvPr id="14" name="Выноска со стрелкой вправо 13"/>
          <p:cNvSpPr/>
          <p:nvPr/>
        </p:nvSpPr>
        <p:spPr>
          <a:xfrm>
            <a:off x="383076" y="3723243"/>
            <a:ext cx="4968552" cy="2551058"/>
          </a:xfrm>
          <a:prstGeom prst="righ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cap="small" dirty="0" smtClean="0">
                <a:solidFill>
                  <a:srgbClr val="800080"/>
                </a:solidFill>
              </a:rPr>
              <a:t>Отличный выбор!</a:t>
            </a:r>
          </a:p>
          <a:p>
            <a:pPr algn="ctr"/>
            <a:r>
              <a:rPr lang="ru-RU" sz="2000" i="1" dirty="0" smtClean="0">
                <a:solidFill>
                  <a:srgbClr val="800080"/>
                </a:solidFill>
              </a:rPr>
              <a:t>Простые </a:t>
            </a:r>
            <a:r>
              <a:rPr lang="ru-RU" sz="2000" i="1" dirty="0" smtClean="0">
                <a:solidFill>
                  <a:srgbClr val="800080"/>
                </a:solidFill>
              </a:rPr>
              <a:t>колготки </a:t>
            </a:r>
            <a:r>
              <a:rPr lang="ru-RU" sz="2000" i="1" dirty="0" smtClean="0">
                <a:solidFill>
                  <a:srgbClr val="800080"/>
                </a:solidFill>
              </a:rPr>
              <a:t>будут легко скользить по ножке малыша, что позволит ему всегда находиться в отличном расположении духа.</a:t>
            </a:r>
            <a:endParaRPr lang="ru-RU" sz="2000" i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11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4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Администратор\Desktop\Детский сад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28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804047" y="116632"/>
            <a:ext cx="4304457" cy="115212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Маленькие ножки бежали по дорожке…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77" y="1052736"/>
            <a:ext cx="2997540" cy="2152650"/>
          </a:xfrm>
          <a:prstGeom prst="rect">
            <a:avLst/>
          </a:prstGeom>
          <a:noFill/>
          <a:ln w="28575">
            <a:solidFill>
              <a:srgbClr val="800080"/>
            </a:solidFill>
          </a:ln>
        </p:spPr>
      </p:pic>
      <p:sp>
        <p:nvSpPr>
          <p:cNvPr id="12" name="Выноска со стрелкой влево 11"/>
          <p:cNvSpPr/>
          <p:nvPr/>
        </p:nvSpPr>
        <p:spPr>
          <a:xfrm>
            <a:off x="3275856" y="1124744"/>
            <a:ext cx="5544616" cy="2080642"/>
          </a:xfrm>
          <a:prstGeom prst="lef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cap="small" dirty="0" smtClean="0">
                <a:solidFill>
                  <a:srgbClr val="800080"/>
                </a:solidFill>
              </a:rPr>
              <a:t>Нежелательно:</a:t>
            </a:r>
          </a:p>
          <a:p>
            <a:pPr algn="ctr"/>
            <a:endParaRPr lang="ru-RU" sz="1600" i="1" dirty="0" smtClean="0">
              <a:solidFill>
                <a:srgbClr val="800080"/>
              </a:solidFill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064" y="3723243"/>
            <a:ext cx="3528391" cy="2551057"/>
          </a:xfrm>
          <a:prstGeom prst="rect">
            <a:avLst/>
          </a:prstGeom>
          <a:noFill/>
          <a:ln w="28575">
            <a:solidFill>
              <a:srgbClr val="800080"/>
            </a:solidFill>
          </a:ln>
        </p:spPr>
      </p:pic>
      <p:sp>
        <p:nvSpPr>
          <p:cNvPr id="14" name="Выноска со стрелкой вправо 13"/>
          <p:cNvSpPr/>
          <p:nvPr/>
        </p:nvSpPr>
        <p:spPr>
          <a:xfrm>
            <a:off x="383076" y="3723243"/>
            <a:ext cx="4968552" cy="2551058"/>
          </a:xfrm>
          <a:prstGeom prst="rightArrowCallout">
            <a:avLst>
              <a:gd name="adj1" fmla="val 25000"/>
              <a:gd name="adj2" fmla="val 50000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cap="small" dirty="0" smtClean="0">
                <a:solidFill>
                  <a:srgbClr val="800080"/>
                </a:solidFill>
              </a:rPr>
              <a:t>Отличный выбор!</a:t>
            </a:r>
          </a:p>
          <a:p>
            <a:pPr algn="ctr"/>
            <a:endParaRPr lang="ru-RU" sz="2000" i="1" dirty="0" smtClean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305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154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Цикл консультаций для родителей «Одежда вашего малыша»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XTreme.ws</dc:creator>
  <cp:lastModifiedBy>XTreme.ws</cp:lastModifiedBy>
  <cp:revision>7</cp:revision>
  <dcterms:created xsi:type="dcterms:W3CDTF">2016-09-20T02:46:51Z</dcterms:created>
  <dcterms:modified xsi:type="dcterms:W3CDTF">2016-09-22T20:28:28Z</dcterms:modified>
</cp:coreProperties>
</file>