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EE764-565D-4F99-A32E-4677713AF337}" type="datetimeFigureOut">
              <a:rPr lang="ru-RU" smtClean="0"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A59CD-90E3-49B2-8FEE-3C181D8427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Perdodil</dc:creator>
  <cp:lastModifiedBy>Perdodil</cp:lastModifiedBy>
  <cp:revision>3</cp:revision>
  <dcterms:created xsi:type="dcterms:W3CDTF">2017-06-29T06:50:31Z</dcterms:created>
  <dcterms:modified xsi:type="dcterms:W3CDTF">2017-06-29T07:04:31Z</dcterms:modified>
</cp:coreProperties>
</file>